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21"/>
  </p:handoutMasterIdLst>
  <p:sldIdLst>
    <p:sldId id="257" r:id="rId4"/>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2192000" cy="6858000"/>
  <p:notesSz cx="7103745" cy="10234295"/>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60"/>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tags" Target="tags/tag386.xml"/><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51.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7" Type="http://schemas.openxmlformats.org/officeDocument/2006/relationships/tags" Target="../tags/tag74.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81.xml"/><Relationship Id="rId7" Type="http://schemas.openxmlformats.org/officeDocument/2006/relationships/tags" Target="../tags/tag80.xml"/><Relationship Id="rId6" Type="http://schemas.openxmlformats.org/officeDocument/2006/relationships/tags" Target="../tags/tag79.xml"/><Relationship Id="rId5" Type="http://schemas.openxmlformats.org/officeDocument/2006/relationships/tags" Target="../tags/tag78.xml"/><Relationship Id="rId4" Type="http://schemas.openxmlformats.org/officeDocument/2006/relationships/tags" Target="../tags/tag77.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89.xml"/><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0" Type="http://schemas.openxmlformats.org/officeDocument/2006/relationships/tags" Target="../tags/tag90.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98.xml"/><Relationship Id="rId8" Type="http://schemas.openxmlformats.org/officeDocument/2006/relationships/tags" Target="../tags/tag97.xm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0" Type="http://schemas.openxmlformats.org/officeDocument/2006/relationships/tags" Target="../tags/tag99.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tags" Target="../tags/tag102.xml"/><Relationship Id="rId3" Type="http://schemas.openxmlformats.org/officeDocument/2006/relationships/tags" Target="../tags/tag101.xml"/><Relationship Id="rId2" Type="http://schemas.openxmlformats.org/officeDocument/2006/relationships/tags" Target="../tags/tag100.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15.xml"/><Relationship Id="rId8" Type="http://schemas.openxmlformats.org/officeDocument/2006/relationships/tags" Target="../tags/tag114.xml"/><Relationship Id="rId7" Type="http://schemas.openxmlformats.org/officeDocument/2006/relationships/tags" Target="../tags/tag113.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0" Type="http://schemas.openxmlformats.org/officeDocument/2006/relationships/tags" Target="../tags/tag116.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122.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tags" Target="../tags/tag119.xml"/><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274320" y="321260"/>
            <a:ext cx="11683455" cy="39305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8" name="任意形状 8"/>
          <p:cNvSpPr/>
          <p:nvPr userDrawn="1">
            <p:custDataLst>
              <p:tags r:id="rId3"/>
            </p:custDataLst>
          </p:nvPr>
        </p:nvSpPr>
        <p:spPr>
          <a:xfrm>
            <a:off x="9490237" y="321259"/>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gs>
              <a:gs pos="99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9" name="任意形状 9"/>
          <p:cNvSpPr/>
          <p:nvPr userDrawn="1">
            <p:custDataLst>
              <p:tags r:id="rId4"/>
            </p:custDataLst>
          </p:nvPr>
        </p:nvSpPr>
        <p:spPr>
          <a:xfrm rot="10800000">
            <a:off x="261015" y="2411670"/>
            <a:ext cx="1887415" cy="184012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10" name="矩形 9"/>
          <p:cNvSpPr/>
          <p:nvPr userDrawn="1">
            <p:custDataLst>
              <p:tags r:id="rId5"/>
            </p:custDataLst>
          </p:nvPr>
        </p:nvSpPr>
        <p:spPr>
          <a:xfrm>
            <a:off x="9471025" y="6254750"/>
            <a:ext cx="1800225"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6"/>
            </p:custDataLst>
          </p:nvPr>
        </p:nvSpPr>
        <p:spPr>
          <a:xfrm flipV="1">
            <a:off x="750570" y="6305550"/>
            <a:ext cx="715645"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7"/>
            </p:custDataLst>
          </p:nvPr>
        </p:nvSpPr>
        <p:spPr>
          <a:xfrm>
            <a:off x="1555115" y="6306820"/>
            <a:ext cx="88900"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8"/>
            </p:custDataLst>
          </p:nvPr>
        </p:nvSpPr>
        <p:spPr>
          <a:xfrm>
            <a:off x="1731010" y="6306820"/>
            <a:ext cx="253365"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日期占位符 15"/>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p:txBody>
          <a:bodyPr/>
          <a:lstStyle/>
          <a:p>
            <a:endParaRPr lang="zh-CN" altLang="en-US" dirty="0"/>
          </a:p>
        </p:txBody>
      </p:sp>
      <p:sp>
        <p:nvSpPr>
          <p:cNvPr id="18" name="灯片编号占位符 17"/>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2" name="标题 1"/>
          <p:cNvSpPr>
            <a:spLocks noGrp="1"/>
          </p:cNvSpPr>
          <p:nvPr>
            <p:ph type="ctrTitle" hasCustomPrompt="1"/>
            <p:custDataLst>
              <p:tags r:id="rId12"/>
            </p:custDataLst>
          </p:nvPr>
        </p:nvSpPr>
        <p:spPr>
          <a:xfrm>
            <a:off x="883644" y="809127"/>
            <a:ext cx="9144000" cy="1896745"/>
          </a:xfrm>
        </p:spPr>
        <p:txBody>
          <a:bodyPr lIns="91440" tIns="45720" rIns="91440" bIns="0" anchor="b" anchorCtr="0">
            <a:normAutofit/>
          </a:bodyPr>
          <a:lstStyle>
            <a:lvl1pPr algn="l">
              <a:defRPr sz="6600" b="1" spc="600" baseline="0">
                <a:latin typeface="Arial" panose="020B0604020202020204" pitchFamily="34" charset="0"/>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13"/>
            </p:custDataLst>
          </p:nvPr>
        </p:nvSpPr>
        <p:spPr>
          <a:xfrm>
            <a:off x="883643" y="3017520"/>
            <a:ext cx="9144000" cy="890270"/>
          </a:xfrm>
        </p:spPr>
        <p:txBody>
          <a:bodyPr lIns="91440" tIns="0" rIns="91440" bIns="45720">
            <a:normAutofit/>
          </a:bodyPr>
          <a:lstStyle>
            <a:lvl1pPr marL="0" indent="0" algn="l" eaLnBrk="1" fontAlgn="auto" latinLnBrk="0" hangingPunct="1">
              <a:lnSpc>
                <a:spcPct val="100000"/>
              </a:lnSpc>
              <a:buNone/>
              <a:defRPr sz="2400" u="none" strike="noStrike" kern="1200" cap="none" spc="200" normalizeH="0" baseline="0">
                <a:solidFill>
                  <a:schemeClr val="tx1">
                    <a:lumMod val="75000"/>
                    <a:lumOff val="25000"/>
                  </a:schemeClr>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5" name="文本占位符 4"/>
          <p:cNvSpPr>
            <a:spLocks noGrp="1"/>
          </p:cNvSpPr>
          <p:nvPr>
            <p:ph type="body" sz="quarter" idx="13" hasCustomPrompt="1"/>
            <p:custDataLst>
              <p:tags r:id="rId14"/>
            </p:custDataLst>
          </p:nvPr>
        </p:nvSpPr>
        <p:spPr>
          <a:xfrm>
            <a:off x="883644" y="5050433"/>
            <a:ext cx="3365430" cy="579657"/>
          </a:xfrm>
        </p:spPr>
        <p:txBody>
          <a:bodyPr lIns="91440" tIns="45720" rIns="91440" bIns="45720">
            <a:normAutofit/>
          </a:bodyPr>
          <a:lstStyle>
            <a:lvl1pPr marL="0" indent="0">
              <a:buNone/>
              <a:defRPr sz="2400" baseline="0">
                <a:solidFill>
                  <a:schemeClr val="accent1"/>
                </a:solidFill>
                <a:latin typeface="Arial" panose="020B0604020202020204" pitchFamily="34" charset="0"/>
              </a:defRPr>
            </a:lvl1pPr>
          </a:lstStyle>
          <a:p>
            <a:pPr lvl="0"/>
            <a:r>
              <a:rPr lang="zh-CN" altLang="en-US" dirty="0"/>
              <a:t>编辑文本</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6474460"/>
            <a:ext cx="12249150" cy="3835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2" name="标题 1"/>
          <p:cNvSpPr>
            <a:spLocks noGrp="1"/>
          </p:cNvSpPr>
          <p:nvPr>
            <p:ph type="title" hasCustomPrompt="1"/>
            <p:custDataLst>
              <p:tags r:id="rId3"/>
            </p:custDataLst>
          </p:nvPr>
        </p:nvSpPr>
        <p:spPr>
          <a:xfrm>
            <a:off x="4676775" y="2059757"/>
            <a:ext cx="6243774" cy="922021"/>
          </a:xfrm>
        </p:spPr>
        <p:txBody>
          <a:bodyPr lIns="91440" tIns="45720" rIns="91440" bIns="0" anchor="b" anchorCtr="0">
            <a:normAutofit/>
          </a:bodyPr>
          <a:lstStyle>
            <a:lvl1pPr>
              <a:defRPr sz="5400" u="none" strike="noStrike" kern="1200" cap="none" spc="300" normalizeH="0" baseline="0">
                <a:solidFill>
                  <a:schemeClr val="accent1"/>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4"/>
            </p:custDataLst>
          </p:nvPr>
        </p:nvSpPr>
        <p:spPr>
          <a:xfrm>
            <a:off x="4676775" y="3102596"/>
            <a:ext cx="6243774" cy="1401006"/>
          </a:xfrm>
        </p:spPr>
        <p:txBody>
          <a:bodyPr lIns="91440" tIns="0" rIns="91440" bIns="45720">
            <a:normAutofit/>
          </a:bodyPr>
          <a:lstStyle>
            <a:lvl1pPr marL="0" indent="0" eaLnBrk="1" fontAlgn="auto" latinLnBrk="0" hangingPunct="1">
              <a:buNone/>
              <a:defRPr kumimoji="0" lang="zh-CN" altLang="en-US" sz="1800" b="0" i="0" u="none" strike="noStrike" kern="1200" cap="none" spc="150" normalizeH="0" baseline="0" noProof="1">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a:lstStyle/>
          <a:p>
            <a:endParaRPr lang="zh-CN" altLang="en-US"/>
          </a:p>
        </p:txBody>
      </p:sp>
      <p:sp>
        <p:nvSpPr>
          <p:cNvPr id="6" name="灯片编号占位符 5"/>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7628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45227" y="952508"/>
            <a:ext cx="5283242" cy="5388907"/>
          </a:xfrm>
        </p:spPr>
        <p:txBody>
          <a:bodyPr>
            <a:noAutofit/>
          </a:bodyPr>
          <a:lstStyle>
            <a:lvl1pPr>
              <a:defRPr sz="1600" baseline="0">
                <a:solidFill>
                  <a:schemeClr val="tx1">
                    <a:lumMod val="75000"/>
                    <a:lumOff val="25000"/>
                  </a:schemeClr>
                </a:solidFill>
                <a:latin typeface="Arial" panose="020B0604020202020204" pitchFamily="34" charset="0"/>
                <a:ea typeface="微软雅黑" panose="020B0503020204020204" charset="-122"/>
              </a:defRPr>
            </a:lvl1pPr>
            <a:lvl2pPr>
              <a:defRPr sz="1600" baseline="0">
                <a:solidFill>
                  <a:schemeClr val="tx1">
                    <a:lumMod val="75000"/>
                    <a:lumOff val="25000"/>
                  </a:schemeClr>
                </a:solidFill>
                <a:latin typeface="Arial" panose="020B0604020202020204" pitchFamily="34" charset="0"/>
                <a:ea typeface="微软雅黑" panose="020B0503020204020204" charset="-122"/>
              </a:defRPr>
            </a:lvl2pPr>
            <a:lvl3pPr>
              <a:defRPr sz="1600" baseline="0">
                <a:solidFill>
                  <a:schemeClr val="tx1">
                    <a:lumMod val="75000"/>
                    <a:lumOff val="25000"/>
                  </a:schemeClr>
                </a:solidFill>
                <a:latin typeface="Arial" panose="020B0604020202020204" pitchFamily="34" charset="0"/>
                <a:ea typeface="微软雅黑" panose="020B0503020204020204" charset="-122"/>
              </a:defRPr>
            </a:lvl3pPr>
            <a:lvl4pPr>
              <a:defRPr sz="1600" baseline="0">
                <a:solidFill>
                  <a:schemeClr val="tx1">
                    <a:lumMod val="75000"/>
                    <a:lumOff val="25000"/>
                  </a:schemeClr>
                </a:solidFill>
                <a:latin typeface="Arial" panose="020B0604020202020204" pitchFamily="34" charset="0"/>
                <a:ea typeface="微软雅黑" panose="020B0503020204020204" charset="-122"/>
              </a:defRPr>
            </a:lvl4pPr>
            <a:lvl5pPr>
              <a:defRPr sz="1600"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baseline="0">
                <a:solidFill>
                  <a:schemeClr val="tx1">
                    <a:lumMod val="75000"/>
                    <a:lumOff val="25000"/>
                  </a:schemeClr>
                </a:solidFill>
                <a:latin typeface="Arial" panose="020B0604020202020204" pitchFamily="34" charset="0"/>
              </a:defRPr>
            </a:lvl1pPr>
            <a:lvl2pPr>
              <a:defRPr baseline="0">
                <a:solidFill>
                  <a:schemeClr val="tx1">
                    <a:lumMod val="75000"/>
                    <a:lumOff val="25000"/>
                  </a:schemeClr>
                </a:solidFill>
                <a:latin typeface="Arial" panose="020B0604020202020204" pitchFamily="34" charset="0"/>
              </a:defRPr>
            </a:lvl2pPr>
            <a:lvl3pPr>
              <a:defRPr baseline="0">
                <a:solidFill>
                  <a:schemeClr val="tx1">
                    <a:lumMod val="75000"/>
                    <a:lumOff val="25000"/>
                  </a:schemeClr>
                </a:solidFill>
                <a:latin typeface="Arial" panose="020B0604020202020204" pitchFamily="34" charset="0"/>
              </a:defRPr>
            </a:lvl3pPr>
            <a:lvl4pPr>
              <a:defRPr baseline="0">
                <a:solidFill>
                  <a:schemeClr val="tx1">
                    <a:lumMod val="75000"/>
                    <a:lumOff val="25000"/>
                  </a:schemeClr>
                </a:solidFill>
                <a:latin typeface="Arial" panose="020B0604020202020204" pitchFamily="34" charset="0"/>
              </a:defRPr>
            </a:lvl4pPr>
            <a:lvl5pPr>
              <a:defRPr baseline="0">
                <a:solidFill>
                  <a:schemeClr val="tx1">
                    <a:lumMod val="75000"/>
                    <a:lumOff val="2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266065" y="313690"/>
            <a:ext cx="11683365" cy="5634990"/>
          </a:xfrm>
          <a:prstGeom prst="rect">
            <a:avLst/>
          </a:prstGeom>
          <a:solidFill>
            <a:schemeClr val="tx2"/>
          </a:solidFill>
          <a:ln w="285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9" name="矩形 8"/>
          <p:cNvSpPr/>
          <p:nvPr userDrawn="1">
            <p:custDataLst>
              <p:tags r:id="rId3"/>
            </p:custDataLst>
          </p:nvPr>
        </p:nvSpPr>
        <p:spPr>
          <a:xfrm>
            <a:off x="1422400" y="4064000"/>
            <a:ext cx="5283200" cy="12700"/>
          </a:xfrm>
          <a:prstGeom prst="rect">
            <a:avLst/>
          </a:prstGeom>
          <a:solidFill>
            <a:schemeClr val="accent1">
              <a:lumMod val="50000"/>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形状 8"/>
          <p:cNvSpPr/>
          <p:nvPr userDrawn="1">
            <p:custDataLst>
              <p:tags r:id="rId4"/>
            </p:custDataLst>
          </p:nvPr>
        </p:nvSpPr>
        <p:spPr>
          <a:xfrm>
            <a:off x="9480712" y="313004"/>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8" name="任意形状 9"/>
          <p:cNvSpPr/>
          <p:nvPr userDrawn="1">
            <p:custDataLst>
              <p:tags r:id="rId5"/>
            </p:custDataLst>
          </p:nvPr>
        </p:nvSpPr>
        <p:spPr>
          <a:xfrm rot="10800000">
            <a:off x="261015" y="4113028"/>
            <a:ext cx="1887415" cy="184012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99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hasCustomPrompt="1"/>
            <p:custDataLst>
              <p:tags r:id="rId6"/>
            </p:custDataLst>
          </p:nvPr>
        </p:nvSpPr>
        <p:spPr>
          <a:xfrm>
            <a:off x="1320799" y="2376714"/>
            <a:ext cx="6653601" cy="1607337"/>
          </a:xfrm>
        </p:spPr>
        <p:txBody>
          <a:bodyPr vert="horz" lIns="91440" tIns="45720" rIns="91440" bIns="0" rtlCol="0" anchor="b" anchorCtr="0">
            <a:normAutofit/>
          </a:bodyPr>
          <a:lstStyle>
            <a:lvl1pPr marL="0" marR="0" algn="l" defTabSz="914400" rtl="0" eaLnBrk="1" fontAlgn="auto" latinLnBrk="0" hangingPunct="1">
              <a:lnSpc>
                <a:spcPct val="100000"/>
              </a:lnSpc>
              <a:buNone/>
              <a:defRPr kumimoji="0" lang="zh-CN" altLang="en-US" sz="9600" b="1" i="0" u="none" strike="noStrike" kern="1200" cap="none" spc="6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2"/>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6" name="任意形状 8"/>
          <p:cNvSpPr/>
          <p:nvPr userDrawn="1">
            <p:custDataLst>
              <p:tags r:id="rId3"/>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4"/>
            </p:custDataLst>
          </p:nvPr>
        </p:nvSpPr>
        <p:spPr/>
        <p:txBody>
          <a:bodyPr>
            <a:normAutofit/>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0"/>
            <a:ext cx="1219263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4"/>
            </p:custDataLst>
          </p:nvPr>
        </p:nvSpPr>
        <p:spPr>
          <a:xfrm>
            <a:off x="1281600" y="1249200"/>
            <a:ext cx="9626400" cy="723600"/>
          </a:xfrm>
        </p:spPr>
        <p:txBody>
          <a:bodyPr anchor="ctr">
            <a:normAutofit/>
          </a:bodyPr>
          <a:lstStyle>
            <a:lvl1pPr>
              <a:defRPr sz="3200" baseline="0">
                <a:solidFill>
                  <a:schemeClr val="accent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5"/>
            </p:custDataLst>
          </p:nvPr>
        </p:nvSpPr>
        <p:spPr>
          <a:xfrm>
            <a:off x="1281113" y="2163600"/>
            <a:ext cx="9626600" cy="3445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6" name="任意形状 8"/>
          <p:cNvSpPr/>
          <p:nvPr userDrawn="1">
            <p:custDataLst>
              <p:tags r:id="rId3"/>
            </p:custDataLst>
          </p:nvPr>
        </p:nvSpPr>
        <p:spPr>
          <a:xfrm rot="16200000">
            <a:off x="-21591" y="25773"/>
            <a:ext cx="1741805" cy="169862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10" name="任意形状 9"/>
          <p:cNvSpPr/>
          <p:nvPr userDrawn="1">
            <p:custDataLst>
              <p:tags r:id="rId4"/>
            </p:custDataLst>
          </p:nvPr>
        </p:nvSpPr>
        <p:spPr>
          <a:xfrm rot="10800000">
            <a:off x="0" y="5913755"/>
            <a:ext cx="976630" cy="95250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tx2">
                  <a:lumMod val="90000"/>
                  <a:alpha val="2400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hasCustomPrompt="1"/>
            <p:custDataLst>
              <p:tags r:id="rId5"/>
            </p:custDataLst>
          </p:nvPr>
        </p:nvSpPr>
        <p:spPr>
          <a:xfrm>
            <a:off x="583200" y="770400"/>
            <a:ext cx="3960000" cy="882000"/>
          </a:xfrm>
        </p:spPr>
        <p:txBody>
          <a:bodyPr anchor="ctr">
            <a:normAutofit/>
          </a:bodyPr>
          <a:lstStyle>
            <a:lvl1pPr>
              <a:defRPr sz="3600" baseline="0">
                <a:solidFill>
                  <a:schemeClr val="accent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586800" y="1764000"/>
            <a:ext cx="3956400" cy="4093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5101200" y="769938"/>
            <a:ext cx="6480000" cy="5087937"/>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3825"/>
          </a:xfrm>
          <a:prstGeom prst="rect">
            <a:avLst/>
          </a:prstGeom>
          <a:solidFill>
            <a:schemeClr val="tx2">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8" name="任意形状 9"/>
          <p:cNvSpPr/>
          <p:nvPr userDrawn="1">
            <p:custDataLst>
              <p:tags r:id="rId3"/>
            </p:custDataLst>
          </p:nvPr>
        </p:nvSpPr>
        <p:spPr>
          <a:xfrm rot="16200000">
            <a:off x="-18383" y="15240"/>
            <a:ext cx="1243965" cy="121348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tx2">
                  <a:lumMod val="90000"/>
                  <a:alpha val="2400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6" name="任意形状 8"/>
          <p:cNvSpPr/>
          <p:nvPr userDrawn="1">
            <p:custDataLst>
              <p:tags r:id="rId4"/>
            </p:custDataLst>
          </p:nvPr>
        </p:nvSpPr>
        <p:spPr>
          <a:xfrm>
            <a:off x="10344785" y="0"/>
            <a:ext cx="1847215" cy="180149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5"/>
            </p:custDataLst>
          </p:nvPr>
        </p:nvSpPr>
        <p:spPr>
          <a:xfrm>
            <a:off x="612000" y="781200"/>
            <a:ext cx="10976400" cy="626400"/>
          </a:xfrm>
        </p:spPr>
        <p:txBody>
          <a:bodyPr anchor="ctr">
            <a:normAutofit/>
          </a:bodyPr>
          <a:lstStyle>
            <a:lvl1pPr algn="ctr">
              <a:defRPr sz="36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612000" y="1659600"/>
            <a:ext cx="10975975" cy="828000"/>
          </a:xfrm>
        </p:spPr>
        <p:txBody>
          <a:bodyPr/>
          <a:lstStyle>
            <a:lvl1pPr algn="ct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0"/>
            </p:custDataLst>
          </p:nvPr>
        </p:nvSpPr>
        <p:spPr>
          <a:xfrm>
            <a:off x="612775" y="2808000"/>
            <a:ext cx="10965600" cy="34308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3810" y="5029201"/>
            <a:ext cx="12192000" cy="1828799"/>
          </a:xfrm>
          <a:prstGeom prst="rect">
            <a:avLst/>
          </a:prstGeom>
          <a:solidFill>
            <a:schemeClr val="tx2">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0" name="任意形状 9"/>
          <p:cNvSpPr/>
          <p:nvPr userDrawn="1">
            <p:custDataLst>
              <p:tags r:id="rId3"/>
            </p:custDataLst>
          </p:nvPr>
        </p:nvSpPr>
        <p:spPr>
          <a:xfrm rot="10800000">
            <a:off x="3810" y="5905500"/>
            <a:ext cx="976630" cy="95250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tx2">
                  <a:lumMod val="90000"/>
                  <a:alpha val="2400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4"/>
            </p:custDataLst>
          </p:nvPr>
        </p:nvSpPr>
        <p:spPr>
          <a:xfrm>
            <a:off x="604800" y="669600"/>
            <a:ext cx="10976400" cy="565200"/>
          </a:xfrm>
        </p:spPr>
        <p:txBody>
          <a:bodyPr anchor="ctr">
            <a:normAutofit/>
          </a:bodyPr>
          <a:lstStyle>
            <a:lvl1pPr algn="ctr">
              <a:defRPr sz="32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8"/>
            </p:custDataLst>
          </p:nvPr>
        </p:nvSpPr>
        <p:spPr>
          <a:xfrm>
            <a:off x="604837" y="1681200"/>
            <a:ext cx="10990800" cy="3211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9"/>
            </p:custDataLst>
          </p:nvPr>
        </p:nvSpPr>
        <p:spPr>
          <a:xfrm>
            <a:off x="594000" y="5180400"/>
            <a:ext cx="11001600" cy="10116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3492"/>
            <a:ext cx="12192000" cy="914400"/>
          </a:xfrm>
          <a:prstGeom prst="rect">
            <a:avLst/>
          </a:prstGeom>
          <a:solidFill>
            <a:schemeClr val="tx2">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579755" y="193040"/>
            <a:ext cx="11037570" cy="521335"/>
          </a:xfrm>
        </p:spPr>
        <p:txBody>
          <a:bodyPr>
            <a:noAutofit/>
          </a:bodyPr>
          <a:lstStyle>
            <a:lvl1pPr>
              <a:defRPr sz="28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normAutofit/>
          </a:bodyPr>
          <a:lstStyle>
            <a:lvl1pPr algn="ctr">
              <a:defRPr sz="6000" baseline="0">
                <a:solidFill>
                  <a:schemeClr val="accent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128.xml"/><Relationship Id="rId23" Type="http://schemas.openxmlformats.org/officeDocument/2006/relationships/tags" Target="../tags/tag127.xml"/><Relationship Id="rId22" Type="http://schemas.openxmlformats.org/officeDocument/2006/relationships/tags" Target="../tags/tag126.xml"/><Relationship Id="rId21" Type="http://schemas.openxmlformats.org/officeDocument/2006/relationships/tags" Target="../tags/tag125.xml"/><Relationship Id="rId20" Type="http://schemas.openxmlformats.org/officeDocument/2006/relationships/tags" Target="../tags/tag124.xml"/><Relationship Id="rId2" Type="http://schemas.openxmlformats.org/officeDocument/2006/relationships/slideLayout" Target="../slideLayouts/slideLayout12.xml"/><Relationship Id="rId19" Type="http://schemas.openxmlformats.org/officeDocument/2006/relationships/tags" Target="../tags/tag123.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accent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1.xml"/><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17.xml"/><Relationship Id="rId6" Type="http://schemas.openxmlformats.org/officeDocument/2006/relationships/tags" Target="../tags/tag221.xml"/><Relationship Id="rId5" Type="http://schemas.openxmlformats.org/officeDocument/2006/relationships/tags" Target="../tags/tag220.xml"/><Relationship Id="rId4" Type="http://schemas.openxmlformats.org/officeDocument/2006/relationships/tags" Target="../tags/tag219.xml"/><Relationship Id="rId3" Type="http://schemas.openxmlformats.org/officeDocument/2006/relationships/tags" Target="../tags/tag218.xml"/><Relationship Id="rId2" Type="http://schemas.openxmlformats.org/officeDocument/2006/relationships/tags" Target="../tags/tag217.xml"/><Relationship Id="rId1" Type="http://schemas.openxmlformats.org/officeDocument/2006/relationships/tags" Target="../tags/tag216.xml"/></Relationships>
</file>

<file path=ppt/slides/_rels/slide11.xml.rels><?xml version="1.0" encoding="UTF-8" standalone="yes"?>
<Relationships xmlns="http://schemas.openxmlformats.org/package/2006/relationships"><Relationship Id="rId9" Type="http://schemas.openxmlformats.org/officeDocument/2006/relationships/tags" Target="../tags/tag230.xml"/><Relationship Id="rId8" Type="http://schemas.openxmlformats.org/officeDocument/2006/relationships/tags" Target="../tags/tag229.xml"/><Relationship Id="rId7" Type="http://schemas.openxmlformats.org/officeDocument/2006/relationships/tags" Target="../tags/tag228.xml"/><Relationship Id="rId6" Type="http://schemas.openxmlformats.org/officeDocument/2006/relationships/tags" Target="../tags/tag227.xml"/><Relationship Id="rId5" Type="http://schemas.openxmlformats.org/officeDocument/2006/relationships/tags" Target="../tags/tag226.xml"/><Relationship Id="rId4" Type="http://schemas.openxmlformats.org/officeDocument/2006/relationships/tags" Target="../tags/tag225.xml"/><Relationship Id="rId3" Type="http://schemas.openxmlformats.org/officeDocument/2006/relationships/tags" Target="../tags/tag224.xml"/><Relationship Id="rId26" Type="http://schemas.openxmlformats.org/officeDocument/2006/relationships/slideLayout" Target="../slideLayouts/slideLayout17.xml"/><Relationship Id="rId25" Type="http://schemas.openxmlformats.org/officeDocument/2006/relationships/tags" Target="../tags/tag246.xml"/><Relationship Id="rId24" Type="http://schemas.openxmlformats.org/officeDocument/2006/relationships/tags" Target="../tags/tag245.xml"/><Relationship Id="rId23" Type="http://schemas.openxmlformats.org/officeDocument/2006/relationships/tags" Target="../tags/tag244.xml"/><Relationship Id="rId22" Type="http://schemas.openxmlformats.org/officeDocument/2006/relationships/tags" Target="../tags/tag243.xml"/><Relationship Id="rId21" Type="http://schemas.openxmlformats.org/officeDocument/2006/relationships/tags" Target="../tags/tag242.xml"/><Relationship Id="rId20" Type="http://schemas.openxmlformats.org/officeDocument/2006/relationships/tags" Target="../tags/tag241.xml"/><Relationship Id="rId2" Type="http://schemas.openxmlformats.org/officeDocument/2006/relationships/tags" Target="../tags/tag223.xml"/><Relationship Id="rId19" Type="http://schemas.openxmlformats.org/officeDocument/2006/relationships/tags" Target="../tags/tag240.xml"/><Relationship Id="rId18" Type="http://schemas.openxmlformats.org/officeDocument/2006/relationships/tags" Target="../tags/tag239.xml"/><Relationship Id="rId17" Type="http://schemas.openxmlformats.org/officeDocument/2006/relationships/tags" Target="../tags/tag238.xml"/><Relationship Id="rId16" Type="http://schemas.openxmlformats.org/officeDocument/2006/relationships/tags" Target="../tags/tag237.xml"/><Relationship Id="rId15" Type="http://schemas.openxmlformats.org/officeDocument/2006/relationships/tags" Target="../tags/tag236.xml"/><Relationship Id="rId14" Type="http://schemas.openxmlformats.org/officeDocument/2006/relationships/tags" Target="../tags/tag235.xml"/><Relationship Id="rId13" Type="http://schemas.openxmlformats.org/officeDocument/2006/relationships/tags" Target="../tags/tag234.xml"/><Relationship Id="rId12" Type="http://schemas.openxmlformats.org/officeDocument/2006/relationships/tags" Target="../tags/tag233.xml"/><Relationship Id="rId11" Type="http://schemas.openxmlformats.org/officeDocument/2006/relationships/tags" Target="../tags/tag232.xml"/><Relationship Id="rId10" Type="http://schemas.openxmlformats.org/officeDocument/2006/relationships/tags" Target="../tags/tag231.xml"/><Relationship Id="rId1" Type="http://schemas.openxmlformats.org/officeDocument/2006/relationships/tags" Target="../tags/tag222.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17.xml"/><Relationship Id="rId6" Type="http://schemas.openxmlformats.org/officeDocument/2006/relationships/tags" Target="../tags/tag252.xml"/><Relationship Id="rId5" Type="http://schemas.openxmlformats.org/officeDocument/2006/relationships/tags" Target="../tags/tag251.xml"/><Relationship Id="rId4" Type="http://schemas.openxmlformats.org/officeDocument/2006/relationships/tags" Target="../tags/tag250.xml"/><Relationship Id="rId3" Type="http://schemas.openxmlformats.org/officeDocument/2006/relationships/tags" Target="../tags/tag249.xml"/><Relationship Id="rId2" Type="http://schemas.openxmlformats.org/officeDocument/2006/relationships/tags" Target="../tags/tag248.xml"/><Relationship Id="rId1" Type="http://schemas.openxmlformats.org/officeDocument/2006/relationships/tags" Target="../tags/tag247.xml"/></Relationships>
</file>

<file path=ppt/slides/_rels/slide13.xml.rels><?xml version="1.0" encoding="UTF-8" standalone="yes"?>
<Relationships xmlns="http://schemas.openxmlformats.org/package/2006/relationships"><Relationship Id="rId9" Type="http://schemas.openxmlformats.org/officeDocument/2006/relationships/tags" Target="../tags/tag261.xml"/><Relationship Id="rId8" Type="http://schemas.openxmlformats.org/officeDocument/2006/relationships/tags" Target="../tags/tag260.xml"/><Relationship Id="rId7" Type="http://schemas.openxmlformats.org/officeDocument/2006/relationships/tags" Target="../tags/tag259.xml"/><Relationship Id="rId6" Type="http://schemas.openxmlformats.org/officeDocument/2006/relationships/tags" Target="../tags/tag258.xml"/><Relationship Id="rId5" Type="http://schemas.openxmlformats.org/officeDocument/2006/relationships/tags" Target="../tags/tag257.xml"/><Relationship Id="rId41" Type="http://schemas.openxmlformats.org/officeDocument/2006/relationships/slideLayout" Target="../slideLayouts/slideLayout17.xml"/><Relationship Id="rId40" Type="http://schemas.openxmlformats.org/officeDocument/2006/relationships/tags" Target="../tags/tag292.xml"/><Relationship Id="rId4" Type="http://schemas.openxmlformats.org/officeDocument/2006/relationships/tags" Target="../tags/tag256.xml"/><Relationship Id="rId39" Type="http://schemas.openxmlformats.org/officeDocument/2006/relationships/tags" Target="../tags/tag291.xml"/><Relationship Id="rId38" Type="http://schemas.openxmlformats.org/officeDocument/2006/relationships/tags" Target="../tags/tag290.xml"/><Relationship Id="rId37" Type="http://schemas.openxmlformats.org/officeDocument/2006/relationships/tags" Target="../tags/tag289.xml"/><Relationship Id="rId36" Type="http://schemas.openxmlformats.org/officeDocument/2006/relationships/tags" Target="../tags/tag288.xml"/><Relationship Id="rId35" Type="http://schemas.openxmlformats.org/officeDocument/2006/relationships/tags" Target="../tags/tag287.xml"/><Relationship Id="rId34" Type="http://schemas.openxmlformats.org/officeDocument/2006/relationships/tags" Target="../tags/tag286.xml"/><Relationship Id="rId33" Type="http://schemas.openxmlformats.org/officeDocument/2006/relationships/tags" Target="../tags/tag285.xml"/><Relationship Id="rId32" Type="http://schemas.openxmlformats.org/officeDocument/2006/relationships/tags" Target="../tags/tag284.xml"/><Relationship Id="rId31" Type="http://schemas.openxmlformats.org/officeDocument/2006/relationships/tags" Target="../tags/tag283.xml"/><Relationship Id="rId30" Type="http://schemas.openxmlformats.org/officeDocument/2006/relationships/tags" Target="../tags/tag282.xml"/><Relationship Id="rId3" Type="http://schemas.openxmlformats.org/officeDocument/2006/relationships/tags" Target="../tags/tag255.xml"/><Relationship Id="rId29" Type="http://schemas.openxmlformats.org/officeDocument/2006/relationships/tags" Target="../tags/tag281.xml"/><Relationship Id="rId28" Type="http://schemas.openxmlformats.org/officeDocument/2006/relationships/tags" Target="../tags/tag280.xml"/><Relationship Id="rId27" Type="http://schemas.openxmlformats.org/officeDocument/2006/relationships/tags" Target="../tags/tag279.xml"/><Relationship Id="rId26" Type="http://schemas.openxmlformats.org/officeDocument/2006/relationships/tags" Target="../tags/tag278.xml"/><Relationship Id="rId25" Type="http://schemas.openxmlformats.org/officeDocument/2006/relationships/tags" Target="../tags/tag277.xml"/><Relationship Id="rId24" Type="http://schemas.openxmlformats.org/officeDocument/2006/relationships/tags" Target="../tags/tag276.xml"/><Relationship Id="rId23" Type="http://schemas.openxmlformats.org/officeDocument/2006/relationships/tags" Target="../tags/tag275.xml"/><Relationship Id="rId22" Type="http://schemas.openxmlformats.org/officeDocument/2006/relationships/tags" Target="../tags/tag274.xml"/><Relationship Id="rId21" Type="http://schemas.openxmlformats.org/officeDocument/2006/relationships/tags" Target="../tags/tag273.xml"/><Relationship Id="rId20" Type="http://schemas.openxmlformats.org/officeDocument/2006/relationships/tags" Target="../tags/tag272.xml"/><Relationship Id="rId2" Type="http://schemas.openxmlformats.org/officeDocument/2006/relationships/tags" Target="../tags/tag254.xml"/><Relationship Id="rId19" Type="http://schemas.openxmlformats.org/officeDocument/2006/relationships/tags" Target="../tags/tag271.xml"/><Relationship Id="rId18" Type="http://schemas.openxmlformats.org/officeDocument/2006/relationships/tags" Target="../tags/tag270.xml"/><Relationship Id="rId17" Type="http://schemas.openxmlformats.org/officeDocument/2006/relationships/tags" Target="../tags/tag269.xml"/><Relationship Id="rId16" Type="http://schemas.openxmlformats.org/officeDocument/2006/relationships/tags" Target="../tags/tag268.xml"/><Relationship Id="rId15" Type="http://schemas.openxmlformats.org/officeDocument/2006/relationships/tags" Target="../tags/tag267.xml"/><Relationship Id="rId14" Type="http://schemas.openxmlformats.org/officeDocument/2006/relationships/tags" Target="../tags/tag266.xml"/><Relationship Id="rId13" Type="http://schemas.openxmlformats.org/officeDocument/2006/relationships/tags" Target="../tags/tag265.xml"/><Relationship Id="rId12" Type="http://schemas.openxmlformats.org/officeDocument/2006/relationships/tags" Target="../tags/tag264.xml"/><Relationship Id="rId11" Type="http://schemas.openxmlformats.org/officeDocument/2006/relationships/tags" Target="../tags/tag263.xml"/><Relationship Id="rId10" Type="http://schemas.openxmlformats.org/officeDocument/2006/relationships/tags" Target="../tags/tag262.xml"/><Relationship Id="rId1" Type="http://schemas.openxmlformats.org/officeDocument/2006/relationships/tags" Target="../tags/tag253.xml"/></Relationships>
</file>

<file path=ppt/slides/_rels/slide14.xml.rels><?xml version="1.0" encoding="UTF-8" standalone="yes"?>
<Relationships xmlns="http://schemas.openxmlformats.org/package/2006/relationships"><Relationship Id="rId9" Type="http://schemas.openxmlformats.org/officeDocument/2006/relationships/tags" Target="../tags/tag301.xml"/><Relationship Id="rId8" Type="http://schemas.openxmlformats.org/officeDocument/2006/relationships/tags" Target="../tags/tag300.xml"/><Relationship Id="rId7" Type="http://schemas.openxmlformats.org/officeDocument/2006/relationships/tags" Target="../tags/tag299.xml"/><Relationship Id="rId6" Type="http://schemas.openxmlformats.org/officeDocument/2006/relationships/tags" Target="../tags/tag298.xml"/><Relationship Id="rId54" Type="http://schemas.openxmlformats.org/officeDocument/2006/relationships/slideLayout" Target="../slideLayouts/slideLayout17.xml"/><Relationship Id="rId53" Type="http://schemas.openxmlformats.org/officeDocument/2006/relationships/tags" Target="../tags/tag345.xml"/><Relationship Id="rId52" Type="http://schemas.openxmlformats.org/officeDocument/2006/relationships/tags" Target="../tags/tag344.xml"/><Relationship Id="rId51" Type="http://schemas.openxmlformats.org/officeDocument/2006/relationships/tags" Target="../tags/tag343.xml"/><Relationship Id="rId50" Type="http://schemas.openxmlformats.org/officeDocument/2006/relationships/tags" Target="../tags/tag342.xml"/><Relationship Id="rId5" Type="http://schemas.openxmlformats.org/officeDocument/2006/relationships/tags" Target="../tags/tag297.xml"/><Relationship Id="rId49" Type="http://schemas.openxmlformats.org/officeDocument/2006/relationships/tags" Target="../tags/tag341.xml"/><Relationship Id="rId48" Type="http://schemas.openxmlformats.org/officeDocument/2006/relationships/tags" Target="../tags/tag340.xml"/><Relationship Id="rId47" Type="http://schemas.openxmlformats.org/officeDocument/2006/relationships/tags" Target="../tags/tag339.xml"/><Relationship Id="rId46" Type="http://schemas.openxmlformats.org/officeDocument/2006/relationships/tags" Target="../tags/tag338.xml"/><Relationship Id="rId45" Type="http://schemas.openxmlformats.org/officeDocument/2006/relationships/tags" Target="../tags/tag337.xml"/><Relationship Id="rId44" Type="http://schemas.openxmlformats.org/officeDocument/2006/relationships/tags" Target="../tags/tag336.xml"/><Relationship Id="rId43" Type="http://schemas.openxmlformats.org/officeDocument/2006/relationships/tags" Target="../tags/tag335.xml"/><Relationship Id="rId42" Type="http://schemas.openxmlformats.org/officeDocument/2006/relationships/tags" Target="../tags/tag334.xml"/><Relationship Id="rId41" Type="http://schemas.openxmlformats.org/officeDocument/2006/relationships/tags" Target="../tags/tag333.xml"/><Relationship Id="rId40" Type="http://schemas.openxmlformats.org/officeDocument/2006/relationships/tags" Target="../tags/tag332.xml"/><Relationship Id="rId4" Type="http://schemas.openxmlformats.org/officeDocument/2006/relationships/tags" Target="../tags/tag296.xml"/><Relationship Id="rId39" Type="http://schemas.openxmlformats.org/officeDocument/2006/relationships/tags" Target="../tags/tag331.xml"/><Relationship Id="rId38" Type="http://schemas.openxmlformats.org/officeDocument/2006/relationships/tags" Target="../tags/tag330.xml"/><Relationship Id="rId37" Type="http://schemas.openxmlformats.org/officeDocument/2006/relationships/tags" Target="../tags/tag329.xml"/><Relationship Id="rId36" Type="http://schemas.openxmlformats.org/officeDocument/2006/relationships/tags" Target="../tags/tag328.xml"/><Relationship Id="rId35" Type="http://schemas.openxmlformats.org/officeDocument/2006/relationships/tags" Target="../tags/tag327.xml"/><Relationship Id="rId34" Type="http://schemas.openxmlformats.org/officeDocument/2006/relationships/tags" Target="../tags/tag326.xml"/><Relationship Id="rId33" Type="http://schemas.openxmlformats.org/officeDocument/2006/relationships/tags" Target="../tags/tag325.xml"/><Relationship Id="rId32" Type="http://schemas.openxmlformats.org/officeDocument/2006/relationships/tags" Target="../tags/tag324.xml"/><Relationship Id="rId31" Type="http://schemas.openxmlformats.org/officeDocument/2006/relationships/tags" Target="../tags/tag323.xml"/><Relationship Id="rId30" Type="http://schemas.openxmlformats.org/officeDocument/2006/relationships/tags" Target="../tags/tag322.xml"/><Relationship Id="rId3" Type="http://schemas.openxmlformats.org/officeDocument/2006/relationships/tags" Target="../tags/tag295.xml"/><Relationship Id="rId29" Type="http://schemas.openxmlformats.org/officeDocument/2006/relationships/tags" Target="../tags/tag321.xml"/><Relationship Id="rId28" Type="http://schemas.openxmlformats.org/officeDocument/2006/relationships/tags" Target="../tags/tag320.xml"/><Relationship Id="rId27" Type="http://schemas.openxmlformats.org/officeDocument/2006/relationships/tags" Target="../tags/tag319.xml"/><Relationship Id="rId26" Type="http://schemas.openxmlformats.org/officeDocument/2006/relationships/tags" Target="../tags/tag318.xml"/><Relationship Id="rId25" Type="http://schemas.openxmlformats.org/officeDocument/2006/relationships/tags" Target="../tags/tag317.xml"/><Relationship Id="rId24" Type="http://schemas.openxmlformats.org/officeDocument/2006/relationships/tags" Target="../tags/tag316.xml"/><Relationship Id="rId23" Type="http://schemas.openxmlformats.org/officeDocument/2006/relationships/tags" Target="../tags/tag315.xml"/><Relationship Id="rId22" Type="http://schemas.openxmlformats.org/officeDocument/2006/relationships/tags" Target="../tags/tag314.xml"/><Relationship Id="rId21" Type="http://schemas.openxmlformats.org/officeDocument/2006/relationships/tags" Target="../tags/tag313.xml"/><Relationship Id="rId20" Type="http://schemas.openxmlformats.org/officeDocument/2006/relationships/tags" Target="../tags/tag312.xml"/><Relationship Id="rId2" Type="http://schemas.openxmlformats.org/officeDocument/2006/relationships/tags" Target="../tags/tag294.xml"/><Relationship Id="rId19" Type="http://schemas.openxmlformats.org/officeDocument/2006/relationships/tags" Target="../tags/tag311.xml"/><Relationship Id="rId18" Type="http://schemas.openxmlformats.org/officeDocument/2006/relationships/tags" Target="../tags/tag310.xml"/><Relationship Id="rId17" Type="http://schemas.openxmlformats.org/officeDocument/2006/relationships/tags" Target="../tags/tag309.xml"/><Relationship Id="rId16" Type="http://schemas.openxmlformats.org/officeDocument/2006/relationships/tags" Target="../tags/tag308.xml"/><Relationship Id="rId15" Type="http://schemas.openxmlformats.org/officeDocument/2006/relationships/tags" Target="../tags/tag307.xml"/><Relationship Id="rId14" Type="http://schemas.openxmlformats.org/officeDocument/2006/relationships/tags" Target="../tags/tag306.xml"/><Relationship Id="rId13" Type="http://schemas.openxmlformats.org/officeDocument/2006/relationships/tags" Target="../tags/tag305.xml"/><Relationship Id="rId12" Type="http://schemas.openxmlformats.org/officeDocument/2006/relationships/tags" Target="../tags/tag304.xml"/><Relationship Id="rId11" Type="http://schemas.openxmlformats.org/officeDocument/2006/relationships/tags" Target="../tags/tag303.xml"/><Relationship Id="rId10" Type="http://schemas.openxmlformats.org/officeDocument/2006/relationships/tags" Target="../tags/tag302.xml"/><Relationship Id="rId1" Type="http://schemas.openxmlformats.org/officeDocument/2006/relationships/tags" Target="../tags/tag293.xml"/></Relationships>
</file>

<file path=ppt/slides/_rels/slide15.xml.rels><?xml version="1.0" encoding="UTF-8" standalone="yes"?>
<Relationships xmlns="http://schemas.openxmlformats.org/package/2006/relationships"><Relationship Id="rId9" Type="http://schemas.openxmlformats.org/officeDocument/2006/relationships/tags" Target="../tags/tag354.xml"/><Relationship Id="rId8" Type="http://schemas.openxmlformats.org/officeDocument/2006/relationships/tags" Target="../tags/tag353.xml"/><Relationship Id="rId7" Type="http://schemas.openxmlformats.org/officeDocument/2006/relationships/tags" Target="../tags/tag352.xml"/><Relationship Id="rId6" Type="http://schemas.openxmlformats.org/officeDocument/2006/relationships/tags" Target="../tags/tag351.xml"/><Relationship Id="rId5" Type="http://schemas.openxmlformats.org/officeDocument/2006/relationships/tags" Target="../tags/tag350.xml"/><Relationship Id="rId4" Type="http://schemas.openxmlformats.org/officeDocument/2006/relationships/tags" Target="../tags/tag349.xml"/><Relationship Id="rId39" Type="http://schemas.openxmlformats.org/officeDocument/2006/relationships/slideLayout" Target="../slideLayouts/slideLayout17.xml"/><Relationship Id="rId38" Type="http://schemas.openxmlformats.org/officeDocument/2006/relationships/tags" Target="../tags/tag383.xml"/><Relationship Id="rId37" Type="http://schemas.openxmlformats.org/officeDocument/2006/relationships/tags" Target="../tags/tag382.xml"/><Relationship Id="rId36" Type="http://schemas.openxmlformats.org/officeDocument/2006/relationships/tags" Target="../tags/tag381.xml"/><Relationship Id="rId35" Type="http://schemas.openxmlformats.org/officeDocument/2006/relationships/tags" Target="../tags/tag380.xml"/><Relationship Id="rId34" Type="http://schemas.openxmlformats.org/officeDocument/2006/relationships/tags" Target="../tags/tag379.xml"/><Relationship Id="rId33" Type="http://schemas.openxmlformats.org/officeDocument/2006/relationships/tags" Target="../tags/tag378.xml"/><Relationship Id="rId32" Type="http://schemas.openxmlformats.org/officeDocument/2006/relationships/tags" Target="../tags/tag377.xml"/><Relationship Id="rId31" Type="http://schemas.openxmlformats.org/officeDocument/2006/relationships/tags" Target="../tags/tag376.xml"/><Relationship Id="rId30" Type="http://schemas.openxmlformats.org/officeDocument/2006/relationships/tags" Target="../tags/tag375.xml"/><Relationship Id="rId3" Type="http://schemas.openxmlformats.org/officeDocument/2006/relationships/tags" Target="../tags/tag348.xml"/><Relationship Id="rId29" Type="http://schemas.openxmlformats.org/officeDocument/2006/relationships/tags" Target="../tags/tag374.xml"/><Relationship Id="rId28" Type="http://schemas.openxmlformats.org/officeDocument/2006/relationships/tags" Target="../tags/tag373.xml"/><Relationship Id="rId27" Type="http://schemas.openxmlformats.org/officeDocument/2006/relationships/tags" Target="../tags/tag372.xml"/><Relationship Id="rId26" Type="http://schemas.openxmlformats.org/officeDocument/2006/relationships/tags" Target="../tags/tag371.xml"/><Relationship Id="rId25" Type="http://schemas.openxmlformats.org/officeDocument/2006/relationships/tags" Target="../tags/tag370.xml"/><Relationship Id="rId24" Type="http://schemas.openxmlformats.org/officeDocument/2006/relationships/tags" Target="../tags/tag369.xml"/><Relationship Id="rId23" Type="http://schemas.openxmlformats.org/officeDocument/2006/relationships/tags" Target="../tags/tag368.xml"/><Relationship Id="rId22" Type="http://schemas.openxmlformats.org/officeDocument/2006/relationships/tags" Target="../tags/tag367.xml"/><Relationship Id="rId21" Type="http://schemas.openxmlformats.org/officeDocument/2006/relationships/tags" Target="../tags/tag366.xml"/><Relationship Id="rId20" Type="http://schemas.openxmlformats.org/officeDocument/2006/relationships/tags" Target="../tags/tag365.xml"/><Relationship Id="rId2" Type="http://schemas.openxmlformats.org/officeDocument/2006/relationships/tags" Target="../tags/tag347.xml"/><Relationship Id="rId19" Type="http://schemas.openxmlformats.org/officeDocument/2006/relationships/tags" Target="../tags/tag364.xml"/><Relationship Id="rId18" Type="http://schemas.openxmlformats.org/officeDocument/2006/relationships/tags" Target="../tags/tag363.xml"/><Relationship Id="rId17" Type="http://schemas.openxmlformats.org/officeDocument/2006/relationships/tags" Target="../tags/tag362.xml"/><Relationship Id="rId16" Type="http://schemas.openxmlformats.org/officeDocument/2006/relationships/tags" Target="../tags/tag361.xml"/><Relationship Id="rId15" Type="http://schemas.openxmlformats.org/officeDocument/2006/relationships/tags" Target="../tags/tag360.xml"/><Relationship Id="rId14" Type="http://schemas.openxmlformats.org/officeDocument/2006/relationships/tags" Target="../tags/tag359.xml"/><Relationship Id="rId13" Type="http://schemas.openxmlformats.org/officeDocument/2006/relationships/tags" Target="../tags/tag358.xml"/><Relationship Id="rId12" Type="http://schemas.openxmlformats.org/officeDocument/2006/relationships/tags" Target="../tags/tag357.xml"/><Relationship Id="rId11" Type="http://schemas.openxmlformats.org/officeDocument/2006/relationships/tags" Target="../tags/tag356.xml"/><Relationship Id="rId10" Type="http://schemas.openxmlformats.org/officeDocument/2006/relationships/tags" Target="../tags/tag355.xml"/><Relationship Id="rId1" Type="http://schemas.openxmlformats.org/officeDocument/2006/relationships/tags" Target="../tags/tag346.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385.xml"/><Relationship Id="rId1" Type="http://schemas.openxmlformats.org/officeDocument/2006/relationships/tags" Target="../tags/tag384.xml"/></Relationships>
</file>

<file path=ppt/slides/_rels/slide2.xml.rels><?xml version="1.0" encoding="UTF-8" standalone="yes"?>
<Relationships xmlns="http://schemas.openxmlformats.org/package/2006/relationships"><Relationship Id="rId9" Type="http://schemas.openxmlformats.org/officeDocument/2006/relationships/tags" Target="../tags/tag140.xml"/><Relationship Id="rId8" Type="http://schemas.openxmlformats.org/officeDocument/2006/relationships/tags" Target="../tags/tag139.xml"/><Relationship Id="rId7" Type="http://schemas.openxmlformats.org/officeDocument/2006/relationships/tags" Target="../tags/tag138.xml"/><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 Type="http://schemas.openxmlformats.org/officeDocument/2006/relationships/tags" Target="../tags/tag133.xml"/><Relationship Id="rId17" Type="http://schemas.openxmlformats.org/officeDocument/2006/relationships/notesSlide" Target="../notesSlides/notesSlide2.xml"/><Relationship Id="rId16" Type="http://schemas.openxmlformats.org/officeDocument/2006/relationships/slideLayout" Target="../slideLayouts/slideLayout17.xml"/><Relationship Id="rId15" Type="http://schemas.openxmlformats.org/officeDocument/2006/relationships/tags" Target="../tags/tag146.xml"/><Relationship Id="rId14" Type="http://schemas.openxmlformats.org/officeDocument/2006/relationships/tags" Target="../tags/tag145.xml"/><Relationship Id="rId13" Type="http://schemas.openxmlformats.org/officeDocument/2006/relationships/tags" Target="../tags/tag144.xml"/><Relationship Id="rId12" Type="http://schemas.openxmlformats.org/officeDocument/2006/relationships/tags" Target="../tags/tag143.xml"/><Relationship Id="rId11" Type="http://schemas.openxmlformats.org/officeDocument/2006/relationships/tags" Target="../tags/tag142.xml"/><Relationship Id="rId10" Type="http://schemas.openxmlformats.org/officeDocument/2006/relationships/tags" Target="../tags/tag141.xml"/><Relationship Id="rId1" Type="http://schemas.openxmlformats.org/officeDocument/2006/relationships/tags" Target="../tags/tag132.xml"/></Relationships>
</file>

<file path=ppt/slides/_rels/slide3.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 Type="http://schemas.openxmlformats.org/officeDocument/2006/relationships/tags" Target="../tags/tag148.xml"/><Relationship Id="rId12" Type="http://schemas.openxmlformats.org/officeDocument/2006/relationships/slideLayout" Target="../slideLayouts/slideLayout17.xml"/><Relationship Id="rId11" Type="http://schemas.openxmlformats.org/officeDocument/2006/relationships/tags" Target="../tags/tag157.xml"/><Relationship Id="rId10" Type="http://schemas.openxmlformats.org/officeDocument/2006/relationships/tags" Target="../tags/tag156.xml"/><Relationship Id="rId1" Type="http://schemas.openxmlformats.org/officeDocument/2006/relationships/tags" Target="../tags/tag147.xml"/></Relationships>
</file>

<file path=ppt/slides/_rels/slide4.xml.rels><?xml version="1.0" encoding="UTF-8" standalone="yes"?>
<Relationships xmlns="http://schemas.openxmlformats.org/package/2006/relationships"><Relationship Id="rId9" Type="http://schemas.openxmlformats.org/officeDocument/2006/relationships/tags" Target="../tags/tag166.xml"/><Relationship Id="rId8" Type="http://schemas.openxmlformats.org/officeDocument/2006/relationships/tags" Target="../tags/tag165.xml"/><Relationship Id="rId7" Type="http://schemas.openxmlformats.org/officeDocument/2006/relationships/tags" Target="../tags/tag164.xml"/><Relationship Id="rId6" Type="http://schemas.openxmlformats.org/officeDocument/2006/relationships/tags" Target="../tags/tag163.xml"/><Relationship Id="rId5" Type="http://schemas.openxmlformats.org/officeDocument/2006/relationships/tags" Target="../tags/tag162.xml"/><Relationship Id="rId4" Type="http://schemas.openxmlformats.org/officeDocument/2006/relationships/tags" Target="../tags/tag161.xml"/><Relationship Id="rId3" Type="http://schemas.openxmlformats.org/officeDocument/2006/relationships/tags" Target="../tags/tag160.xml"/><Relationship Id="rId2" Type="http://schemas.openxmlformats.org/officeDocument/2006/relationships/tags" Target="../tags/tag159.xml"/><Relationship Id="rId12" Type="http://schemas.openxmlformats.org/officeDocument/2006/relationships/slideLayout" Target="../slideLayouts/slideLayout17.xml"/><Relationship Id="rId11" Type="http://schemas.openxmlformats.org/officeDocument/2006/relationships/tags" Target="../tags/tag168.xml"/><Relationship Id="rId10" Type="http://schemas.openxmlformats.org/officeDocument/2006/relationships/tags" Target="../tags/tag167.xml"/><Relationship Id="rId1" Type="http://schemas.openxmlformats.org/officeDocument/2006/relationships/tags" Target="../tags/tag158.xml"/></Relationships>
</file>

<file path=ppt/slides/_rels/slide5.xml.rels><?xml version="1.0" encoding="UTF-8" standalone="yes"?>
<Relationships xmlns="http://schemas.openxmlformats.org/package/2006/relationships"><Relationship Id="rId9" Type="http://schemas.openxmlformats.org/officeDocument/2006/relationships/tags" Target="../tags/tag177.xml"/><Relationship Id="rId8" Type="http://schemas.openxmlformats.org/officeDocument/2006/relationships/tags" Target="../tags/tag176.xml"/><Relationship Id="rId7" Type="http://schemas.openxmlformats.org/officeDocument/2006/relationships/tags" Target="../tags/tag175.xml"/><Relationship Id="rId6" Type="http://schemas.openxmlformats.org/officeDocument/2006/relationships/tags" Target="../tags/tag174.xml"/><Relationship Id="rId5" Type="http://schemas.openxmlformats.org/officeDocument/2006/relationships/tags" Target="../tags/tag173.xml"/><Relationship Id="rId4" Type="http://schemas.openxmlformats.org/officeDocument/2006/relationships/tags" Target="../tags/tag172.xml"/><Relationship Id="rId3" Type="http://schemas.openxmlformats.org/officeDocument/2006/relationships/tags" Target="../tags/tag171.xml"/><Relationship Id="rId2" Type="http://schemas.openxmlformats.org/officeDocument/2006/relationships/tags" Target="../tags/tag170.xml"/><Relationship Id="rId12" Type="http://schemas.openxmlformats.org/officeDocument/2006/relationships/slideLayout" Target="../slideLayouts/slideLayout17.xml"/><Relationship Id="rId11" Type="http://schemas.openxmlformats.org/officeDocument/2006/relationships/tags" Target="../tags/tag179.xml"/><Relationship Id="rId10" Type="http://schemas.openxmlformats.org/officeDocument/2006/relationships/tags" Target="../tags/tag178.xml"/><Relationship Id="rId1" Type="http://schemas.openxmlformats.org/officeDocument/2006/relationships/tags" Target="../tags/tag169.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187.xml"/><Relationship Id="rId7" Type="http://schemas.openxmlformats.org/officeDocument/2006/relationships/tags" Target="../tags/tag186.xml"/><Relationship Id="rId6" Type="http://schemas.openxmlformats.org/officeDocument/2006/relationships/tags" Target="../tags/tag185.xml"/><Relationship Id="rId5" Type="http://schemas.openxmlformats.org/officeDocument/2006/relationships/tags" Target="../tags/tag184.xml"/><Relationship Id="rId4" Type="http://schemas.openxmlformats.org/officeDocument/2006/relationships/tags" Target="../tags/tag183.xml"/><Relationship Id="rId3" Type="http://schemas.openxmlformats.org/officeDocument/2006/relationships/tags" Target="../tags/tag182.xml"/><Relationship Id="rId2" Type="http://schemas.openxmlformats.org/officeDocument/2006/relationships/tags" Target="../tags/tag181.xml"/><Relationship Id="rId1" Type="http://schemas.openxmlformats.org/officeDocument/2006/relationships/tags" Target="../tags/tag180.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17.xml"/><Relationship Id="rId6" Type="http://schemas.openxmlformats.org/officeDocument/2006/relationships/tags" Target="../tags/tag193.xml"/><Relationship Id="rId5" Type="http://schemas.openxmlformats.org/officeDocument/2006/relationships/tags" Target="../tags/tag192.xml"/><Relationship Id="rId4" Type="http://schemas.openxmlformats.org/officeDocument/2006/relationships/tags" Target="../tags/tag191.xml"/><Relationship Id="rId3" Type="http://schemas.openxmlformats.org/officeDocument/2006/relationships/tags" Target="../tags/tag190.xml"/><Relationship Id="rId2" Type="http://schemas.openxmlformats.org/officeDocument/2006/relationships/tags" Target="../tags/tag189.xml"/><Relationship Id="rId1" Type="http://schemas.openxmlformats.org/officeDocument/2006/relationships/tags" Target="../tags/tag188.xml"/></Relationships>
</file>

<file path=ppt/slides/_rels/slide8.xml.rels><?xml version="1.0" encoding="UTF-8" standalone="yes"?>
<Relationships xmlns="http://schemas.openxmlformats.org/package/2006/relationships"><Relationship Id="rId9" Type="http://schemas.openxmlformats.org/officeDocument/2006/relationships/tags" Target="../tags/tag202.xml"/><Relationship Id="rId8" Type="http://schemas.openxmlformats.org/officeDocument/2006/relationships/tags" Target="../tags/tag201.xml"/><Relationship Id="rId7" Type="http://schemas.openxmlformats.org/officeDocument/2006/relationships/tags" Target="../tags/tag200.xml"/><Relationship Id="rId6" Type="http://schemas.openxmlformats.org/officeDocument/2006/relationships/tags" Target="../tags/tag199.xml"/><Relationship Id="rId5" Type="http://schemas.openxmlformats.org/officeDocument/2006/relationships/tags" Target="../tags/tag198.xml"/><Relationship Id="rId4" Type="http://schemas.openxmlformats.org/officeDocument/2006/relationships/tags" Target="../tags/tag197.xml"/><Relationship Id="rId3" Type="http://schemas.openxmlformats.org/officeDocument/2006/relationships/tags" Target="../tags/tag196.xml"/><Relationship Id="rId2" Type="http://schemas.openxmlformats.org/officeDocument/2006/relationships/tags" Target="../tags/tag195.xml"/><Relationship Id="rId12" Type="http://schemas.openxmlformats.org/officeDocument/2006/relationships/slideLayout" Target="../slideLayouts/slideLayout17.xml"/><Relationship Id="rId11" Type="http://schemas.openxmlformats.org/officeDocument/2006/relationships/tags" Target="../tags/tag204.xml"/><Relationship Id="rId10" Type="http://schemas.openxmlformats.org/officeDocument/2006/relationships/tags" Target="../tags/tag203.xml"/><Relationship Id="rId1" Type="http://schemas.openxmlformats.org/officeDocument/2006/relationships/tags" Target="../tags/tag194.xml"/></Relationships>
</file>

<file path=ppt/slides/_rels/slide9.xml.rels><?xml version="1.0" encoding="UTF-8" standalone="yes"?>
<Relationships xmlns="http://schemas.openxmlformats.org/package/2006/relationships"><Relationship Id="rId9" Type="http://schemas.openxmlformats.org/officeDocument/2006/relationships/tags" Target="../tags/tag213.xml"/><Relationship Id="rId8" Type="http://schemas.openxmlformats.org/officeDocument/2006/relationships/tags" Target="../tags/tag212.xml"/><Relationship Id="rId7" Type="http://schemas.openxmlformats.org/officeDocument/2006/relationships/tags" Target="../tags/tag211.xml"/><Relationship Id="rId6" Type="http://schemas.openxmlformats.org/officeDocument/2006/relationships/tags" Target="../tags/tag210.xml"/><Relationship Id="rId5" Type="http://schemas.openxmlformats.org/officeDocument/2006/relationships/tags" Target="../tags/tag209.xml"/><Relationship Id="rId4" Type="http://schemas.openxmlformats.org/officeDocument/2006/relationships/tags" Target="../tags/tag208.xml"/><Relationship Id="rId3" Type="http://schemas.openxmlformats.org/officeDocument/2006/relationships/tags" Target="../tags/tag207.xml"/><Relationship Id="rId2" Type="http://schemas.openxmlformats.org/officeDocument/2006/relationships/tags" Target="../tags/tag206.xml"/><Relationship Id="rId12" Type="http://schemas.openxmlformats.org/officeDocument/2006/relationships/slideLayout" Target="../slideLayouts/slideLayout17.xml"/><Relationship Id="rId11" Type="http://schemas.openxmlformats.org/officeDocument/2006/relationships/tags" Target="../tags/tag215.xml"/><Relationship Id="rId10" Type="http://schemas.openxmlformats.org/officeDocument/2006/relationships/tags" Target="../tags/tag214.xml"/><Relationship Id="rId1" Type="http://schemas.openxmlformats.org/officeDocument/2006/relationships/tags" Target="../tags/tag20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custDataLst>
              <p:tags r:id="rId1"/>
            </p:custDataLst>
          </p:nvPr>
        </p:nvSpPr>
        <p:spPr>
          <a:xfrm>
            <a:off x="883920" y="808990"/>
            <a:ext cx="9467215" cy="1896745"/>
          </a:xfrm>
        </p:spPr>
        <p:txBody>
          <a:bodyPr/>
          <a:lstStyle/>
          <a:p>
            <a:r>
              <a:rPr lang="en-US" altLang="zh-CN" sz="5400" dirty="0">
                <a:solidFill>
                  <a:schemeClr val="accent1"/>
                </a:solidFill>
                <a:sym typeface="Arial" panose="020B0604020202020204" pitchFamily="34" charset="0"/>
              </a:rPr>
              <a:t>   </a:t>
            </a:r>
            <a:r>
              <a:rPr lang="zh-CN" altLang="en-US" sz="5400" dirty="0">
                <a:solidFill>
                  <a:schemeClr val="accent1"/>
                </a:solidFill>
                <a:sym typeface="Arial" panose="020B0604020202020204" pitchFamily="34" charset="0"/>
              </a:rPr>
              <a:t>化工厂常见的防冻、防凝</a:t>
            </a:r>
            <a:endParaRPr lang="zh-CN" altLang="en-US" sz="5400" dirty="0">
              <a:solidFill>
                <a:schemeClr val="accent1"/>
              </a:solidFill>
              <a:sym typeface="Arial" panose="020B0604020202020204" pitchFamily="34" charset="0"/>
            </a:endParaRPr>
          </a:p>
        </p:txBody>
      </p:sp>
      <p:sp>
        <p:nvSpPr>
          <p:cNvPr id="4" name="文本占位符 3"/>
          <p:cNvSpPr>
            <a:spLocks noGrp="1"/>
          </p:cNvSpPr>
          <p:nvPr>
            <p:ph type="body" sz="quarter" idx="13"/>
            <p:custDataLst>
              <p:tags r:id="rId2"/>
            </p:custDataLst>
          </p:nvPr>
        </p:nvSpPr>
        <p:spPr>
          <a:xfrm>
            <a:off x="2910564" y="5050433"/>
            <a:ext cx="3365430" cy="579657"/>
          </a:xfrm>
        </p:spPr>
        <p:txBody>
          <a:bodyPr/>
          <a:lstStyle/>
          <a:p>
            <a:r>
              <a:rPr lang="zh-CN" altLang="en-US" dirty="0">
                <a:solidFill>
                  <a:schemeClr val="accent1"/>
                </a:solidFill>
                <a:sym typeface="Arial" panose="020B0604020202020204" pitchFamily="34" charset="0"/>
              </a:rPr>
              <a:t>演讲人：张</a:t>
            </a:r>
            <a:r>
              <a:rPr lang="en-US" altLang="zh-CN" dirty="0">
                <a:solidFill>
                  <a:schemeClr val="accent1"/>
                </a:solidFill>
                <a:sym typeface="Arial" panose="020B0604020202020204" pitchFamily="34" charset="0"/>
              </a:rPr>
              <a:t> </a:t>
            </a:r>
            <a:r>
              <a:rPr lang="zh-CN" altLang="en-US" dirty="0">
                <a:solidFill>
                  <a:schemeClr val="accent1"/>
                </a:solidFill>
                <a:sym typeface="Arial" panose="020B0604020202020204" pitchFamily="34" charset="0"/>
              </a:rPr>
              <a:t>俊</a:t>
            </a:r>
            <a:endParaRPr lang="zh-CN" altLang="en-US" dirty="0">
              <a:solidFill>
                <a:schemeClr val="accent1"/>
              </a:solidFill>
              <a:sym typeface="Arial" panose="020B0604020202020204" pitchFamily="34" charset="0"/>
            </a:endParaRPr>
          </a:p>
        </p:txBody>
      </p:sp>
      <p:sp>
        <p:nvSpPr>
          <p:cNvPr id="2" name="文本框 1"/>
          <p:cNvSpPr txBox="1"/>
          <p:nvPr/>
        </p:nvSpPr>
        <p:spPr>
          <a:xfrm>
            <a:off x="6964680" y="5135880"/>
            <a:ext cx="4064000" cy="460375"/>
          </a:xfrm>
          <a:prstGeom prst="rect">
            <a:avLst/>
          </a:prstGeom>
          <a:noFill/>
        </p:spPr>
        <p:txBody>
          <a:bodyPr wrap="square" rtlCol="0">
            <a:spAutoFit/>
          </a:bodyPr>
          <a:p>
            <a:r>
              <a:rPr lang="en-US" altLang="zh-CN" sz="2400">
                <a:solidFill>
                  <a:schemeClr val="accent1"/>
                </a:solidFill>
              </a:rPr>
              <a:t>2023</a:t>
            </a:r>
            <a:r>
              <a:rPr lang="zh-CN" altLang="en-US" sz="2400">
                <a:solidFill>
                  <a:schemeClr val="accent1"/>
                </a:solidFill>
              </a:rPr>
              <a:t>年</a:t>
            </a:r>
            <a:r>
              <a:rPr lang="en-US" altLang="zh-CN" sz="2400">
                <a:solidFill>
                  <a:schemeClr val="accent1"/>
                </a:solidFill>
              </a:rPr>
              <a:t>11</a:t>
            </a:r>
            <a:r>
              <a:rPr lang="zh-CN" altLang="en-US" sz="2400">
                <a:solidFill>
                  <a:schemeClr val="accent1"/>
                </a:solidFill>
              </a:rPr>
              <a:t>月</a:t>
            </a:r>
            <a:endParaRPr lang="zh-CN" altLang="en-US" sz="2400">
              <a:solidFill>
                <a:schemeClr val="accent1"/>
              </a:solidFill>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防冻检查</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11" name="Title 6"/>
          <p:cNvSpPr txBox="1"/>
          <p:nvPr>
            <p:custDataLst>
              <p:tags r:id="rId5"/>
            </p:custDataLst>
          </p:nvPr>
        </p:nvSpPr>
        <p:spPr>
          <a:xfrm>
            <a:off x="457155" y="1771634"/>
            <a:ext cx="11277678" cy="4229126"/>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7、仪表伴热，定期检查仪表伴热箱密封情况及其内的温度情况，同时根据伴热方式，按照上述办法检查仪表伴热；另外，可以通过现场及远传仪表进行对比，参考正常仪表指示值进行判断仪表是否冻堵。
8、无论是长期用，还是备用的动设备，应定期进行盘车，提前发现设备是否出现冻、堵情况；无法盘车的设备（如屏蔽泵），除做好防冻循环检查外，启动时应先进行点式，对易冻部位（如屏蔽泵后座）进行测温，正常后再进行启动。
9、气（汽）路管线末端排净阀、U型弯低点排净阀、软管站阀门等，保持适度开度或定期进行排水检查，避免物料在低点累计，导致管线冻堵。
10、针对仪表气，除对主管线末端、低点定期排水外，还应检测其内水含量，避免带水量在仪表内累计结冻，导致仪表调节失灵。</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6"/>
    </p:custData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防冻检查</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2" name="矩形 1"/>
          <p:cNvSpPr/>
          <p:nvPr>
            <p:custDataLst>
              <p:tags r:id="rId5"/>
            </p:custDataLst>
          </p:nvPr>
        </p:nvSpPr>
        <p:spPr>
          <a:xfrm>
            <a:off x="1303020" y="1946896"/>
            <a:ext cx="670970" cy="6539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5" name="矩形 4"/>
          <p:cNvSpPr/>
          <p:nvPr>
            <p:custDataLst>
              <p:tags r:id="rId6"/>
            </p:custDataLst>
          </p:nvPr>
        </p:nvSpPr>
        <p:spPr>
          <a:xfrm>
            <a:off x="1973990" y="1946896"/>
            <a:ext cx="8914990" cy="653961"/>
          </a:xfrm>
          <a:prstGeom prst="rect">
            <a:avLst/>
          </a:prstGeom>
          <a:solidFill>
            <a:schemeClr val="lt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17" name="文本框 16"/>
          <p:cNvSpPr txBox="1"/>
          <p:nvPr>
            <p:custDataLst>
              <p:tags r:id="rId7"/>
            </p:custDataLst>
          </p:nvPr>
        </p:nvSpPr>
        <p:spPr>
          <a:xfrm>
            <a:off x="2244373" y="2039565"/>
            <a:ext cx="8377158" cy="469210"/>
          </a:xfrm>
          <a:prstGeom prst="rect">
            <a:avLst/>
          </a:prstGeom>
        </p:spPr>
        <p:txBody>
          <a:bodyPr wrap="square" lIns="90000" tIns="46800" rIns="90000" bIns="46800" anchor="ctr" anchorCtr="0">
            <a:normAutofit fontScale="50000"/>
          </a:bodyPr>
          <a:lstStyle>
            <a:defPPr>
              <a:defRPr lang="zh-CN"/>
            </a:defPPr>
            <a:lvl1pPr>
              <a:defRPr sz="1400">
                <a:solidFill>
                  <a:prstClr val="white"/>
                </a:solidFill>
              </a:defRPr>
            </a:lvl1pPr>
          </a:lstStyle>
          <a:p>
            <a:pPr algn="l" fontAlgn="auto">
              <a:lnSpc>
                <a:spcPct val="120000"/>
              </a:lnSpc>
            </a:pPr>
            <a:r>
              <a:rPr lang="zh-CN" altLang="en-US" sz="1900" spc="10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11、定期检查排净的消耗设施出水口，低点排净阀处是否有水流出或出现冻堵情况，发现问题及时进行疏通，并确认其根部阀是否关严。</a:t>
            </a:r>
            <a:endParaRPr lang="zh-CN" altLang="en-US" sz="1900" spc="10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8" name="矩形 7"/>
          <p:cNvSpPr/>
          <p:nvPr>
            <p:custDataLst>
              <p:tags r:id="rId8"/>
            </p:custDataLst>
          </p:nvPr>
        </p:nvSpPr>
        <p:spPr>
          <a:xfrm>
            <a:off x="1303020" y="2752765"/>
            <a:ext cx="670970" cy="6539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4" name="矩形 3"/>
          <p:cNvSpPr/>
          <p:nvPr>
            <p:custDataLst>
              <p:tags r:id="rId9"/>
            </p:custDataLst>
          </p:nvPr>
        </p:nvSpPr>
        <p:spPr>
          <a:xfrm>
            <a:off x="1973990" y="2753351"/>
            <a:ext cx="8914990" cy="653961"/>
          </a:xfrm>
          <a:prstGeom prst="rect">
            <a:avLst/>
          </a:prstGeom>
          <a:solidFill>
            <a:schemeClr val="lt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18" name="文本框 17"/>
          <p:cNvSpPr txBox="1"/>
          <p:nvPr>
            <p:custDataLst>
              <p:tags r:id="rId10"/>
            </p:custDataLst>
          </p:nvPr>
        </p:nvSpPr>
        <p:spPr>
          <a:xfrm>
            <a:off x="2244373" y="2846020"/>
            <a:ext cx="8377158" cy="469210"/>
          </a:xfrm>
          <a:prstGeom prst="rect">
            <a:avLst/>
          </a:prstGeom>
        </p:spPr>
        <p:txBody>
          <a:bodyPr wrap="square" lIns="90000" tIns="46800" rIns="90000" bIns="46800" anchor="ctr" anchorCtr="0">
            <a:normAutofit fontScale="50000"/>
          </a:bodyPr>
          <a:lstStyle>
            <a:defPPr>
              <a:defRPr lang="zh-CN"/>
            </a:defPPr>
            <a:lvl1pPr>
              <a:defRPr sz="1400">
                <a:solidFill>
                  <a:prstClr val="white"/>
                </a:solidFill>
              </a:defRPr>
            </a:lvl1pPr>
          </a:lstStyle>
          <a:p>
            <a:pPr fontAlgn="auto">
              <a:lnSpc>
                <a:spcPct val="120000"/>
              </a:lnSpc>
            </a:pPr>
            <a:r>
              <a:rPr lang="zh-CN" altLang="en-US" sz="1900" spc="10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12、定期检查系统放空、呼吸排放口，如储罐呼吸阀及阻火器，紧急放空泄压口，空压机放空口，锅炉安全阀放空口，保证其放空口畅通。</a:t>
            </a:r>
            <a:endParaRPr lang="zh-CN" altLang="en-US" sz="1900" spc="10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12" name="矩形 11"/>
          <p:cNvSpPr/>
          <p:nvPr>
            <p:custDataLst>
              <p:tags r:id="rId11"/>
            </p:custDataLst>
          </p:nvPr>
        </p:nvSpPr>
        <p:spPr>
          <a:xfrm>
            <a:off x="1303020" y="3559219"/>
            <a:ext cx="670970" cy="6539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13" name="矩形 12"/>
          <p:cNvSpPr/>
          <p:nvPr>
            <p:custDataLst>
              <p:tags r:id="rId12"/>
            </p:custDataLst>
          </p:nvPr>
        </p:nvSpPr>
        <p:spPr>
          <a:xfrm>
            <a:off x="1973990" y="3559219"/>
            <a:ext cx="8914990" cy="653961"/>
          </a:xfrm>
          <a:prstGeom prst="rect">
            <a:avLst/>
          </a:prstGeom>
          <a:solidFill>
            <a:schemeClr val="lt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19" name="文本框 18"/>
          <p:cNvSpPr txBox="1"/>
          <p:nvPr>
            <p:custDataLst>
              <p:tags r:id="rId13"/>
            </p:custDataLst>
          </p:nvPr>
        </p:nvSpPr>
        <p:spPr>
          <a:xfrm>
            <a:off x="2244373" y="3651888"/>
            <a:ext cx="8377158" cy="469210"/>
          </a:xfrm>
          <a:prstGeom prst="rect">
            <a:avLst/>
          </a:prstGeom>
        </p:spPr>
        <p:txBody>
          <a:bodyPr wrap="square" lIns="90000" tIns="46800" rIns="90000" bIns="46800" anchor="ctr" anchorCtr="0">
            <a:normAutofit fontScale="50000"/>
          </a:bodyPr>
          <a:lstStyle>
            <a:defPPr>
              <a:defRPr lang="zh-CN"/>
            </a:defPPr>
            <a:lvl1pPr>
              <a:defRPr sz="1400">
                <a:solidFill>
                  <a:prstClr val="white"/>
                </a:solidFill>
              </a:defRPr>
            </a:lvl1pPr>
          </a:lstStyle>
          <a:p>
            <a:pPr fontAlgn="auto">
              <a:lnSpc>
                <a:spcPct val="120000"/>
              </a:lnSpc>
            </a:pPr>
            <a:r>
              <a:rPr lang="zh-CN" altLang="en-US" sz="1900" spc="10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13、定期检查室外风机入口防护网、滤网，电机等设备冷却散热风扇入口防护网是否有冻堵现象，如该设备周围存在蒸汽排放或遇到下雪天气，容易出现堵塞。</a:t>
            </a:r>
            <a:endParaRPr lang="zh-CN" altLang="en-US" sz="1900" spc="10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0" name="矩形 19"/>
          <p:cNvSpPr/>
          <p:nvPr>
            <p:custDataLst>
              <p:tags r:id="rId14"/>
            </p:custDataLst>
          </p:nvPr>
        </p:nvSpPr>
        <p:spPr>
          <a:xfrm>
            <a:off x="1303020" y="4365674"/>
            <a:ext cx="670970" cy="6539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21" name="矩形 20"/>
          <p:cNvSpPr/>
          <p:nvPr>
            <p:custDataLst>
              <p:tags r:id="rId15"/>
            </p:custDataLst>
          </p:nvPr>
        </p:nvSpPr>
        <p:spPr>
          <a:xfrm>
            <a:off x="1973990" y="4365674"/>
            <a:ext cx="8914990" cy="653961"/>
          </a:xfrm>
          <a:prstGeom prst="rect">
            <a:avLst/>
          </a:prstGeom>
          <a:solidFill>
            <a:schemeClr val="lt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23" name="文本框 22"/>
          <p:cNvSpPr txBox="1"/>
          <p:nvPr>
            <p:custDataLst>
              <p:tags r:id="rId16"/>
            </p:custDataLst>
          </p:nvPr>
        </p:nvSpPr>
        <p:spPr>
          <a:xfrm>
            <a:off x="2244373" y="4458343"/>
            <a:ext cx="8377158" cy="469210"/>
          </a:xfrm>
          <a:prstGeom prst="rect">
            <a:avLst/>
          </a:prstGeom>
        </p:spPr>
        <p:txBody>
          <a:bodyPr wrap="square" lIns="90000" tIns="46800" rIns="90000" bIns="46800" anchor="ctr" anchorCtr="0">
            <a:normAutofit/>
          </a:bodyPr>
          <a:lstStyle>
            <a:defPPr>
              <a:defRPr lang="zh-CN"/>
            </a:defPPr>
            <a:lvl1pPr>
              <a:defRPr sz="1400">
                <a:solidFill>
                  <a:prstClr val="white"/>
                </a:solidFill>
              </a:defRPr>
            </a:lvl1pPr>
          </a:lstStyle>
          <a:p>
            <a:pPr fontAlgn="auto">
              <a:lnSpc>
                <a:spcPct val="120000"/>
              </a:lnSpc>
            </a:pPr>
            <a:r>
              <a:rPr lang="zh-CN" altLang="en-US" sz="1000" spc="10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14、 定期检查室外水封槽或液封罐内液体是否冻堵，发现异常及时处理，保证其应有的功能。</a:t>
            </a:r>
            <a:endParaRPr lang="zh-CN" altLang="en-US" sz="1000" spc="10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5" name="矩形 24"/>
          <p:cNvSpPr/>
          <p:nvPr>
            <p:custDataLst>
              <p:tags r:id="rId17"/>
            </p:custDataLst>
          </p:nvPr>
        </p:nvSpPr>
        <p:spPr>
          <a:xfrm>
            <a:off x="1303020" y="5171542"/>
            <a:ext cx="670970" cy="6539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26" name="矩形 25"/>
          <p:cNvSpPr/>
          <p:nvPr>
            <p:custDataLst>
              <p:tags r:id="rId18"/>
            </p:custDataLst>
          </p:nvPr>
        </p:nvSpPr>
        <p:spPr>
          <a:xfrm>
            <a:off x="1973990" y="5172129"/>
            <a:ext cx="8914990" cy="653961"/>
          </a:xfrm>
          <a:prstGeom prst="rect">
            <a:avLst/>
          </a:prstGeom>
          <a:solidFill>
            <a:schemeClr val="lt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dk1">
                  <a:lumMod val="85000"/>
                  <a:lumOff val="15000"/>
                </a:schemeClr>
              </a:solidFill>
              <a:latin typeface="微软雅黑" panose="020B0503020204020204" charset="-122"/>
              <a:ea typeface="微软雅黑" panose="020B0503020204020204" charset="-122"/>
            </a:endParaRPr>
          </a:p>
        </p:txBody>
      </p:sp>
      <p:sp>
        <p:nvSpPr>
          <p:cNvPr id="28" name="文本框 27"/>
          <p:cNvSpPr txBox="1"/>
          <p:nvPr>
            <p:custDataLst>
              <p:tags r:id="rId19"/>
            </p:custDataLst>
          </p:nvPr>
        </p:nvSpPr>
        <p:spPr>
          <a:xfrm>
            <a:off x="2244373" y="5264798"/>
            <a:ext cx="8377158" cy="469210"/>
          </a:xfrm>
          <a:prstGeom prst="rect">
            <a:avLst/>
          </a:prstGeom>
        </p:spPr>
        <p:txBody>
          <a:bodyPr wrap="square" lIns="90000" tIns="46800" rIns="90000" bIns="46800" anchor="ctr" anchorCtr="0">
            <a:normAutofit fontScale="50000"/>
          </a:bodyPr>
          <a:lstStyle>
            <a:defPPr>
              <a:defRPr lang="zh-CN"/>
            </a:defPPr>
            <a:lvl1pPr>
              <a:defRPr sz="1400">
                <a:solidFill>
                  <a:prstClr val="white"/>
                </a:solidFill>
              </a:defRPr>
            </a:lvl1pPr>
          </a:lstStyle>
          <a:p>
            <a:pPr fontAlgn="auto">
              <a:lnSpc>
                <a:spcPct val="120000"/>
              </a:lnSpc>
            </a:pPr>
            <a:r>
              <a:rPr lang="zh-CN" altLang="en-US" sz="1900" spc="100" dirty="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15、如遇大幅度降温，或者是夜晚，应加强检查，根据气温调整伴热量，厂房暖气量，防冻循环量，不能一劳永逸，避免出现冻堵情况。</a:t>
            </a:r>
            <a:endParaRPr lang="zh-CN" altLang="en-US" sz="1900" spc="100" dirty="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15" name="文本框 14"/>
          <p:cNvSpPr txBox="1"/>
          <p:nvPr>
            <p:custDataLst>
              <p:tags r:id="rId20"/>
            </p:custDataLst>
          </p:nvPr>
        </p:nvSpPr>
        <p:spPr>
          <a:xfrm>
            <a:off x="1437918" y="3616698"/>
            <a:ext cx="400588" cy="539005"/>
          </a:xfrm>
          <a:prstGeom prst="rect">
            <a:avLst/>
          </a:prstGeom>
          <a:noFill/>
        </p:spPr>
        <p:txBody>
          <a:bodyPr wrap="none" rtlCol="0">
            <a:normAutofit fontScale="90000" lnSpcReduction="10000"/>
          </a:bodyPr>
          <a:lstStyle/>
          <a:p>
            <a:r>
              <a:rPr lang="en-US" altLang="zh-CN" sz="3200" b="1">
                <a:solidFill>
                  <a:schemeClr val="lt1"/>
                </a:solidFill>
                <a:latin typeface="微软雅黑" panose="020B0503020204020204" charset="-122"/>
                <a:ea typeface="微软雅黑" panose="020B0503020204020204" charset="-122"/>
              </a:rPr>
              <a:t>3</a:t>
            </a:r>
            <a:endParaRPr lang="en-US" altLang="zh-CN" sz="3200" b="1">
              <a:solidFill>
                <a:schemeClr val="lt1"/>
              </a:solidFill>
              <a:latin typeface="微软雅黑" panose="020B0503020204020204" charset="-122"/>
              <a:ea typeface="微软雅黑" panose="020B0503020204020204" charset="-122"/>
            </a:endParaRPr>
          </a:p>
        </p:txBody>
      </p:sp>
      <p:sp>
        <p:nvSpPr>
          <p:cNvPr id="24" name="文本框 23"/>
          <p:cNvSpPr txBox="1"/>
          <p:nvPr>
            <p:custDataLst>
              <p:tags r:id="rId21"/>
            </p:custDataLst>
          </p:nvPr>
        </p:nvSpPr>
        <p:spPr>
          <a:xfrm>
            <a:off x="1437918" y="2811416"/>
            <a:ext cx="400588" cy="539005"/>
          </a:xfrm>
          <a:prstGeom prst="rect">
            <a:avLst/>
          </a:prstGeom>
          <a:noFill/>
        </p:spPr>
        <p:txBody>
          <a:bodyPr wrap="none" rtlCol="0">
            <a:normAutofit fontScale="90000" lnSpcReduction="10000"/>
          </a:bodyPr>
          <a:lstStyle/>
          <a:p>
            <a:r>
              <a:rPr lang="en-US" altLang="zh-CN" sz="3200" b="1">
                <a:solidFill>
                  <a:schemeClr val="lt1"/>
                </a:solidFill>
                <a:latin typeface="微软雅黑" panose="020B0503020204020204" charset="-122"/>
                <a:ea typeface="微软雅黑" panose="020B0503020204020204" charset="-122"/>
              </a:rPr>
              <a:t>2</a:t>
            </a:r>
            <a:endParaRPr lang="en-US" altLang="zh-CN" sz="3200" b="1">
              <a:solidFill>
                <a:schemeClr val="lt1"/>
              </a:solidFill>
              <a:latin typeface="微软雅黑" panose="020B0503020204020204" charset="-122"/>
              <a:ea typeface="微软雅黑" panose="020B0503020204020204" charset="-122"/>
            </a:endParaRPr>
          </a:p>
        </p:txBody>
      </p:sp>
      <p:sp>
        <p:nvSpPr>
          <p:cNvPr id="29" name="文本框 28"/>
          <p:cNvSpPr txBox="1"/>
          <p:nvPr>
            <p:custDataLst>
              <p:tags r:id="rId22"/>
            </p:custDataLst>
          </p:nvPr>
        </p:nvSpPr>
        <p:spPr>
          <a:xfrm>
            <a:off x="1437918" y="2004961"/>
            <a:ext cx="400588" cy="539005"/>
          </a:xfrm>
          <a:prstGeom prst="rect">
            <a:avLst/>
          </a:prstGeom>
          <a:noFill/>
        </p:spPr>
        <p:txBody>
          <a:bodyPr wrap="none" rtlCol="0">
            <a:normAutofit fontScale="90000" lnSpcReduction="10000"/>
          </a:bodyPr>
          <a:lstStyle/>
          <a:p>
            <a:r>
              <a:rPr lang="en-US" altLang="zh-CN" sz="3200" b="1">
                <a:solidFill>
                  <a:schemeClr val="lt1"/>
                </a:solidFill>
                <a:latin typeface="微软雅黑" panose="020B0503020204020204" charset="-122"/>
                <a:ea typeface="微软雅黑" panose="020B0503020204020204" charset="-122"/>
              </a:rPr>
              <a:t>1</a:t>
            </a:r>
            <a:endParaRPr lang="en-US" altLang="zh-CN" sz="3200" b="1">
              <a:solidFill>
                <a:schemeClr val="lt1"/>
              </a:solidFill>
              <a:latin typeface="微软雅黑" panose="020B0503020204020204" charset="-122"/>
              <a:ea typeface="微软雅黑" panose="020B0503020204020204" charset="-122"/>
            </a:endParaRPr>
          </a:p>
        </p:txBody>
      </p:sp>
      <p:sp>
        <p:nvSpPr>
          <p:cNvPr id="30" name="文本框 29"/>
          <p:cNvSpPr txBox="1"/>
          <p:nvPr>
            <p:custDataLst>
              <p:tags r:id="rId23"/>
            </p:custDataLst>
          </p:nvPr>
        </p:nvSpPr>
        <p:spPr>
          <a:xfrm>
            <a:off x="1437918" y="4423152"/>
            <a:ext cx="400588" cy="539005"/>
          </a:xfrm>
          <a:prstGeom prst="rect">
            <a:avLst/>
          </a:prstGeom>
          <a:noFill/>
        </p:spPr>
        <p:txBody>
          <a:bodyPr wrap="none" rtlCol="0">
            <a:normAutofit fontScale="90000" lnSpcReduction="10000"/>
          </a:bodyPr>
          <a:lstStyle/>
          <a:p>
            <a:r>
              <a:rPr lang="en-US" altLang="zh-CN" sz="3200" b="1">
                <a:solidFill>
                  <a:schemeClr val="lt1"/>
                </a:solidFill>
                <a:latin typeface="微软雅黑" panose="020B0503020204020204" charset="-122"/>
                <a:ea typeface="微软雅黑" panose="020B0503020204020204" charset="-122"/>
              </a:rPr>
              <a:t>4</a:t>
            </a:r>
            <a:endParaRPr lang="en-US" altLang="zh-CN" sz="3200" b="1">
              <a:solidFill>
                <a:schemeClr val="lt1"/>
              </a:solidFill>
              <a:latin typeface="微软雅黑" panose="020B0503020204020204" charset="-122"/>
              <a:ea typeface="微软雅黑" panose="020B0503020204020204" charset="-122"/>
            </a:endParaRPr>
          </a:p>
        </p:txBody>
      </p:sp>
      <p:sp>
        <p:nvSpPr>
          <p:cNvPr id="47" name="文本框 46"/>
          <p:cNvSpPr txBox="1"/>
          <p:nvPr>
            <p:custDataLst>
              <p:tags r:id="rId24"/>
            </p:custDataLst>
          </p:nvPr>
        </p:nvSpPr>
        <p:spPr>
          <a:xfrm>
            <a:off x="1438504" y="5229020"/>
            <a:ext cx="400588" cy="539005"/>
          </a:xfrm>
          <a:prstGeom prst="rect">
            <a:avLst/>
          </a:prstGeom>
          <a:noFill/>
        </p:spPr>
        <p:txBody>
          <a:bodyPr wrap="none" rtlCol="0">
            <a:normAutofit fontScale="90000" lnSpcReduction="10000"/>
          </a:bodyPr>
          <a:lstStyle/>
          <a:p>
            <a:r>
              <a:rPr lang="en-US" altLang="zh-CN" sz="3200" b="1">
                <a:solidFill>
                  <a:schemeClr val="lt1"/>
                </a:solidFill>
                <a:latin typeface="微软雅黑" panose="020B0503020204020204" charset="-122"/>
                <a:ea typeface="微软雅黑" panose="020B0503020204020204" charset="-122"/>
              </a:rPr>
              <a:t>5</a:t>
            </a:r>
            <a:endParaRPr lang="en-US" altLang="zh-CN" sz="3200" b="1">
              <a:solidFill>
                <a:schemeClr val="lt1"/>
              </a:solidFill>
              <a:latin typeface="微软雅黑" panose="020B0503020204020204" charset="-122"/>
              <a:ea typeface="微软雅黑" panose="020B0503020204020204" charset="-122"/>
            </a:endParaRPr>
          </a:p>
        </p:txBody>
      </p:sp>
    </p:spTree>
    <p:custDataLst>
      <p:tags r:id="rId25"/>
    </p:custData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冻堵处理</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11" name="Title 6"/>
          <p:cNvSpPr txBox="1"/>
          <p:nvPr>
            <p:custDataLst>
              <p:tags r:id="rId5"/>
            </p:custDataLst>
          </p:nvPr>
        </p:nvSpPr>
        <p:spPr>
          <a:xfrm>
            <a:off x="457155" y="1771634"/>
            <a:ext cx="11277678" cy="4229126"/>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在处解冻过程中还应结合具体情况进行处理，一般来说，对于冻堵的设备较小，管线较短，仪表，阀门等，可直接用蒸汽吹扫冻堵表面进行化解，有保温的需事先解开保温；若冻堵的设备较大，管线较长，常采用铺设临时伴热（如用金属软管）并保温的办法，缓慢进行解冻。若冻堵的设备、管线、仪表，阀门方便拆走，可以视情况将其拆走放置在温度较高的室内进行解冻。
为避免在处理冻堵过程中出现有毒有害气体、液体喷出伤人或引起爆炸等安全事故，在处理过程中需要注意以下几点：
一是检查冻堵设备、管线及阀门有无开裂破损现象以及阀门开关状态；
二是要处理前对相关系统做好隔离；
三是操作要缓慢，用低温蒸汽慢慢化解，防止突然受热损坏冻堵设备、管线及阀门；
四是考虑在解冻过程突然疏通后对仪表及工艺状况的影响，提前做好应对措施。</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6"/>
    </p:custData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其他事项</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27" name="矩形 26"/>
          <p:cNvSpPr/>
          <p:nvPr>
            <p:custDataLst>
              <p:tags r:id="rId5"/>
            </p:custDataLst>
          </p:nvPr>
        </p:nvSpPr>
        <p:spPr>
          <a:xfrm>
            <a:off x="3913733" y="4708747"/>
            <a:ext cx="2112638" cy="195430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33" name="矩形 32"/>
          <p:cNvSpPr/>
          <p:nvPr>
            <p:custDataLst>
              <p:tags r:id="rId6"/>
            </p:custDataLst>
          </p:nvPr>
        </p:nvSpPr>
        <p:spPr>
          <a:xfrm>
            <a:off x="4109872" y="5183145"/>
            <a:ext cx="598462" cy="81528"/>
          </a:xfrm>
          <a:prstGeom prst="rect">
            <a:avLst/>
          </a:prstGeom>
          <a:solidFill>
            <a:schemeClr val="accent5">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35" name="矩形 34"/>
          <p:cNvSpPr/>
          <p:nvPr>
            <p:custDataLst>
              <p:tags r:id="rId7"/>
            </p:custDataLst>
          </p:nvPr>
        </p:nvSpPr>
        <p:spPr>
          <a:xfrm>
            <a:off x="4047841" y="5137064"/>
            <a:ext cx="598462" cy="815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37" name="文本框 36"/>
          <p:cNvSpPr txBox="1"/>
          <p:nvPr>
            <p:custDataLst>
              <p:tags r:id="rId8"/>
            </p:custDataLst>
          </p:nvPr>
        </p:nvSpPr>
        <p:spPr>
          <a:xfrm>
            <a:off x="4048432" y="5313117"/>
            <a:ext cx="1844423" cy="1252458"/>
          </a:xfrm>
          <a:prstGeom prst="rect">
            <a:avLst/>
          </a:prstGeom>
          <a:noFill/>
        </p:spPr>
        <p:txBody>
          <a:bodyPr vert="horz" wrap="square" lIns="0" tIns="0" rIns="0" bIns="0" rtlCol="0" anchor="ctr" anchorCtr="0">
            <a:normAutofit/>
          </a:bodyPr>
          <a:p>
            <a:pPr marL="0" indent="0" fontAlgn="auto">
              <a:lnSpc>
                <a:spcPct val="130000"/>
              </a:lnSpc>
              <a:buNone/>
            </a:pPr>
            <a:r>
              <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5、物料管线在运行流动状态，伴热管线与其所伴热的物料管线相互伴热，若管线内的物料停止流动，应重点检查，适当调大伴热量。</a:t>
            </a:r>
            <a:endPar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8" name="三角形 33"/>
          <p:cNvSpPr/>
          <p:nvPr>
            <p:custDataLst>
              <p:tags r:id="rId9"/>
            </p:custDataLst>
          </p:nvPr>
        </p:nvSpPr>
        <p:spPr>
          <a:xfrm>
            <a:off x="5723299" y="6514769"/>
            <a:ext cx="118157" cy="101614"/>
          </a:xfrm>
          <a:prstGeom prst="triangle">
            <a:avLst/>
          </a:prstGeom>
          <a:solidFill>
            <a:schemeClr val="accent5">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38" name="三角形 7"/>
          <p:cNvSpPr/>
          <p:nvPr>
            <p:custDataLst>
              <p:tags r:id="rId10"/>
            </p:custDataLst>
          </p:nvPr>
        </p:nvSpPr>
        <p:spPr>
          <a:xfrm>
            <a:off x="5678990" y="6490546"/>
            <a:ext cx="118157" cy="101614"/>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61" name="文本框 60"/>
          <p:cNvSpPr txBox="1"/>
          <p:nvPr>
            <p:custDataLst>
              <p:tags r:id="rId11"/>
            </p:custDataLst>
          </p:nvPr>
        </p:nvSpPr>
        <p:spPr>
          <a:xfrm>
            <a:off x="4005833" y="4671803"/>
            <a:ext cx="684843" cy="686214"/>
          </a:xfrm>
          <a:prstGeom prst="rect">
            <a:avLst/>
          </a:prstGeom>
          <a:noFill/>
        </p:spPr>
        <p:txBody>
          <a:bodyPr vert="horz" wrap="square" lIns="91440" tIns="45720" rIns="91440" bIns="45720" rtlCol="0" anchor="b" anchorCtr="0">
            <a:normAutofit fontScale="80000"/>
          </a:bodyPr>
          <a:p>
            <a:pPr algn="ctr" fontAlgn="auto">
              <a:lnSpc>
                <a:spcPct val="130000"/>
              </a:lnSpc>
            </a:pPr>
            <a:r>
              <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rPr>
              <a:t>05</a:t>
            </a:r>
            <a:endPar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endParaRPr>
          </a:p>
        </p:txBody>
      </p:sp>
      <p:sp>
        <p:nvSpPr>
          <p:cNvPr id="40" name="矩形 39"/>
          <p:cNvSpPr/>
          <p:nvPr>
            <p:custDataLst>
              <p:tags r:id="rId12"/>
            </p:custDataLst>
          </p:nvPr>
        </p:nvSpPr>
        <p:spPr>
          <a:xfrm>
            <a:off x="6661378" y="1381723"/>
            <a:ext cx="2112638" cy="1954308"/>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43" name="矩形 42"/>
          <p:cNvSpPr/>
          <p:nvPr>
            <p:custDataLst>
              <p:tags r:id="rId13"/>
            </p:custDataLst>
          </p:nvPr>
        </p:nvSpPr>
        <p:spPr>
          <a:xfrm>
            <a:off x="6887997" y="1942481"/>
            <a:ext cx="598462" cy="81528"/>
          </a:xfrm>
          <a:prstGeom prst="rect">
            <a:avLst/>
          </a:pr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44" name="矩形 43"/>
          <p:cNvSpPr/>
          <p:nvPr>
            <p:custDataLst>
              <p:tags r:id="rId14"/>
            </p:custDataLst>
          </p:nvPr>
        </p:nvSpPr>
        <p:spPr>
          <a:xfrm>
            <a:off x="6752306" y="1906560"/>
            <a:ext cx="598462" cy="815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46" name="文本框 45"/>
          <p:cNvSpPr txBox="1"/>
          <p:nvPr>
            <p:custDataLst>
              <p:tags r:id="rId15"/>
            </p:custDataLst>
          </p:nvPr>
        </p:nvSpPr>
        <p:spPr>
          <a:xfrm>
            <a:off x="6661457" y="2034989"/>
            <a:ext cx="1844423" cy="1252458"/>
          </a:xfrm>
          <a:prstGeom prst="rect">
            <a:avLst/>
          </a:prstGeom>
          <a:noFill/>
        </p:spPr>
        <p:txBody>
          <a:bodyPr vert="horz" wrap="square" lIns="0" tIns="0" rIns="0" bIns="0" rtlCol="0" anchor="ctr" anchorCtr="0">
            <a:normAutofit/>
          </a:bodyPr>
          <a:p>
            <a:pPr marL="0" indent="0" fontAlgn="auto">
              <a:lnSpc>
                <a:spcPct val="130000"/>
              </a:lnSpc>
              <a:buNone/>
            </a:pPr>
            <a:r>
              <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3、及时调整伴热量，既要满足防冻的需要，又要避免伴热量过大造成的浪费、工艺指标超标、仪表指示不准等。</a:t>
            </a:r>
            <a:endPar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41" name="三角形 33"/>
          <p:cNvSpPr/>
          <p:nvPr>
            <p:custDataLst>
              <p:tags r:id="rId16"/>
            </p:custDataLst>
          </p:nvPr>
        </p:nvSpPr>
        <p:spPr>
          <a:xfrm>
            <a:off x="5723299" y="4499019"/>
            <a:ext cx="118157" cy="101614"/>
          </a:xfrm>
          <a:prstGeom prst="triangle">
            <a:avLst/>
          </a:pr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47" name="三角形 7"/>
          <p:cNvSpPr/>
          <p:nvPr>
            <p:custDataLst>
              <p:tags r:id="rId17"/>
            </p:custDataLst>
          </p:nvPr>
        </p:nvSpPr>
        <p:spPr>
          <a:xfrm>
            <a:off x="5678990" y="4474798"/>
            <a:ext cx="118157" cy="101614"/>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62" name="文本框 61"/>
          <p:cNvSpPr txBox="1"/>
          <p:nvPr>
            <p:custDataLst>
              <p:tags r:id="rId18"/>
            </p:custDataLst>
          </p:nvPr>
        </p:nvSpPr>
        <p:spPr>
          <a:xfrm>
            <a:off x="6618858" y="1393674"/>
            <a:ext cx="684843" cy="686214"/>
          </a:xfrm>
          <a:prstGeom prst="rect">
            <a:avLst/>
          </a:prstGeom>
          <a:noFill/>
        </p:spPr>
        <p:txBody>
          <a:bodyPr vert="horz" wrap="square" lIns="91440" tIns="45720" rIns="91440" bIns="45720" rtlCol="0" anchor="b" anchorCtr="0">
            <a:normAutofit fontScale="80000"/>
          </a:bodyPr>
          <a:p>
            <a:pPr algn="ctr" fontAlgn="auto">
              <a:lnSpc>
                <a:spcPct val="130000"/>
              </a:lnSpc>
            </a:pPr>
            <a:r>
              <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rPr>
              <a:t>03</a:t>
            </a:r>
            <a:endPar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endParaRPr>
          </a:p>
        </p:txBody>
      </p:sp>
      <p:sp>
        <p:nvSpPr>
          <p:cNvPr id="4" name="矩形 3"/>
          <p:cNvSpPr/>
          <p:nvPr>
            <p:custDataLst>
              <p:tags r:id="rId19"/>
            </p:custDataLst>
          </p:nvPr>
        </p:nvSpPr>
        <p:spPr>
          <a:xfrm>
            <a:off x="1122908" y="1267798"/>
            <a:ext cx="2112638" cy="195430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7" name="矩形 6"/>
          <p:cNvSpPr/>
          <p:nvPr>
            <p:custDataLst>
              <p:tags r:id="rId20"/>
            </p:custDataLst>
          </p:nvPr>
        </p:nvSpPr>
        <p:spPr>
          <a:xfrm>
            <a:off x="1413027" y="1868562"/>
            <a:ext cx="598462" cy="8152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11" name="矩形 10"/>
          <p:cNvSpPr/>
          <p:nvPr>
            <p:custDataLst>
              <p:tags r:id="rId21"/>
            </p:custDataLst>
          </p:nvPr>
        </p:nvSpPr>
        <p:spPr>
          <a:xfrm>
            <a:off x="1343376" y="1787556"/>
            <a:ext cx="598462" cy="81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14" name="文本框 13"/>
          <p:cNvSpPr txBox="1"/>
          <p:nvPr>
            <p:custDataLst>
              <p:tags r:id="rId22"/>
            </p:custDataLst>
          </p:nvPr>
        </p:nvSpPr>
        <p:spPr>
          <a:xfrm>
            <a:off x="1256972" y="1868994"/>
            <a:ext cx="1844423" cy="1252458"/>
          </a:xfrm>
          <a:prstGeom prst="rect">
            <a:avLst/>
          </a:prstGeom>
          <a:noFill/>
        </p:spPr>
        <p:txBody>
          <a:bodyPr vert="horz" wrap="square" lIns="0" tIns="0" rIns="0" bIns="0" rtlCol="0" anchor="ctr" anchorCtr="0">
            <a:normAutofit/>
          </a:bodyPr>
          <a:p>
            <a:pPr marL="0" indent="0" fontAlgn="auto">
              <a:lnSpc>
                <a:spcPct val="130000"/>
              </a:lnSpc>
              <a:buNone/>
            </a:pPr>
            <a:r>
              <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1、结合往年的防冻经验，处理好出现的防冻问题，备好防冻物质，如保温材料、疏水阀，金软管，临时接头，防冻手套等。</a:t>
            </a:r>
            <a:endPar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0" name="三角形 33"/>
          <p:cNvSpPr/>
          <p:nvPr>
            <p:custDataLst>
              <p:tags r:id="rId23"/>
            </p:custDataLst>
          </p:nvPr>
        </p:nvSpPr>
        <p:spPr>
          <a:xfrm>
            <a:off x="5723299" y="2483270"/>
            <a:ext cx="118157" cy="101614"/>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23" name="三角形 7"/>
          <p:cNvSpPr/>
          <p:nvPr>
            <p:custDataLst>
              <p:tags r:id="rId24"/>
            </p:custDataLst>
          </p:nvPr>
        </p:nvSpPr>
        <p:spPr>
          <a:xfrm>
            <a:off x="5678990" y="2459048"/>
            <a:ext cx="118157" cy="10161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26" name="文本框 25"/>
          <p:cNvSpPr txBox="1"/>
          <p:nvPr>
            <p:custDataLst>
              <p:tags r:id="rId25"/>
            </p:custDataLst>
          </p:nvPr>
        </p:nvSpPr>
        <p:spPr>
          <a:xfrm>
            <a:off x="1256918" y="1326739"/>
            <a:ext cx="684843" cy="686214"/>
          </a:xfrm>
          <a:prstGeom prst="rect">
            <a:avLst/>
          </a:prstGeom>
          <a:noFill/>
        </p:spPr>
        <p:txBody>
          <a:bodyPr vert="horz" wrap="square" lIns="91440" tIns="45720" rIns="91440" bIns="45720" rtlCol="0" anchor="b" anchorCtr="0">
            <a:normAutofit fontScale="80000"/>
          </a:bodyPr>
          <a:p>
            <a:pPr algn="ctr" fontAlgn="auto">
              <a:lnSpc>
                <a:spcPct val="130000"/>
              </a:lnSpc>
            </a:pPr>
            <a:r>
              <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rPr>
              <a:t>01</a:t>
            </a:r>
            <a:endPar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endParaRPr>
          </a:p>
        </p:txBody>
      </p:sp>
      <p:sp>
        <p:nvSpPr>
          <p:cNvPr id="2" name="矩形 1"/>
          <p:cNvSpPr/>
          <p:nvPr>
            <p:custDataLst>
              <p:tags r:id="rId26"/>
            </p:custDataLst>
          </p:nvPr>
        </p:nvSpPr>
        <p:spPr>
          <a:xfrm>
            <a:off x="6244369" y="3702053"/>
            <a:ext cx="2112638" cy="1954308"/>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12" name="矩形 11"/>
          <p:cNvSpPr/>
          <p:nvPr>
            <p:custDataLst>
              <p:tags r:id="rId27"/>
            </p:custDataLst>
          </p:nvPr>
        </p:nvSpPr>
        <p:spPr>
          <a:xfrm>
            <a:off x="6439918" y="4176452"/>
            <a:ext cx="598462" cy="8152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13" name="矩形 12"/>
          <p:cNvSpPr/>
          <p:nvPr>
            <p:custDataLst>
              <p:tags r:id="rId28"/>
            </p:custDataLst>
          </p:nvPr>
        </p:nvSpPr>
        <p:spPr>
          <a:xfrm>
            <a:off x="6378476" y="4130371"/>
            <a:ext cx="598462" cy="815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15" name="文本框 14"/>
          <p:cNvSpPr txBox="1"/>
          <p:nvPr>
            <p:custDataLst>
              <p:tags r:id="rId29"/>
            </p:custDataLst>
          </p:nvPr>
        </p:nvSpPr>
        <p:spPr>
          <a:xfrm>
            <a:off x="6379067" y="4306424"/>
            <a:ext cx="1844423" cy="1252458"/>
          </a:xfrm>
          <a:prstGeom prst="rect">
            <a:avLst/>
          </a:prstGeom>
          <a:noFill/>
        </p:spPr>
        <p:txBody>
          <a:bodyPr vert="horz" wrap="square" lIns="0" tIns="0" rIns="0" bIns="0" rtlCol="0" anchor="ctr" anchorCtr="0">
            <a:normAutofit/>
          </a:bodyPr>
          <a:p>
            <a:pPr marL="0" indent="0" fontAlgn="auto">
              <a:lnSpc>
                <a:spcPct val="130000"/>
              </a:lnSpc>
              <a:buNone/>
            </a:pPr>
            <a:r>
              <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4、有伴热的物料管线，要有膨胀方向，避免物料加热膨胀导致设备或管线出现憋压的情况，有压力表的，注意监控其压力。</a:t>
            </a:r>
            <a:endPar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10" name="三角形 33"/>
          <p:cNvSpPr/>
          <p:nvPr>
            <p:custDataLst>
              <p:tags r:id="rId30"/>
            </p:custDataLst>
          </p:nvPr>
        </p:nvSpPr>
        <p:spPr>
          <a:xfrm>
            <a:off x="8053936" y="5508075"/>
            <a:ext cx="118157" cy="101614"/>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16" name="三角形 7"/>
          <p:cNvSpPr/>
          <p:nvPr>
            <p:custDataLst>
              <p:tags r:id="rId31"/>
            </p:custDataLst>
          </p:nvPr>
        </p:nvSpPr>
        <p:spPr>
          <a:xfrm>
            <a:off x="8009627" y="5483854"/>
            <a:ext cx="118157" cy="101614"/>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59" name="文本框 58"/>
          <p:cNvSpPr txBox="1"/>
          <p:nvPr>
            <p:custDataLst>
              <p:tags r:id="rId32"/>
            </p:custDataLst>
          </p:nvPr>
        </p:nvSpPr>
        <p:spPr>
          <a:xfrm>
            <a:off x="6336470" y="3665109"/>
            <a:ext cx="684843" cy="686214"/>
          </a:xfrm>
          <a:prstGeom prst="rect">
            <a:avLst/>
          </a:prstGeom>
          <a:noFill/>
        </p:spPr>
        <p:txBody>
          <a:bodyPr vert="horz" wrap="square" lIns="91440" tIns="45720" rIns="91440" bIns="45720" rtlCol="0" anchor="b" anchorCtr="0">
            <a:normAutofit fontScale="80000"/>
          </a:bodyPr>
          <a:p>
            <a:pPr algn="ctr" fontAlgn="auto">
              <a:lnSpc>
                <a:spcPct val="130000"/>
              </a:lnSpc>
            </a:pPr>
            <a:r>
              <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rPr>
              <a:t>04</a:t>
            </a:r>
            <a:endPar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endParaRPr>
          </a:p>
        </p:txBody>
      </p:sp>
      <p:sp>
        <p:nvSpPr>
          <p:cNvPr id="29" name="矩形 28"/>
          <p:cNvSpPr/>
          <p:nvPr>
            <p:custDataLst>
              <p:tags r:id="rId33"/>
            </p:custDataLst>
          </p:nvPr>
        </p:nvSpPr>
        <p:spPr>
          <a:xfrm>
            <a:off x="3729769" y="1338325"/>
            <a:ext cx="2112638" cy="19543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31" name="矩形 30"/>
          <p:cNvSpPr/>
          <p:nvPr>
            <p:custDataLst>
              <p:tags r:id="rId34"/>
            </p:custDataLst>
          </p:nvPr>
        </p:nvSpPr>
        <p:spPr>
          <a:xfrm>
            <a:off x="4047873" y="1906067"/>
            <a:ext cx="598462" cy="81528"/>
          </a:xfrm>
          <a:prstGeom prst="rect">
            <a:avLst/>
          </a:pr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36" name="矩形 35"/>
          <p:cNvSpPr/>
          <p:nvPr>
            <p:custDataLst>
              <p:tags r:id="rId35"/>
            </p:custDataLst>
          </p:nvPr>
        </p:nvSpPr>
        <p:spPr>
          <a:xfrm>
            <a:off x="3913406" y="1868876"/>
            <a:ext cx="598462" cy="815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39" name="文本框 38"/>
          <p:cNvSpPr txBox="1"/>
          <p:nvPr>
            <p:custDataLst>
              <p:tags r:id="rId36"/>
            </p:custDataLst>
          </p:nvPr>
        </p:nvSpPr>
        <p:spPr>
          <a:xfrm>
            <a:off x="3864467" y="1942695"/>
            <a:ext cx="1844423" cy="1252458"/>
          </a:xfrm>
          <a:prstGeom prst="rect">
            <a:avLst/>
          </a:prstGeom>
          <a:noFill/>
        </p:spPr>
        <p:txBody>
          <a:bodyPr vert="horz" wrap="square" lIns="0" tIns="0" rIns="0" bIns="0" rtlCol="0" anchor="ctr" anchorCtr="0">
            <a:normAutofit/>
          </a:bodyPr>
          <a:p>
            <a:pPr marL="0" indent="0" fontAlgn="auto">
              <a:lnSpc>
                <a:spcPct val="130000"/>
              </a:lnSpc>
              <a:buNone/>
            </a:pPr>
            <a:r>
              <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2、未雨绸缪，入冬前提前投用、检查各种防冻措施，为处理防冻问题提供足够的时间，避免突然降温导致防冻措施无法落实。</a:t>
            </a:r>
            <a:endParaRPr lang="zh-CN" altLang="en-US" sz="10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45" name="三角形 33"/>
          <p:cNvSpPr/>
          <p:nvPr>
            <p:custDataLst>
              <p:tags r:id="rId37"/>
            </p:custDataLst>
          </p:nvPr>
        </p:nvSpPr>
        <p:spPr>
          <a:xfrm>
            <a:off x="8053936" y="3492325"/>
            <a:ext cx="118157" cy="101614"/>
          </a:xfrm>
          <a:prstGeom prst="triangle">
            <a:avLst/>
          </a:pr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48" name="三角形 7"/>
          <p:cNvSpPr/>
          <p:nvPr>
            <p:custDataLst>
              <p:tags r:id="rId38"/>
            </p:custDataLst>
          </p:nvPr>
        </p:nvSpPr>
        <p:spPr>
          <a:xfrm>
            <a:off x="8009627" y="3468104"/>
            <a:ext cx="118157" cy="10161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solidFill>
                <a:schemeClr val="lt1"/>
              </a:solidFill>
              <a:latin typeface="微软雅黑" panose="020B0503020204020204" charset="-122"/>
              <a:ea typeface="微软雅黑" panose="020B0503020204020204" charset="-122"/>
            </a:endParaRPr>
          </a:p>
        </p:txBody>
      </p:sp>
      <p:sp>
        <p:nvSpPr>
          <p:cNvPr id="51" name="文本框 50"/>
          <p:cNvSpPr txBox="1"/>
          <p:nvPr>
            <p:custDataLst>
              <p:tags r:id="rId39"/>
            </p:custDataLst>
          </p:nvPr>
        </p:nvSpPr>
        <p:spPr>
          <a:xfrm>
            <a:off x="3821870" y="1301381"/>
            <a:ext cx="684843" cy="686214"/>
          </a:xfrm>
          <a:prstGeom prst="rect">
            <a:avLst/>
          </a:prstGeom>
          <a:noFill/>
        </p:spPr>
        <p:txBody>
          <a:bodyPr vert="horz" wrap="square" lIns="91440" tIns="45720" rIns="91440" bIns="45720" rtlCol="0" anchor="b" anchorCtr="0">
            <a:normAutofit fontScale="80000"/>
          </a:bodyPr>
          <a:p>
            <a:pPr algn="ctr" fontAlgn="auto">
              <a:lnSpc>
                <a:spcPct val="130000"/>
              </a:lnSpc>
            </a:pPr>
            <a:r>
              <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rPr>
              <a:t>02</a:t>
            </a:r>
            <a:endParaRPr lang="en-US" altLang="zh-CN" sz="3600" b="1" spc="150" dirty="0">
              <a:solidFill>
                <a:schemeClr val="dk1">
                  <a:lumMod val="75000"/>
                  <a:lumOff val="25000"/>
                </a:schemeClr>
              </a:solidFill>
              <a:latin typeface="微软雅黑" panose="020B0503020204020204" charset="-122"/>
              <a:ea typeface="微软雅黑" panose="020B0503020204020204" charset="-122"/>
              <a:cs typeface="Arial" panose="020B0604020202020204" pitchFamily="34" charset="0"/>
            </a:endParaRPr>
          </a:p>
        </p:txBody>
      </p:sp>
    </p:spTree>
    <p:custDataLst>
      <p:tags r:id="rId40"/>
    </p:custData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其他事项</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137" name="文本框 136"/>
          <p:cNvSpPr txBox="1"/>
          <p:nvPr>
            <p:custDataLst>
              <p:tags r:id="rId5"/>
            </p:custDataLst>
          </p:nvPr>
        </p:nvSpPr>
        <p:spPr>
          <a:xfrm>
            <a:off x="2253351" y="2592114"/>
            <a:ext cx="3800455" cy="763713"/>
          </a:xfrm>
          <a:prstGeom prst="rect">
            <a:avLst/>
          </a:prstGeom>
          <a:noFill/>
        </p:spPr>
        <p:txBody>
          <a:bodyPr wrap="square" rtlCol="0" anchor="t" anchorCtr="0">
            <a:normAutofit/>
          </a:bodyPr>
          <a:p>
            <a:pPr algn="l" fontAlgn="auto">
              <a:lnSpc>
                <a:spcPct val="130000"/>
              </a:lnSpc>
            </a:pPr>
            <a:r>
              <a:rPr lang="zh-CN" altLang="en-US" sz="13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6、洗眼器伴热温度合适，应避免伴热温度过高导致应急情况使用出现新的伤害。</a:t>
            </a:r>
            <a:endParaRPr lang="zh-CN" altLang="en-US" sz="13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140" name="AutoShape 25"/>
          <p:cNvSpPr>
            <a:spLocks noChangeAspect="1" noChangeArrowheads="1" noTextEdit="1"/>
          </p:cNvSpPr>
          <p:nvPr>
            <p:custDataLst>
              <p:tags r:id="rId6"/>
            </p:custDataLst>
          </p:nvPr>
        </p:nvSpPr>
        <p:spPr bwMode="auto">
          <a:xfrm>
            <a:off x="1905841" y="2599962"/>
            <a:ext cx="277714" cy="539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41" name="Freeform 27"/>
          <p:cNvSpPr/>
          <p:nvPr>
            <p:custDataLst>
              <p:tags r:id="rId7"/>
            </p:custDataLst>
          </p:nvPr>
        </p:nvSpPr>
        <p:spPr bwMode="auto">
          <a:xfrm>
            <a:off x="1925856" y="2756793"/>
            <a:ext cx="184308" cy="226070"/>
          </a:xfrm>
          <a:custGeom>
            <a:avLst/>
            <a:gdLst>
              <a:gd name="T0" fmla="*/ 628 w 628"/>
              <a:gd name="T1" fmla="*/ 385 h 769"/>
              <a:gd name="T2" fmla="*/ 507 w 628"/>
              <a:gd name="T3" fmla="*/ 0 h 769"/>
              <a:gd name="T4" fmla="*/ 0 w 628"/>
              <a:gd name="T5" fmla="*/ 385 h 769"/>
              <a:gd name="T6" fmla="*/ 507 w 628"/>
              <a:gd name="T7" fmla="*/ 769 h 769"/>
              <a:gd name="T8" fmla="*/ 628 w 628"/>
              <a:gd name="T9" fmla="*/ 385 h 769"/>
            </a:gdLst>
            <a:ahLst/>
            <a:cxnLst>
              <a:cxn ang="0">
                <a:pos x="T0" y="T1"/>
              </a:cxn>
              <a:cxn ang="0">
                <a:pos x="T2" y="T3"/>
              </a:cxn>
              <a:cxn ang="0">
                <a:pos x="T4" y="T5"/>
              </a:cxn>
              <a:cxn ang="0">
                <a:pos x="T6" y="T7"/>
              </a:cxn>
              <a:cxn ang="0">
                <a:pos x="T8" y="T9"/>
              </a:cxn>
            </a:cxnLst>
            <a:rect l="0" t="0" r="r" b="b"/>
            <a:pathLst>
              <a:path w="628" h="769">
                <a:moveTo>
                  <a:pt x="628" y="385"/>
                </a:moveTo>
                <a:cubicBezTo>
                  <a:pt x="628" y="242"/>
                  <a:pt x="583" y="109"/>
                  <a:pt x="507" y="0"/>
                </a:cubicBezTo>
                <a:cubicBezTo>
                  <a:pt x="0" y="385"/>
                  <a:pt x="0" y="385"/>
                  <a:pt x="0" y="385"/>
                </a:cubicBezTo>
                <a:cubicBezTo>
                  <a:pt x="507" y="769"/>
                  <a:pt x="507" y="769"/>
                  <a:pt x="507" y="769"/>
                </a:cubicBezTo>
                <a:cubicBezTo>
                  <a:pt x="583" y="660"/>
                  <a:pt x="628" y="527"/>
                  <a:pt x="628" y="385"/>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42" name="Freeform 28"/>
          <p:cNvSpPr/>
          <p:nvPr>
            <p:custDataLst>
              <p:tags r:id="rId8"/>
            </p:custDataLst>
          </p:nvPr>
        </p:nvSpPr>
        <p:spPr bwMode="auto">
          <a:xfrm>
            <a:off x="1920852" y="2885260"/>
            <a:ext cx="145112" cy="181857"/>
          </a:xfrm>
          <a:custGeom>
            <a:avLst/>
            <a:gdLst>
              <a:gd name="T0" fmla="*/ 493 w 493"/>
              <a:gd name="T1" fmla="*/ 374 h 619"/>
              <a:gd name="T2" fmla="*/ 0 w 493"/>
              <a:gd name="T3" fmla="*/ 0 h 619"/>
              <a:gd name="T4" fmla="*/ 0 w 493"/>
              <a:gd name="T5" fmla="*/ 619 h 619"/>
              <a:gd name="T6" fmla="*/ 493 w 493"/>
              <a:gd name="T7" fmla="*/ 374 h 619"/>
            </a:gdLst>
            <a:ahLst/>
            <a:cxnLst>
              <a:cxn ang="0">
                <a:pos x="T0" y="T1"/>
              </a:cxn>
              <a:cxn ang="0">
                <a:pos x="T2" y="T3"/>
              </a:cxn>
              <a:cxn ang="0">
                <a:pos x="T4" y="T5"/>
              </a:cxn>
              <a:cxn ang="0">
                <a:pos x="T6" y="T7"/>
              </a:cxn>
            </a:cxnLst>
            <a:rect l="0" t="0" r="r" b="b"/>
            <a:pathLst>
              <a:path w="493" h="619">
                <a:moveTo>
                  <a:pt x="493" y="374"/>
                </a:moveTo>
                <a:cubicBezTo>
                  <a:pt x="0" y="0"/>
                  <a:pt x="0" y="0"/>
                  <a:pt x="0" y="0"/>
                </a:cubicBezTo>
                <a:cubicBezTo>
                  <a:pt x="0" y="619"/>
                  <a:pt x="0" y="619"/>
                  <a:pt x="0" y="619"/>
                </a:cubicBezTo>
                <a:cubicBezTo>
                  <a:pt x="199" y="612"/>
                  <a:pt x="375" y="518"/>
                  <a:pt x="493" y="374"/>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43" name="Freeform 29"/>
          <p:cNvSpPr/>
          <p:nvPr>
            <p:custDataLst>
              <p:tags r:id="rId9"/>
            </p:custDataLst>
          </p:nvPr>
        </p:nvSpPr>
        <p:spPr bwMode="auto">
          <a:xfrm>
            <a:off x="1920852" y="2614978"/>
            <a:ext cx="247691" cy="509700"/>
          </a:xfrm>
          <a:custGeom>
            <a:avLst/>
            <a:gdLst>
              <a:gd name="T0" fmla="*/ 843 w 843"/>
              <a:gd name="T1" fmla="*/ 868 h 1735"/>
              <a:gd name="T2" fmla="*/ 0 w 843"/>
              <a:gd name="T3" fmla="*/ 0 h 1735"/>
              <a:gd name="T4" fmla="*/ 0 w 843"/>
              <a:gd name="T5" fmla="*/ 148 h 1735"/>
              <a:gd name="T6" fmla="*/ 695 w 843"/>
              <a:gd name="T7" fmla="*/ 868 h 1735"/>
              <a:gd name="T8" fmla="*/ 0 w 843"/>
              <a:gd name="T9" fmla="*/ 1587 h 1735"/>
              <a:gd name="T10" fmla="*/ 0 w 843"/>
              <a:gd name="T11" fmla="*/ 1735 h 1735"/>
              <a:gd name="T12" fmla="*/ 843 w 843"/>
              <a:gd name="T13" fmla="*/ 868 h 1735"/>
            </a:gdLst>
            <a:ahLst/>
            <a:cxnLst>
              <a:cxn ang="0">
                <a:pos x="T0" y="T1"/>
              </a:cxn>
              <a:cxn ang="0">
                <a:pos x="T2" y="T3"/>
              </a:cxn>
              <a:cxn ang="0">
                <a:pos x="T4" y="T5"/>
              </a:cxn>
              <a:cxn ang="0">
                <a:pos x="T6" y="T7"/>
              </a:cxn>
              <a:cxn ang="0">
                <a:pos x="T8" y="T9"/>
              </a:cxn>
              <a:cxn ang="0">
                <a:pos x="T10" y="T11"/>
              </a:cxn>
              <a:cxn ang="0">
                <a:pos x="T12" y="T13"/>
              </a:cxn>
            </a:cxnLst>
            <a:rect l="0" t="0" r="r" b="b"/>
            <a:pathLst>
              <a:path w="843" h="1735">
                <a:moveTo>
                  <a:pt x="843" y="868"/>
                </a:moveTo>
                <a:cubicBezTo>
                  <a:pt x="843" y="397"/>
                  <a:pt x="467" y="13"/>
                  <a:pt x="0" y="0"/>
                </a:cubicBezTo>
                <a:cubicBezTo>
                  <a:pt x="0" y="148"/>
                  <a:pt x="0" y="148"/>
                  <a:pt x="0" y="148"/>
                </a:cubicBezTo>
                <a:cubicBezTo>
                  <a:pt x="386" y="161"/>
                  <a:pt x="695" y="479"/>
                  <a:pt x="695" y="868"/>
                </a:cubicBezTo>
                <a:cubicBezTo>
                  <a:pt x="695" y="1256"/>
                  <a:pt x="386" y="1574"/>
                  <a:pt x="0" y="1587"/>
                </a:cubicBezTo>
                <a:cubicBezTo>
                  <a:pt x="0" y="1735"/>
                  <a:pt x="0" y="1735"/>
                  <a:pt x="0" y="1735"/>
                </a:cubicBezTo>
                <a:cubicBezTo>
                  <a:pt x="467" y="1722"/>
                  <a:pt x="843" y="1338"/>
                  <a:pt x="843" y="868"/>
                </a:cubicBezTo>
                <a:close/>
              </a:path>
            </a:pathLst>
          </a:custGeom>
          <a:solidFill>
            <a:srgbClr val="FFC033">
              <a:alpha val="69804"/>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44" name="Freeform 30"/>
          <p:cNvSpPr/>
          <p:nvPr>
            <p:custDataLst>
              <p:tags r:id="rId10"/>
            </p:custDataLst>
          </p:nvPr>
        </p:nvSpPr>
        <p:spPr bwMode="auto">
          <a:xfrm>
            <a:off x="1920852" y="2673372"/>
            <a:ext cx="145112" cy="181857"/>
          </a:xfrm>
          <a:custGeom>
            <a:avLst/>
            <a:gdLst>
              <a:gd name="T0" fmla="*/ 0 w 493"/>
              <a:gd name="T1" fmla="*/ 0 h 619"/>
              <a:gd name="T2" fmla="*/ 0 w 493"/>
              <a:gd name="T3" fmla="*/ 619 h 619"/>
              <a:gd name="T4" fmla="*/ 493 w 493"/>
              <a:gd name="T5" fmla="*/ 245 h 619"/>
              <a:gd name="T6" fmla="*/ 0 w 493"/>
              <a:gd name="T7" fmla="*/ 0 h 619"/>
            </a:gdLst>
            <a:ahLst/>
            <a:cxnLst>
              <a:cxn ang="0">
                <a:pos x="T0" y="T1"/>
              </a:cxn>
              <a:cxn ang="0">
                <a:pos x="T2" y="T3"/>
              </a:cxn>
              <a:cxn ang="0">
                <a:pos x="T4" y="T5"/>
              </a:cxn>
              <a:cxn ang="0">
                <a:pos x="T6" y="T7"/>
              </a:cxn>
            </a:cxnLst>
            <a:rect l="0" t="0" r="r" b="b"/>
            <a:pathLst>
              <a:path w="493" h="619">
                <a:moveTo>
                  <a:pt x="0" y="0"/>
                </a:moveTo>
                <a:cubicBezTo>
                  <a:pt x="0" y="619"/>
                  <a:pt x="0" y="619"/>
                  <a:pt x="0" y="619"/>
                </a:cubicBezTo>
                <a:cubicBezTo>
                  <a:pt x="493" y="245"/>
                  <a:pt x="493" y="245"/>
                  <a:pt x="493" y="245"/>
                </a:cubicBezTo>
                <a:cubicBezTo>
                  <a:pt x="375" y="102"/>
                  <a:pt x="199" y="8"/>
                  <a:pt x="0"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45" name="Freeform 31"/>
          <p:cNvSpPr>
            <a:spLocks noEditPoints="1"/>
          </p:cNvSpPr>
          <p:nvPr>
            <p:custDataLst>
              <p:tags r:id="rId11"/>
            </p:custDataLst>
          </p:nvPr>
        </p:nvSpPr>
        <p:spPr bwMode="auto">
          <a:xfrm>
            <a:off x="1905841" y="2599962"/>
            <a:ext cx="277714" cy="539731"/>
          </a:xfrm>
          <a:custGeom>
            <a:avLst/>
            <a:gdLst>
              <a:gd name="T0" fmla="*/ 943 w 943"/>
              <a:gd name="T1" fmla="*/ 918 h 1836"/>
              <a:gd name="T2" fmla="*/ 25 w 943"/>
              <a:gd name="T3" fmla="*/ 0 h 1836"/>
              <a:gd name="T4" fmla="*/ 0 w 943"/>
              <a:gd name="T5" fmla="*/ 25 h 1836"/>
              <a:gd name="T6" fmla="*/ 0 w 943"/>
              <a:gd name="T7" fmla="*/ 223 h 1836"/>
              <a:gd name="T8" fmla="*/ 0 w 943"/>
              <a:gd name="T9" fmla="*/ 1613 h 1836"/>
              <a:gd name="T10" fmla="*/ 0 w 943"/>
              <a:gd name="T11" fmla="*/ 1811 h 1836"/>
              <a:gd name="T12" fmla="*/ 25 w 943"/>
              <a:gd name="T13" fmla="*/ 1836 h 1836"/>
              <a:gd name="T14" fmla="*/ 943 w 943"/>
              <a:gd name="T15" fmla="*/ 918 h 1836"/>
              <a:gd name="T16" fmla="*/ 50 w 943"/>
              <a:gd name="T17" fmla="*/ 248 h 1836"/>
              <a:gd name="T18" fmla="*/ 543 w 943"/>
              <a:gd name="T19" fmla="*/ 493 h 1836"/>
              <a:gd name="T20" fmla="*/ 50 w 943"/>
              <a:gd name="T21" fmla="*/ 867 h 1836"/>
              <a:gd name="T22" fmla="*/ 50 w 943"/>
              <a:gd name="T23" fmla="*/ 248 h 1836"/>
              <a:gd name="T24" fmla="*/ 574 w 943"/>
              <a:gd name="T25" fmla="*/ 533 h 1836"/>
              <a:gd name="T26" fmla="*/ 695 w 943"/>
              <a:gd name="T27" fmla="*/ 918 h 1836"/>
              <a:gd name="T28" fmla="*/ 574 w 943"/>
              <a:gd name="T29" fmla="*/ 1302 h 1836"/>
              <a:gd name="T30" fmla="*/ 67 w 943"/>
              <a:gd name="T31" fmla="*/ 918 h 1836"/>
              <a:gd name="T32" fmla="*/ 574 w 943"/>
              <a:gd name="T33" fmla="*/ 533 h 1836"/>
              <a:gd name="T34" fmla="*/ 50 w 943"/>
              <a:gd name="T35" fmla="*/ 968 h 1836"/>
              <a:gd name="T36" fmla="*/ 543 w 943"/>
              <a:gd name="T37" fmla="*/ 1342 h 1836"/>
              <a:gd name="T38" fmla="*/ 50 w 943"/>
              <a:gd name="T39" fmla="*/ 1587 h 1836"/>
              <a:gd name="T40" fmla="*/ 50 w 943"/>
              <a:gd name="T41" fmla="*/ 968 h 1836"/>
              <a:gd name="T42" fmla="*/ 50 w 943"/>
              <a:gd name="T43" fmla="*/ 1637 h 1836"/>
              <a:gd name="T44" fmla="*/ 745 w 943"/>
              <a:gd name="T45" fmla="*/ 918 h 1836"/>
              <a:gd name="T46" fmla="*/ 50 w 943"/>
              <a:gd name="T47" fmla="*/ 198 h 1836"/>
              <a:gd name="T48" fmla="*/ 50 w 943"/>
              <a:gd name="T49" fmla="*/ 50 h 1836"/>
              <a:gd name="T50" fmla="*/ 893 w 943"/>
              <a:gd name="T51" fmla="*/ 918 h 1836"/>
              <a:gd name="T52" fmla="*/ 50 w 943"/>
              <a:gd name="T53" fmla="*/ 1785 h 1836"/>
              <a:gd name="T54" fmla="*/ 50 w 943"/>
              <a:gd name="T55" fmla="*/ 1637 h 1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3" h="1836">
                <a:moveTo>
                  <a:pt x="943" y="918"/>
                </a:moveTo>
                <a:cubicBezTo>
                  <a:pt x="943" y="411"/>
                  <a:pt x="532" y="0"/>
                  <a:pt x="25" y="0"/>
                </a:cubicBezTo>
                <a:cubicBezTo>
                  <a:pt x="11" y="0"/>
                  <a:pt x="0" y="11"/>
                  <a:pt x="0" y="25"/>
                </a:cubicBezTo>
                <a:cubicBezTo>
                  <a:pt x="0" y="223"/>
                  <a:pt x="0" y="223"/>
                  <a:pt x="0" y="223"/>
                </a:cubicBezTo>
                <a:cubicBezTo>
                  <a:pt x="0" y="1613"/>
                  <a:pt x="0" y="1613"/>
                  <a:pt x="0" y="1613"/>
                </a:cubicBezTo>
                <a:cubicBezTo>
                  <a:pt x="0" y="1811"/>
                  <a:pt x="0" y="1811"/>
                  <a:pt x="0" y="1811"/>
                </a:cubicBezTo>
                <a:cubicBezTo>
                  <a:pt x="0" y="1824"/>
                  <a:pt x="11" y="1836"/>
                  <a:pt x="25" y="1836"/>
                </a:cubicBezTo>
                <a:cubicBezTo>
                  <a:pt x="532" y="1836"/>
                  <a:pt x="943" y="1424"/>
                  <a:pt x="943" y="918"/>
                </a:cubicBezTo>
                <a:close/>
                <a:moveTo>
                  <a:pt x="50" y="248"/>
                </a:moveTo>
                <a:cubicBezTo>
                  <a:pt x="249" y="256"/>
                  <a:pt x="425" y="350"/>
                  <a:pt x="543" y="493"/>
                </a:cubicBezTo>
                <a:cubicBezTo>
                  <a:pt x="50" y="867"/>
                  <a:pt x="50" y="867"/>
                  <a:pt x="50" y="867"/>
                </a:cubicBezTo>
                <a:lnTo>
                  <a:pt x="50" y="248"/>
                </a:lnTo>
                <a:close/>
                <a:moveTo>
                  <a:pt x="574" y="533"/>
                </a:moveTo>
                <a:cubicBezTo>
                  <a:pt x="650" y="642"/>
                  <a:pt x="695" y="775"/>
                  <a:pt x="695" y="918"/>
                </a:cubicBezTo>
                <a:cubicBezTo>
                  <a:pt x="695" y="1060"/>
                  <a:pt x="650" y="1193"/>
                  <a:pt x="574" y="1302"/>
                </a:cubicBezTo>
                <a:cubicBezTo>
                  <a:pt x="67" y="918"/>
                  <a:pt x="67" y="918"/>
                  <a:pt x="67" y="918"/>
                </a:cubicBezTo>
                <a:lnTo>
                  <a:pt x="574" y="533"/>
                </a:lnTo>
                <a:close/>
                <a:moveTo>
                  <a:pt x="50" y="968"/>
                </a:moveTo>
                <a:cubicBezTo>
                  <a:pt x="543" y="1342"/>
                  <a:pt x="543" y="1342"/>
                  <a:pt x="543" y="1342"/>
                </a:cubicBezTo>
                <a:cubicBezTo>
                  <a:pt x="425" y="1486"/>
                  <a:pt x="249" y="1580"/>
                  <a:pt x="50" y="1587"/>
                </a:cubicBezTo>
                <a:lnTo>
                  <a:pt x="50" y="968"/>
                </a:lnTo>
                <a:close/>
                <a:moveTo>
                  <a:pt x="50" y="1637"/>
                </a:moveTo>
                <a:cubicBezTo>
                  <a:pt x="436" y="1624"/>
                  <a:pt x="745" y="1306"/>
                  <a:pt x="745" y="918"/>
                </a:cubicBezTo>
                <a:cubicBezTo>
                  <a:pt x="745" y="529"/>
                  <a:pt x="436" y="211"/>
                  <a:pt x="50" y="198"/>
                </a:cubicBezTo>
                <a:cubicBezTo>
                  <a:pt x="50" y="50"/>
                  <a:pt x="50" y="50"/>
                  <a:pt x="50" y="50"/>
                </a:cubicBezTo>
                <a:cubicBezTo>
                  <a:pt x="517" y="63"/>
                  <a:pt x="893" y="447"/>
                  <a:pt x="893" y="918"/>
                </a:cubicBezTo>
                <a:cubicBezTo>
                  <a:pt x="893" y="1388"/>
                  <a:pt x="517" y="1772"/>
                  <a:pt x="50" y="1785"/>
                </a:cubicBezTo>
                <a:lnTo>
                  <a:pt x="50" y="1637"/>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46" name="文本框 145"/>
          <p:cNvSpPr txBox="1"/>
          <p:nvPr>
            <p:custDataLst>
              <p:tags r:id="rId12"/>
            </p:custDataLst>
          </p:nvPr>
        </p:nvSpPr>
        <p:spPr>
          <a:xfrm>
            <a:off x="1302719" y="2592114"/>
            <a:ext cx="608556" cy="556032"/>
          </a:xfrm>
          <a:prstGeom prst="rect">
            <a:avLst/>
          </a:prstGeom>
          <a:noFill/>
        </p:spPr>
        <p:txBody>
          <a:bodyPr wrap="square" rtlCol="0">
            <a:normAutofit fontScale="80000"/>
          </a:bodyPr>
          <a:p>
            <a:r>
              <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rPr>
              <a:t>06</a:t>
            </a:r>
            <a:endPar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endParaRPr>
          </a:p>
        </p:txBody>
      </p:sp>
      <p:sp>
        <p:nvSpPr>
          <p:cNvPr id="148" name="文本框 147"/>
          <p:cNvSpPr txBox="1"/>
          <p:nvPr>
            <p:custDataLst>
              <p:tags r:id="rId13"/>
            </p:custDataLst>
          </p:nvPr>
        </p:nvSpPr>
        <p:spPr>
          <a:xfrm>
            <a:off x="2240305" y="3504343"/>
            <a:ext cx="3800455" cy="763713"/>
          </a:xfrm>
          <a:prstGeom prst="rect">
            <a:avLst/>
          </a:prstGeom>
          <a:noFill/>
        </p:spPr>
        <p:txBody>
          <a:bodyPr wrap="square" rtlCol="0" anchor="t" anchorCtr="0">
            <a:normAutofit fontScale="90000" lnSpcReduction="20000"/>
          </a:bodyPr>
          <a:p>
            <a:pPr fontAlgn="auto">
              <a:lnSpc>
                <a:spcPct val="130000"/>
              </a:lnSpc>
            </a:pPr>
            <a:r>
              <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8、有伴热的设备，运行中需要散热的，应解开保温、调小或停用伴热，避免设备运行出现超温现象。</a:t>
            </a:r>
            <a:endPar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151" name="AutoShape 25"/>
          <p:cNvSpPr>
            <a:spLocks noChangeAspect="1" noChangeArrowheads="1" noTextEdit="1"/>
          </p:cNvSpPr>
          <p:nvPr>
            <p:custDataLst>
              <p:tags r:id="rId14"/>
            </p:custDataLst>
          </p:nvPr>
        </p:nvSpPr>
        <p:spPr bwMode="auto">
          <a:xfrm>
            <a:off x="1905841" y="3512192"/>
            <a:ext cx="277714" cy="539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52" name="Freeform 27"/>
          <p:cNvSpPr/>
          <p:nvPr>
            <p:custDataLst>
              <p:tags r:id="rId15"/>
            </p:custDataLst>
          </p:nvPr>
        </p:nvSpPr>
        <p:spPr bwMode="auto">
          <a:xfrm>
            <a:off x="1925856" y="3669023"/>
            <a:ext cx="184308" cy="226070"/>
          </a:xfrm>
          <a:custGeom>
            <a:avLst/>
            <a:gdLst>
              <a:gd name="T0" fmla="*/ 628 w 628"/>
              <a:gd name="T1" fmla="*/ 385 h 769"/>
              <a:gd name="T2" fmla="*/ 507 w 628"/>
              <a:gd name="T3" fmla="*/ 0 h 769"/>
              <a:gd name="T4" fmla="*/ 0 w 628"/>
              <a:gd name="T5" fmla="*/ 385 h 769"/>
              <a:gd name="T6" fmla="*/ 507 w 628"/>
              <a:gd name="T7" fmla="*/ 769 h 769"/>
              <a:gd name="T8" fmla="*/ 628 w 628"/>
              <a:gd name="T9" fmla="*/ 385 h 769"/>
            </a:gdLst>
            <a:ahLst/>
            <a:cxnLst>
              <a:cxn ang="0">
                <a:pos x="T0" y="T1"/>
              </a:cxn>
              <a:cxn ang="0">
                <a:pos x="T2" y="T3"/>
              </a:cxn>
              <a:cxn ang="0">
                <a:pos x="T4" y="T5"/>
              </a:cxn>
              <a:cxn ang="0">
                <a:pos x="T6" y="T7"/>
              </a:cxn>
              <a:cxn ang="0">
                <a:pos x="T8" y="T9"/>
              </a:cxn>
            </a:cxnLst>
            <a:rect l="0" t="0" r="r" b="b"/>
            <a:pathLst>
              <a:path w="628" h="769">
                <a:moveTo>
                  <a:pt x="628" y="385"/>
                </a:moveTo>
                <a:cubicBezTo>
                  <a:pt x="628" y="242"/>
                  <a:pt x="583" y="109"/>
                  <a:pt x="507" y="0"/>
                </a:cubicBezTo>
                <a:cubicBezTo>
                  <a:pt x="0" y="385"/>
                  <a:pt x="0" y="385"/>
                  <a:pt x="0" y="385"/>
                </a:cubicBezTo>
                <a:cubicBezTo>
                  <a:pt x="507" y="769"/>
                  <a:pt x="507" y="769"/>
                  <a:pt x="507" y="769"/>
                </a:cubicBezTo>
                <a:cubicBezTo>
                  <a:pt x="583" y="660"/>
                  <a:pt x="628" y="527"/>
                  <a:pt x="628" y="385"/>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53" name="Freeform 28"/>
          <p:cNvSpPr/>
          <p:nvPr>
            <p:custDataLst>
              <p:tags r:id="rId16"/>
            </p:custDataLst>
          </p:nvPr>
        </p:nvSpPr>
        <p:spPr bwMode="auto">
          <a:xfrm>
            <a:off x="1920852" y="3797490"/>
            <a:ext cx="145112" cy="181857"/>
          </a:xfrm>
          <a:custGeom>
            <a:avLst/>
            <a:gdLst>
              <a:gd name="T0" fmla="*/ 493 w 493"/>
              <a:gd name="T1" fmla="*/ 374 h 619"/>
              <a:gd name="T2" fmla="*/ 0 w 493"/>
              <a:gd name="T3" fmla="*/ 0 h 619"/>
              <a:gd name="T4" fmla="*/ 0 w 493"/>
              <a:gd name="T5" fmla="*/ 619 h 619"/>
              <a:gd name="T6" fmla="*/ 493 w 493"/>
              <a:gd name="T7" fmla="*/ 374 h 619"/>
            </a:gdLst>
            <a:ahLst/>
            <a:cxnLst>
              <a:cxn ang="0">
                <a:pos x="T0" y="T1"/>
              </a:cxn>
              <a:cxn ang="0">
                <a:pos x="T2" y="T3"/>
              </a:cxn>
              <a:cxn ang="0">
                <a:pos x="T4" y="T5"/>
              </a:cxn>
              <a:cxn ang="0">
                <a:pos x="T6" y="T7"/>
              </a:cxn>
            </a:cxnLst>
            <a:rect l="0" t="0" r="r" b="b"/>
            <a:pathLst>
              <a:path w="493" h="619">
                <a:moveTo>
                  <a:pt x="493" y="374"/>
                </a:moveTo>
                <a:cubicBezTo>
                  <a:pt x="0" y="0"/>
                  <a:pt x="0" y="0"/>
                  <a:pt x="0" y="0"/>
                </a:cubicBezTo>
                <a:cubicBezTo>
                  <a:pt x="0" y="619"/>
                  <a:pt x="0" y="619"/>
                  <a:pt x="0" y="619"/>
                </a:cubicBezTo>
                <a:cubicBezTo>
                  <a:pt x="199" y="612"/>
                  <a:pt x="375" y="518"/>
                  <a:pt x="493" y="374"/>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54" name="Freeform 29"/>
          <p:cNvSpPr/>
          <p:nvPr>
            <p:custDataLst>
              <p:tags r:id="rId17"/>
            </p:custDataLst>
          </p:nvPr>
        </p:nvSpPr>
        <p:spPr bwMode="auto">
          <a:xfrm>
            <a:off x="1920852" y="3527208"/>
            <a:ext cx="247691" cy="509700"/>
          </a:xfrm>
          <a:custGeom>
            <a:avLst/>
            <a:gdLst>
              <a:gd name="T0" fmla="*/ 843 w 843"/>
              <a:gd name="T1" fmla="*/ 868 h 1735"/>
              <a:gd name="T2" fmla="*/ 0 w 843"/>
              <a:gd name="T3" fmla="*/ 0 h 1735"/>
              <a:gd name="T4" fmla="*/ 0 w 843"/>
              <a:gd name="T5" fmla="*/ 148 h 1735"/>
              <a:gd name="T6" fmla="*/ 695 w 843"/>
              <a:gd name="T7" fmla="*/ 868 h 1735"/>
              <a:gd name="T8" fmla="*/ 0 w 843"/>
              <a:gd name="T9" fmla="*/ 1587 h 1735"/>
              <a:gd name="T10" fmla="*/ 0 w 843"/>
              <a:gd name="T11" fmla="*/ 1735 h 1735"/>
              <a:gd name="T12" fmla="*/ 843 w 843"/>
              <a:gd name="T13" fmla="*/ 868 h 1735"/>
            </a:gdLst>
            <a:ahLst/>
            <a:cxnLst>
              <a:cxn ang="0">
                <a:pos x="T0" y="T1"/>
              </a:cxn>
              <a:cxn ang="0">
                <a:pos x="T2" y="T3"/>
              </a:cxn>
              <a:cxn ang="0">
                <a:pos x="T4" y="T5"/>
              </a:cxn>
              <a:cxn ang="0">
                <a:pos x="T6" y="T7"/>
              </a:cxn>
              <a:cxn ang="0">
                <a:pos x="T8" y="T9"/>
              </a:cxn>
              <a:cxn ang="0">
                <a:pos x="T10" y="T11"/>
              </a:cxn>
              <a:cxn ang="0">
                <a:pos x="T12" y="T13"/>
              </a:cxn>
            </a:cxnLst>
            <a:rect l="0" t="0" r="r" b="b"/>
            <a:pathLst>
              <a:path w="843" h="1735">
                <a:moveTo>
                  <a:pt x="843" y="868"/>
                </a:moveTo>
                <a:cubicBezTo>
                  <a:pt x="843" y="397"/>
                  <a:pt x="467" y="13"/>
                  <a:pt x="0" y="0"/>
                </a:cubicBezTo>
                <a:cubicBezTo>
                  <a:pt x="0" y="148"/>
                  <a:pt x="0" y="148"/>
                  <a:pt x="0" y="148"/>
                </a:cubicBezTo>
                <a:cubicBezTo>
                  <a:pt x="386" y="161"/>
                  <a:pt x="695" y="479"/>
                  <a:pt x="695" y="868"/>
                </a:cubicBezTo>
                <a:cubicBezTo>
                  <a:pt x="695" y="1256"/>
                  <a:pt x="386" y="1574"/>
                  <a:pt x="0" y="1587"/>
                </a:cubicBezTo>
                <a:cubicBezTo>
                  <a:pt x="0" y="1735"/>
                  <a:pt x="0" y="1735"/>
                  <a:pt x="0" y="1735"/>
                </a:cubicBezTo>
                <a:cubicBezTo>
                  <a:pt x="467" y="1722"/>
                  <a:pt x="843" y="1338"/>
                  <a:pt x="843" y="868"/>
                </a:cubicBezTo>
                <a:close/>
              </a:path>
            </a:pathLst>
          </a:custGeom>
          <a:solidFill>
            <a:srgbClr val="FFC033">
              <a:alpha val="69804"/>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55" name="Freeform 30"/>
          <p:cNvSpPr/>
          <p:nvPr>
            <p:custDataLst>
              <p:tags r:id="rId18"/>
            </p:custDataLst>
          </p:nvPr>
        </p:nvSpPr>
        <p:spPr bwMode="auto">
          <a:xfrm>
            <a:off x="1920852" y="3585602"/>
            <a:ext cx="145112" cy="181857"/>
          </a:xfrm>
          <a:custGeom>
            <a:avLst/>
            <a:gdLst>
              <a:gd name="T0" fmla="*/ 0 w 493"/>
              <a:gd name="T1" fmla="*/ 0 h 619"/>
              <a:gd name="T2" fmla="*/ 0 w 493"/>
              <a:gd name="T3" fmla="*/ 619 h 619"/>
              <a:gd name="T4" fmla="*/ 493 w 493"/>
              <a:gd name="T5" fmla="*/ 245 h 619"/>
              <a:gd name="T6" fmla="*/ 0 w 493"/>
              <a:gd name="T7" fmla="*/ 0 h 619"/>
            </a:gdLst>
            <a:ahLst/>
            <a:cxnLst>
              <a:cxn ang="0">
                <a:pos x="T0" y="T1"/>
              </a:cxn>
              <a:cxn ang="0">
                <a:pos x="T2" y="T3"/>
              </a:cxn>
              <a:cxn ang="0">
                <a:pos x="T4" y="T5"/>
              </a:cxn>
              <a:cxn ang="0">
                <a:pos x="T6" y="T7"/>
              </a:cxn>
            </a:cxnLst>
            <a:rect l="0" t="0" r="r" b="b"/>
            <a:pathLst>
              <a:path w="493" h="619">
                <a:moveTo>
                  <a:pt x="0" y="0"/>
                </a:moveTo>
                <a:cubicBezTo>
                  <a:pt x="0" y="619"/>
                  <a:pt x="0" y="619"/>
                  <a:pt x="0" y="619"/>
                </a:cubicBezTo>
                <a:cubicBezTo>
                  <a:pt x="493" y="245"/>
                  <a:pt x="493" y="245"/>
                  <a:pt x="493" y="245"/>
                </a:cubicBezTo>
                <a:cubicBezTo>
                  <a:pt x="375" y="102"/>
                  <a:pt x="199" y="8"/>
                  <a:pt x="0"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56" name="Freeform 31"/>
          <p:cNvSpPr>
            <a:spLocks noEditPoints="1"/>
          </p:cNvSpPr>
          <p:nvPr>
            <p:custDataLst>
              <p:tags r:id="rId19"/>
            </p:custDataLst>
          </p:nvPr>
        </p:nvSpPr>
        <p:spPr bwMode="auto">
          <a:xfrm>
            <a:off x="1905841" y="3512192"/>
            <a:ext cx="277714" cy="539731"/>
          </a:xfrm>
          <a:custGeom>
            <a:avLst/>
            <a:gdLst>
              <a:gd name="T0" fmla="*/ 943 w 943"/>
              <a:gd name="T1" fmla="*/ 918 h 1836"/>
              <a:gd name="T2" fmla="*/ 25 w 943"/>
              <a:gd name="T3" fmla="*/ 0 h 1836"/>
              <a:gd name="T4" fmla="*/ 0 w 943"/>
              <a:gd name="T5" fmla="*/ 25 h 1836"/>
              <a:gd name="T6" fmla="*/ 0 w 943"/>
              <a:gd name="T7" fmla="*/ 223 h 1836"/>
              <a:gd name="T8" fmla="*/ 0 w 943"/>
              <a:gd name="T9" fmla="*/ 1613 h 1836"/>
              <a:gd name="T10" fmla="*/ 0 w 943"/>
              <a:gd name="T11" fmla="*/ 1811 h 1836"/>
              <a:gd name="T12" fmla="*/ 25 w 943"/>
              <a:gd name="T13" fmla="*/ 1836 h 1836"/>
              <a:gd name="T14" fmla="*/ 943 w 943"/>
              <a:gd name="T15" fmla="*/ 918 h 1836"/>
              <a:gd name="T16" fmla="*/ 50 w 943"/>
              <a:gd name="T17" fmla="*/ 248 h 1836"/>
              <a:gd name="T18" fmla="*/ 543 w 943"/>
              <a:gd name="T19" fmla="*/ 493 h 1836"/>
              <a:gd name="T20" fmla="*/ 50 w 943"/>
              <a:gd name="T21" fmla="*/ 867 h 1836"/>
              <a:gd name="T22" fmla="*/ 50 w 943"/>
              <a:gd name="T23" fmla="*/ 248 h 1836"/>
              <a:gd name="T24" fmla="*/ 574 w 943"/>
              <a:gd name="T25" fmla="*/ 533 h 1836"/>
              <a:gd name="T26" fmla="*/ 695 w 943"/>
              <a:gd name="T27" fmla="*/ 918 h 1836"/>
              <a:gd name="T28" fmla="*/ 574 w 943"/>
              <a:gd name="T29" fmla="*/ 1302 h 1836"/>
              <a:gd name="T30" fmla="*/ 67 w 943"/>
              <a:gd name="T31" fmla="*/ 918 h 1836"/>
              <a:gd name="T32" fmla="*/ 574 w 943"/>
              <a:gd name="T33" fmla="*/ 533 h 1836"/>
              <a:gd name="T34" fmla="*/ 50 w 943"/>
              <a:gd name="T35" fmla="*/ 968 h 1836"/>
              <a:gd name="T36" fmla="*/ 543 w 943"/>
              <a:gd name="T37" fmla="*/ 1342 h 1836"/>
              <a:gd name="T38" fmla="*/ 50 w 943"/>
              <a:gd name="T39" fmla="*/ 1587 h 1836"/>
              <a:gd name="T40" fmla="*/ 50 w 943"/>
              <a:gd name="T41" fmla="*/ 968 h 1836"/>
              <a:gd name="T42" fmla="*/ 50 w 943"/>
              <a:gd name="T43" fmla="*/ 1637 h 1836"/>
              <a:gd name="T44" fmla="*/ 745 w 943"/>
              <a:gd name="T45" fmla="*/ 918 h 1836"/>
              <a:gd name="T46" fmla="*/ 50 w 943"/>
              <a:gd name="T47" fmla="*/ 198 h 1836"/>
              <a:gd name="T48" fmla="*/ 50 w 943"/>
              <a:gd name="T49" fmla="*/ 50 h 1836"/>
              <a:gd name="T50" fmla="*/ 893 w 943"/>
              <a:gd name="T51" fmla="*/ 918 h 1836"/>
              <a:gd name="T52" fmla="*/ 50 w 943"/>
              <a:gd name="T53" fmla="*/ 1785 h 1836"/>
              <a:gd name="T54" fmla="*/ 50 w 943"/>
              <a:gd name="T55" fmla="*/ 1637 h 1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3" h="1836">
                <a:moveTo>
                  <a:pt x="943" y="918"/>
                </a:moveTo>
                <a:cubicBezTo>
                  <a:pt x="943" y="411"/>
                  <a:pt x="532" y="0"/>
                  <a:pt x="25" y="0"/>
                </a:cubicBezTo>
                <a:cubicBezTo>
                  <a:pt x="11" y="0"/>
                  <a:pt x="0" y="11"/>
                  <a:pt x="0" y="25"/>
                </a:cubicBezTo>
                <a:cubicBezTo>
                  <a:pt x="0" y="223"/>
                  <a:pt x="0" y="223"/>
                  <a:pt x="0" y="223"/>
                </a:cubicBezTo>
                <a:cubicBezTo>
                  <a:pt x="0" y="1613"/>
                  <a:pt x="0" y="1613"/>
                  <a:pt x="0" y="1613"/>
                </a:cubicBezTo>
                <a:cubicBezTo>
                  <a:pt x="0" y="1811"/>
                  <a:pt x="0" y="1811"/>
                  <a:pt x="0" y="1811"/>
                </a:cubicBezTo>
                <a:cubicBezTo>
                  <a:pt x="0" y="1824"/>
                  <a:pt x="11" y="1836"/>
                  <a:pt x="25" y="1836"/>
                </a:cubicBezTo>
                <a:cubicBezTo>
                  <a:pt x="532" y="1836"/>
                  <a:pt x="943" y="1424"/>
                  <a:pt x="943" y="918"/>
                </a:cubicBezTo>
                <a:close/>
                <a:moveTo>
                  <a:pt x="50" y="248"/>
                </a:moveTo>
                <a:cubicBezTo>
                  <a:pt x="249" y="256"/>
                  <a:pt x="425" y="350"/>
                  <a:pt x="543" y="493"/>
                </a:cubicBezTo>
                <a:cubicBezTo>
                  <a:pt x="50" y="867"/>
                  <a:pt x="50" y="867"/>
                  <a:pt x="50" y="867"/>
                </a:cubicBezTo>
                <a:lnTo>
                  <a:pt x="50" y="248"/>
                </a:lnTo>
                <a:close/>
                <a:moveTo>
                  <a:pt x="574" y="533"/>
                </a:moveTo>
                <a:cubicBezTo>
                  <a:pt x="650" y="642"/>
                  <a:pt x="695" y="775"/>
                  <a:pt x="695" y="918"/>
                </a:cubicBezTo>
                <a:cubicBezTo>
                  <a:pt x="695" y="1060"/>
                  <a:pt x="650" y="1193"/>
                  <a:pt x="574" y="1302"/>
                </a:cubicBezTo>
                <a:cubicBezTo>
                  <a:pt x="67" y="918"/>
                  <a:pt x="67" y="918"/>
                  <a:pt x="67" y="918"/>
                </a:cubicBezTo>
                <a:lnTo>
                  <a:pt x="574" y="533"/>
                </a:lnTo>
                <a:close/>
                <a:moveTo>
                  <a:pt x="50" y="968"/>
                </a:moveTo>
                <a:cubicBezTo>
                  <a:pt x="543" y="1342"/>
                  <a:pt x="543" y="1342"/>
                  <a:pt x="543" y="1342"/>
                </a:cubicBezTo>
                <a:cubicBezTo>
                  <a:pt x="425" y="1486"/>
                  <a:pt x="249" y="1580"/>
                  <a:pt x="50" y="1587"/>
                </a:cubicBezTo>
                <a:lnTo>
                  <a:pt x="50" y="968"/>
                </a:lnTo>
                <a:close/>
                <a:moveTo>
                  <a:pt x="50" y="1637"/>
                </a:moveTo>
                <a:cubicBezTo>
                  <a:pt x="436" y="1624"/>
                  <a:pt x="745" y="1306"/>
                  <a:pt x="745" y="918"/>
                </a:cubicBezTo>
                <a:cubicBezTo>
                  <a:pt x="745" y="529"/>
                  <a:pt x="436" y="211"/>
                  <a:pt x="50" y="198"/>
                </a:cubicBezTo>
                <a:cubicBezTo>
                  <a:pt x="50" y="50"/>
                  <a:pt x="50" y="50"/>
                  <a:pt x="50" y="50"/>
                </a:cubicBezTo>
                <a:cubicBezTo>
                  <a:pt x="517" y="63"/>
                  <a:pt x="893" y="447"/>
                  <a:pt x="893" y="918"/>
                </a:cubicBezTo>
                <a:cubicBezTo>
                  <a:pt x="893" y="1388"/>
                  <a:pt x="517" y="1772"/>
                  <a:pt x="50" y="1785"/>
                </a:cubicBezTo>
                <a:lnTo>
                  <a:pt x="50" y="1637"/>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57" name="文本框 156"/>
          <p:cNvSpPr txBox="1"/>
          <p:nvPr>
            <p:custDataLst>
              <p:tags r:id="rId20"/>
            </p:custDataLst>
          </p:nvPr>
        </p:nvSpPr>
        <p:spPr>
          <a:xfrm>
            <a:off x="1302719" y="3504343"/>
            <a:ext cx="603726" cy="554824"/>
          </a:xfrm>
          <a:prstGeom prst="rect">
            <a:avLst/>
          </a:prstGeom>
          <a:noFill/>
        </p:spPr>
        <p:txBody>
          <a:bodyPr wrap="square" rtlCol="0">
            <a:normAutofit fontScale="80000"/>
          </a:bodyPr>
          <a:p>
            <a:r>
              <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rPr>
              <a:t>08</a:t>
            </a:r>
            <a:endPar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endParaRPr>
          </a:p>
        </p:txBody>
      </p:sp>
      <p:sp>
        <p:nvSpPr>
          <p:cNvPr id="159" name="文本框 158"/>
          <p:cNvSpPr txBox="1"/>
          <p:nvPr>
            <p:custDataLst>
              <p:tags r:id="rId21"/>
            </p:custDataLst>
          </p:nvPr>
        </p:nvSpPr>
        <p:spPr>
          <a:xfrm>
            <a:off x="2240909" y="4417177"/>
            <a:ext cx="3800455" cy="763713"/>
          </a:xfrm>
          <a:prstGeom prst="rect">
            <a:avLst/>
          </a:prstGeom>
          <a:noFill/>
        </p:spPr>
        <p:txBody>
          <a:bodyPr wrap="square" rtlCol="0" anchor="t" anchorCtr="0">
            <a:normAutofit fontScale="90000"/>
          </a:bodyPr>
          <a:p>
            <a:pPr fontAlgn="auto">
              <a:lnSpc>
                <a:spcPct val="130000"/>
              </a:lnSpc>
            </a:pPr>
            <a:r>
              <a:rPr lang="zh-CN" altLang="en-US" sz="14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10、发现蒸汽伴热疏水异常，如水锤，疏水量过小、过大，伴热不热，要及时进行处理。</a:t>
            </a:r>
            <a:endParaRPr lang="zh-CN" altLang="en-US" sz="14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162" name="AutoShape 25"/>
          <p:cNvSpPr>
            <a:spLocks noChangeAspect="1" noChangeArrowheads="1" noTextEdit="1"/>
          </p:cNvSpPr>
          <p:nvPr>
            <p:custDataLst>
              <p:tags r:id="rId22"/>
            </p:custDataLst>
          </p:nvPr>
        </p:nvSpPr>
        <p:spPr bwMode="auto">
          <a:xfrm>
            <a:off x="1906445" y="4425025"/>
            <a:ext cx="277714" cy="539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63" name="Freeform 27"/>
          <p:cNvSpPr/>
          <p:nvPr>
            <p:custDataLst>
              <p:tags r:id="rId23"/>
            </p:custDataLst>
          </p:nvPr>
        </p:nvSpPr>
        <p:spPr bwMode="auto">
          <a:xfrm>
            <a:off x="1926460" y="4581856"/>
            <a:ext cx="184308" cy="226070"/>
          </a:xfrm>
          <a:custGeom>
            <a:avLst/>
            <a:gdLst>
              <a:gd name="T0" fmla="*/ 628 w 628"/>
              <a:gd name="T1" fmla="*/ 385 h 769"/>
              <a:gd name="T2" fmla="*/ 507 w 628"/>
              <a:gd name="T3" fmla="*/ 0 h 769"/>
              <a:gd name="T4" fmla="*/ 0 w 628"/>
              <a:gd name="T5" fmla="*/ 385 h 769"/>
              <a:gd name="T6" fmla="*/ 507 w 628"/>
              <a:gd name="T7" fmla="*/ 769 h 769"/>
              <a:gd name="T8" fmla="*/ 628 w 628"/>
              <a:gd name="T9" fmla="*/ 385 h 769"/>
            </a:gdLst>
            <a:ahLst/>
            <a:cxnLst>
              <a:cxn ang="0">
                <a:pos x="T0" y="T1"/>
              </a:cxn>
              <a:cxn ang="0">
                <a:pos x="T2" y="T3"/>
              </a:cxn>
              <a:cxn ang="0">
                <a:pos x="T4" y="T5"/>
              </a:cxn>
              <a:cxn ang="0">
                <a:pos x="T6" y="T7"/>
              </a:cxn>
              <a:cxn ang="0">
                <a:pos x="T8" y="T9"/>
              </a:cxn>
            </a:cxnLst>
            <a:rect l="0" t="0" r="r" b="b"/>
            <a:pathLst>
              <a:path w="628" h="769">
                <a:moveTo>
                  <a:pt x="628" y="385"/>
                </a:moveTo>
                <a:cubicBezTo>
                  <a:pt x="628" y="242"/>
                  <a:pt x="583" y="109"/>
                  <a:pt x="507" y="0"/>
                </a:cubicBezTo>
                <a:cubicBezTo>
                  <a:pt x="0" y="385"/>
                  <a:pt x="0" y="385"/>
                  <a:pt x="0" y="385"/>
                </a:cubicBezTo>
                <a:cubicBezTo>
                  <a:pt x="507" y="769"/>
                  <a:pt x="507" y="769"/>
                  <a:pt x="507" y="769"/>
                </a:cubicBezTo>
                <a:cubicBezTo>
                  <a:pt x="583" y="660"/>
                  <a:pt x="628" y="527"/>
                  <a:pt x="628" y="385"/>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64" name="Freeform 28"/>
          <p:cNvSpPr/>
          <p:nvPr>
            <p:custDataLst>
              <p:tags r:id="rId24"/>
            </p:custDataLst>
          </p:nvPr>
        </p:nvSpPr>
        <p:spPr bwMode="auto">
          <a:xfrm>
            <a:off x="1921456" y="4710323"/>
            <a:ext cx="145112" cy="181857"/>
          </a:xfrm>
          <a:custGeom>
            <a:avLst/>
            <a:gdLst>
              <a:gd name="T0" fmla="*/ 493 w 493"/>
              <a:gd name="T1" fmla="*/ 374 h 619"/>
              <a:gd name="T2" fmla="*/ 0 w 493"/>
              <a:gd name="T3" fmla="*/ 0 h 619"/>
              <a:gd name="T4" fmla="*/ 0 w 493"/>
              <a:gd name="T5" fmla="*/ 619 h 619"/>
              <a:gd name="T6" fmla="*/ 493 w 493"/>
              <a:gd name="T7" fmla="*/ 374 h 619"/>
            </a:gdLst>
            <a:ahLst/>
            <a:cxnLst>
              <a:cxn ang="0">
                <a:pos x="T0" y="T1"/>
              </a:cxn>
              <a:cxn ang="0">
                <a:pos x="T2" y="T3"/>
              </a:cxn>
              <a:cxn ang="0">
                <a:pos x="T4" y="T5"/>
              </a:cxn>
              <a:cxn ang="0">
                <a:pos x="T6" y="T7"/>
              </a:cxn>
            </a:cxnLst>
            <a:rect l="0" t="0" r="r" b="b"/>
            <a:pathLst>
              <a:path w="493" h="619">
                <a:moveTo>
                  <a:pt x="493" y="374"/>
                </a:moveTo>
                <a:cubicBezTo>
                  <a:pt x="0" y="0"/>
                  <a:pt x="0" y="0"/>
                  <a:pt x="0" y="0"/>
                </a:cubicBezTo>
                <a:cubicBezTo>
                  <a:pt x="0" y="619"/>
                  <a:pt x="0" y="619"/>
                  <a:pt x="0" y="619"/>
                </a:cubicBezTo>
                <a:cubicBezTo>
                  <a:pt x="199" y="612"/>
                  <a:pt x="375" y="518"/>
                  <a:pt x="493" y="374"/>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65" name="Freeform 29"/>
          <p:cNvSpPr/>
          <p:nvPr>
            <p:custDataLst>
              <p:tags r:id="rId25"/>
            </p:custDataLst>
          </p:nvPr>
        </p:nvSpPr>
        <p:spPr bwMode="auto">
          <a:xfrm>
            <a:off x="1921456" y="4440042"/>
            <a:ext cx="247691" cy="509700"/>
          </a:xfrm>
          <a:custGeom>
            <a:avLst/>
            <a:gdLst>
              <a:gd name="T0" fmla="*/ 843 w 843"/>
              <a:gd name="T1" fmla="*/ 868 h 1735"/>
              <a:gd name="T2" fmla="*/ 0 w 843"/>
              <a:gd name="T3" fmla="*/ 0 h 1735"/>
              <a:gd name="T4" fmla="*/ 0 w 843"/>
              <a:gd name="T5" fmla="*/ 148 h 1735"/>
              <a:gd name="T6" fmla="*/ 695 w 843"/>
              <a:gd name="T7" fmla="*/ 868 h 1735"/>
              <a:gd name="T8" fmla="*/ 0 w 843"/>
              <a:gd name="T9" fmla="*/ 1587 h 1735"/>
              <a:gd name="T10" fmla="*/ 0 w 843"/>
              <a:gd name="T11" fmla="*/ 1735 h 1735"/>
              <a:gd name="T12" fmla="*/ 843 w 843"/>
              <a:gd name="T13" fmla="*/ 868 h 1735"/>
            </a:gdLst>
            <a:ahLst/>
            <a:cxnLst>
              <a:cxn ang="0">
                <a:pos x="T0" y="T1"/>
              </a:cxn>
              <a:cxn ang="0">
                <a:pos x="T2" y="T3"/>
              </a:cxn>
              <a:cxn ang="0">
                <a:pos x="T4" y="T5"/>
              </a:cxn>
              <a:cxn ang="0">
                <a:pos x="T6" y="T7"/>
              </a:cxn>
              <a:cxn ang="0">
                <a:pos x="T8" y="T9"/>
              </a:cxn>
              <a:cxn ang="0">
                <a:pos x="T10" y="T11"/>
              </a:cxn>
              <a:cxn ang="0">
                <a:pos x="T12" y="T13"/>
              </a:cxn>
            </a:cxnLst>
            <a:rect l="0" t="0" r="r" b="b"/>
            <a:pathLst>
              <a:path w="843" h="1735">
                <a:moveTo>
                  <a:pt x="843" y="868"/>
                </a:moveTo>
                <a:cubicBezTo>
                  <a:pt x="843" y="397"/>
                  <a:pt x="467" y="13"/>
                  <a:pt x="0" y="0"/>
                </a:cubicBezTo>
                <a:cubicBezTo>
                  <a:pt x="0" y="148"/>
                  <a:pt x="0" y="148"/>
                  <a:pt x="0" y="148"/>
                </a:cubicBezTo>
                <a:cubicBezTo>
                  <a:pt x="386" y="161"/>
                  <a:pt x="695" y="479"/>
                  <a:pt x="695" y="868"/>
                </a:cubicBezTo>
                <a:cubicBezTo>
                  <a:pt x="695" y="1256"/>
                  <a:pt x="386" y="1574"/>
                  <a:pt x="0" y="1587"/>
                </a:cubicBezTo>
                <a:cubicBezTo>
                  <a:pt x="0" y="1735"/>
                  <a:pt x="0" y="1735"/>
                  <a:pt x="0" y="1735"/>
                </a:cubicBezTo>
                <a:cubicBezTo>
                  <a:pt x="467" y="1722"/>
                  <a:pt x="843" y="1338"/>
                  <a:pt x="843" y="868"/>
                </a:cubicBezTo>
                <a:close/>
              </a:path>
            </a:pathLst>
          </a:custGeom>
          <a:solidFill>
            <a:srgbClr val="FFC033">
              <a:alpha val="69804"/>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66" name="Freeform 30"/>
          <p:cNvSpPr/>
          <p:nvPr>
            <p:custDataLst>
              <p:tags r:id="rId26"/>
            </p:custDataLst>
          </p:nvPr>
        </p:nvSpPr>
        <p:spPr bwMode="auto">
          <a:xfrm>
            <a:off x="1921456" y="4498436"/>
            <a:ext cx="145112" cy="181857"/>
          </a:xfrm>
          <a:custGeom>
            <a:avLst/>
            <a:gdLst>
              <a:gd name="T0" fmla="*/ 0 w 493"/>
              <a:gd name="T1" fmla="*/ 0 h 619"/>
              <a:gd name="T2" fmla="*/ 0 w 493"/>
              <a:gd name="T3" fmla="*/ 619 h 619"/>
              <a:gd name="T4" fmla="*/ 493 w 493"/>
              <a:gd name="T5" fmla="*/ 245 h 619"/>
              <a:gd name="T6" fmla="*/ 0 w 493"/>
              <a:gd name="T7" fmla="*/ 0 h 619"/>
            </a:gdLst>
            <a:ahLst/>
            <a:cxnLst>
              <a:cxn ang="0">
                <a:pos x="T0" y="T1"/>
              </a:cxn>
              <a:cxn ang="0">
                <a:pos x="T2" y="T3"/>
              </a:cxn>
              <a:cxn ang="0">
                <a:pos x="T4" y="T5"/>
              </a:cxn>
              <a:cxn ang="0">
                <a:pos x="T6" y="T7"/>
              </a:cxn>
            </a:cxnLst>
            <a:rect l="0" t="0" r="r" b="b"/>
            <a:pathLst>
              <a:path w="493" h="619">
                <a:moveTo>
                  <a:pt x="0" y="0"/>
                </a:moveTo>
                <a:cubicBezTo>
                  <a:pt x="0" y="619"/>
                  <a:pt x="0" y="619"/>
                  <a:pt x="0" y="619"/>
                </a:cubicBezTo>
                <a:cubicBezTo>
                  <a:pt x="493" y="245"/>
                  <a:pt x="493" y="245"/>
                  <a:pt x="493" y="245"/>
                </a:cubicBezTo>
                <a:cubicBezTo>
                  <a:pt x="375" y="102"/>
                  <a:pt x="199" y="8"/>
                  <a:pt x="0"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67" name="Freeform 31"/>
          <p:cNvSpPr>
            <a:spLocks noEditPoints="1"/>
          </p:cNvSpPr>
          <p:nvPr>
            <p:custDataLst>
              <p:tags r:id="rId27"/>
            </p:custDataLst>
          </p:nvPr>
        </p:nvSpPr>
        <p:spPr bwMode="auto">
          <a:xfrm>
            <a:off x="1906445" y="4425025"/>
            <a:ext cx="277714" cy="539731"/>
          </a:xfrm>
          <a:custGeom>
            <a:avLst/>
            <a:gdLst>
              <a:gd name="T0" fmla="*/ 943 w 943"/>
              <a:gd name="T1" fmla="*/ 918 h 1836"/>
              <a:gd name="T2" fmla="*/ 25 w 943"/>
              <a:gd name="T3" fmla="*/ 0 h 1836"/>
              <a:gd name="T4" fmla="*/ 0 w 943"/>
              <a:gd name="T5" fmla="*/ 25 h 1836"/>
              <a:gd name="T6" fmla="*/ 0 w 943"/>
              <a:gd name="T7" fmla="*/ 223 h 1836"/>
              <a:gd name="T8" fmla="*/ 0 w 943"/>
              <a:gd name="T9" fmla="*/ 1613 h 1836"/>
              <a:gd name="T10" fmla="*/ 0 w 943"/>
              <a:gd name="T11" fmla="*/ 1811 h 1836"/>
              <a:gd name="T12" fmla="*/ 25 w 943"/>
              <a:gd name="T13" fmla="*/ 1836 h 1836"/>
              <a:gd name="T14" fmla="*/ 943 w 943"/>
              <a:gd name="T15" fmla="*/ 918 h 1836"/>
              <a:gd name="T16" fmla="*/ 50 w 943"/>
              <a:gd name="T17" fmla="*/ 248 h 1836"/>
              <a:gd name="T18" fmla="*/ 543 w 943"/>
              <a:gd name="T19" fmla="*/ 493 h 1836"/>
              <a:gd name="T20" fmla="*/ 50 w 943"/>
              <a:gd name="T21" fmla="*/ 867 h 1836"/>
              <a:gd name="T22" fmla="*/ 50 w 943"/>
              <a:gd name="T23" fmla="*/ 248 h 1836"/>
              <a:gd name="T24" fmla="*/ 574 w 943"/>
              <a:gd name="T25" fmla="*/ 533 h 1836"/>
              <a:gd name="T26" fmla="*/ 695 w 943"/>
              <a:gd name="T27" fmla="*/ 918 h 1836"/>
              <a:gd name="T28" fmla="*/ 574 w 943"/>
              <a:gd name="T29" fmla="*/ 1302 h 1836"/>
              <a:gd name="T30" fmla="*/ 67 w 943"/>
              <a:gd name="T31" fmla="*/ 918 h 1836"/>
              <a:gd name="T32" fmla="*/ 574 w 943"/>
              <a:gd name="T33" fmla="*/ 533 h 1836"/>
              <a:gd name="T34" fmla="*/ 50 w 943"/>
              <a:gd name="T35" fmla="*/ 968 h 1836"/>
              <a:gd name="T36" fmla="*/ 543 w 943"/>
              <a:gd name="T37" fmla="*/ 1342 h 1836"/>
              <a:gd name="T38" fmla="*/ 50 w 943"/>
              <a:gd name="T39" fmla="*/ 1587 h 1836"/>
              <a:gd name="T40" fmla="*/ 50 w 943"/>
              <a:gd name="T41" fmla="*/ 968 h 1836"/>
              <a:gd name="T42" fmla="*/ 50 w 943"/>
              <a:gd name="T43" fmla="*/ 1637 h 1836"/>
              <a:gd name="T44" fmla="*/ 745 w 943"/>
              <a:gd name="T45" fmla="*/ 918 h 1836"/>
              <a:gd name="T46" fmla="*/ 50 w 943"/>
              <a:gd name="T47" fmla="*/ 198 h 1836"/>
              <a:gd name="T48" fmla="*/ 50 w 943"/>
              <a:gd name="T49" fmla="*/ 50 h 1836"/>
              <a:gd name="T50" fmla="*/ 893 w 943"/>
              <a:gd name="T51" fmla="*/ 918 h 1836"/>
              <a:gd name="T52" fmla="*/ 50 w 943"/>
              <a:gd name="T53" fmla="*/ 1785 h 1836"/>
              <a:gd name="T54" fmla="*/ 50 w 943"/>
              <a:gd name="T55" fmla="*/ 1637 h 1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3" h="1836">
                <a:moveTo>
                  <a:pt x="943" y="918"/>
                </a:moveTo>
                <a:cubicBezTo>
                  <a:pt x="943" y="411"/>
                  <a:pt x="532" y="0"/>
                  <a:pt x="25" y="0"/>
                </a:cubicBezTo>
                <a:cubicBezTo>
                  <a:pt x="11" y="0"/>
                  <a:pt x="0" y="11"/>
                  <a:pt x="0" y="25"/>
                </a:cubicBezTo>
                <a:cubicBezTo>
                  <a:pt x="0" y="223"/>
                  <a:pt x="0" y="223"/>
                  <a:pt x="0" y="223"/>
                </a:cubicBezTo>
                <a:cubicBezTo>
                  <a:pt x="0" y="1613"/>
                  <a:pt x="0" y="1613"/>
                  <a:pt x="0" y="1613"/>
                </a:cubicBezTo>
                <a:cubicBezTo>
                  <a:pt x="0" y="1811"/>
                  <a:pt x="0" y="1811"/>
                  <a:pt x="0" y="1811"/>
                </a:cubicBezTo>
                <a:cubicBezTo>
                  <a:pt x="0" y="1824"/>
                  <a:pt x="11" y="1836"/>
                  <a:pt x="25" y="1836"/>
                </a:cubicBezTo>
                <a:cubicBezTo>
                  <a:pt x="532" y="1836"/>
                  <a:pt x="943" y="1424"/>
                  <a:pt x="943" y="918"/>
                </a:cubicBezTo>
                <a:close/>
                <a:moveTo>
                  <a:pt x="50" y="248"/>
                </a:moveTo>
                <a:cubicBezTo>
                  <a:pt x="249" y="256"/>
                  <a:pt x="425" y="350"/>
                  <a:pt x="543" y="493"/>
                </a:cubicBezTo>
                <a:cubicBezTo>
                  <a:pt x="50" y="867"/>
                  <a:pt x="50" y="867"/>
                  <a:pt x="50" y="867"/>
                </a:cubicBezTo>
                <a:lnTo>
                  <a:pt x="50" y="248"/>
                </a:lnTo>
                <a:close/>
                <a:moveTo>
                  <a:pt x="574" y="533"/>
                </a:moveTo>
                <a:cubicBezTo>
                  <a:pt x="650" y="642"/>
                  <a:pt x="695" y="775"/>
                  <a:pt x="695" y="918"/>
                </a:cubicBezTo>
                <a:cubicBezTo>
                  <a:pt x="695" y="1060"/>
                  <a:pt x="650" y="1193"/>
                  <a:pt x="574" y="1302"/>
                </a:cubicBezTo>
                <a:cubicBezTo>
                  <a:pt x="67" y="918"/>
                  <a:pt x="67" y="918"/>
                  <a:pt x="67" y="918"/>
                </a:cubicBezTo>
                <a:lnTo>
                  <a:pt x="574" y="533"/>
                </a:lnTo>
                <a:close/>
                <a:moveTo>
                  <a:pt x="50" y="968"/>
                </a:moveTo>
                <a:cubicBezTo>
                  <a:pt x="543" y="1342"/>
                  <a:pt x="543" y="1342"/>
                  <a:pt x="543" y="1342"/>
                </a:cubicBezTo>
                <a:cubicBezTo>
                  <a:pt x="425" y="1486"/>
                  <a:pt x="249" y="1580"/>
                  <a:pt x="50" y="1587"/>
                </a:cubicBezTo>
                <a:lnTo>
                  <a:pt x="50" y="968"/>
                </a:lnTo>
                <a:close/>
                <a:moveTo>
                  <a:pt x="50" y="1637"/>
                </a:moveTo>
                <a:cubicBezTo>
                  <a:pt x="436" y="1624"/>
                  <a:pt x="745" y="1306"/>
                  <a:pt x="745" y="918"/>
                </a:cubicBezTo>
                <a:cubicBezTo>
                  <a:pt x="745" y="529"/>
                  <a:pt x="436" y="211"/>
                  <a:pt x="50" y="198"/>
                </a:cubicBezTo>
                <a:cubicBezTo>
                  <a:pt x="50" y="50"/>
                  <a:pt x="50" y="50"/>
                  <a:pt x="50" y="50"/>
                </a:cubicBezTo>
                <a:cubicBezTo>
                  <a:pt x="517" y="63"/>
                  <a:pt x="893" y="447"/>
                  <a:pt x="893" y="918"/>
                </a:cubicBezTo>
                <a:cubicBezTo>
                  <a:pt x="893" y="1388"/>
                  <a:pt x="517" y="1772"/>
                  <a:pt x="50" y="1785"/>
                </a:cubicBezTo>
                <a:lnTo>
                  <a:pt x="50" y="1637"/>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68" name="文本框 167"/>
          <p:cNvSpPr txBox="1"/>
          <p:nvPr>
            <p:custDataLst>
              <p:tags r:id="rId28"/>
            </p:custDataLst>
          </p:nvPr>
        </p:nvSpPr>
        <p:spPr>
          <a:xfrm>
            <a:off x="1303322" y="4417177"/>
            <a:ext cx="603726" cy="554824"/>
          </a:xfrm>
          <a:prstGeom prst="rect">
            <a:avLst/>
          </a:prstGeom>
          <a:noFill/>
        </p:spPr>
        <p:txBody>
          <a:bodyPr wrap="square" rtlCol="0">
            <a:normAutofit fontScale="80000"/>
          </a:bodyPr>
          <a:p>
            <a:r>
              <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rPr>
              <a:t>10</a:t>
            </a:r>
            <a:endPar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endParaRPr>
          </a:p>
        </p:txBody>
      </p:sp>
      <p:sp>
        <p:nvSpPr>
          <p:cNvPr id="170" name="文本框 169"/>
          <p:cNvSpPr txBox="1"/>
          <p:nvPr>
            <p:custDataLst>
              <p:tags r:id="rId29"/>
            </p:custDataLst>
          </p:nvPr>
        </p:nvSpPr>
        <p:spPr>
          <a:xfrm>
            <a:off x="7088224" y="2592114"/>
            <a:ext cx="3800455" cy="763713"/>
          </a:xfrm>
          <a:prstGeom prst="rect">
            <a:avLst/>
          </a:prstGeom>
          <a:noFill/>
        </p:spPr>
        <p:txBody>
          <a:bodyPr wrap="square" rtlCol="0" anchor="t" anchorCtr="0">
            <a:normAutofit fontScale="90000" lnSpcReduction="20000"/>
          </a:bodyPr>
          <a:p>
            <a:pPr fontAlgn="auto">
              <a:lnSpc>
                <a:spcPct val="130000"/>
              </a:lnSpc>
            </a:pPr>
            <a:r>
              <a:rPr lang="zh-CN" altLang="en-US" sz="1445"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7、因检修需要临时停用热水或蒸汽伴热的，注意避免伴热管及所伴热的物料管线出现冻堵的情况。</a:t>
            </a:r>
            <a:endParaRPr lang="zh-CN" altLang="en-US" sz="1445"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173" name="AutoShape 25"/>
          <p:cNvSpPr>
            <a:spLocks noChangeAspect="1" noChangeArrowheads="1" noTextEdit="1"/>
          </p:cNvSpPr>
          <p:nvPr>
            <p:custDataLst>
              <p:tags r:id="rId30"/>
            </p:custDataLst>
          </p:nvPr>
        </p:nvSpPr>
        <p:spPr bwMode="auto">
          <a:xfrm>
            <a:off x="6753760" y="2599962"/>
            <a:ext cx="277714" cy="539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74" name="Freeform 27"/>
          <p:cNvSpPr/>
          <p:nvPr>
            <p:custDataLst>
              <p:tags r:id="rId31"/>
            </p:custDataLst>
          </p:nvPr>
        </p:nvSpPr>
        <p:spPr bwMode="auto">
          <a:xfrm>
            <a:off x="6773775" y="2756793"/>
            <a:ext cx="184308" cy="226070"/>
          </a:xfrm>
          <a:custGeom>
            <a:avLst/>
            <a:gdLst>
              <a:gd name="T0" fmla="*/ 628 w 628"/>
              <a:gd name="T1" fmla="*/ 385 h 769"/>
              <a:gd name="T2" fmla="*/ 507 w 628"/>
              <a:gd name="T3" fmla="*/ 0 h 769"/>
              <a:gd name="T4" fmla="*/ 0 w 628"/>
              <a:gd name="T5" fmla="*/ 385 h 769"/>
              <a:gd name="T6" fmla="*/ 507 w 628"/>
              <a:gd name="T7" fmla="*/ 769 h 769"/>
              <a:gd name="T8" fmla="*/ 628 w 628"/>
              <a:gd name="T9" fmla="*/ 385 h 769"/>
            </a:gdLst>
            <a:ahLst/>
            <a:cxnLst>
              <a:cxn ang="0">
                <a:pos x="T0" y="T1"/>
              </a:cxn>
              <a:cxn ang="0">
                <a:pos x="T2" y="T3"/>
              </a:cxn>
              <a:cxn ang="0">
                <a:pos x="T4" y="T5"/>
              </a:cxn>
              <a:cxn ang="0">
                <a:pos x="T6" y="T7"/>
              </a:cxn>
              <a:cxn ang="0">
                <a:pos x="T8" y="T9"/>
              </a:cxn>
            </a:cxnLst>
            <a:rect l="0" t="0" r="r" b="b"/>
            <a:pathLst>
              <a:path w="628" h="769">
                <a:moveTo>
                  <a:pt x="628" y="385"/>
                </a:moveTo>
                <a:cubicBezTo>
                  <a:pt x="628" y="242"/>
                  <a:pt x="583" y="109"/>
                  <a:pt x="507" y="0"/>
                </a:cubicBezTo>
                <a:cubicBezTo>
                  <a:pt x="0" y="385"/>
                  <a:pt x="0" y="385"/>
                  <a:pt x="0" y="385"/>
                </a:cubicBezTo>
                <a:cubicBezTo>
                  <a:pt x="507" y="769"/>
                  <a:pt x="507" y="769"/>
                  <a:pt x="507" y="769"/>
                </a:cubicBezTo>
                <a:cubicBezTo>
                  <a:pt x="583" y="660"/>
                  <a:pt x="628" y="527"/>
                  <a:pt x="628" y="385"/>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75" name="Freeform 28"/>
          <p:cNvSpPr/>
          <p:nvPr>
            <p:custDataLst>
              <p:tags r:id="rId32"/>
            </p:custDataLst>
          </p:nvPr>
        </p:nvSpPr>
        <p:spPr bwMode="auto">
          <a:xfrm>
            <a:off x="6768771" y="2885260"/>
            <a:ext cx="145112" cy="181857"/>
          </a:xfrm>
          <a:custGeom>
            <a:avLst/>
            <a:gdLst>
              <a:gd name="T0" fmla="*/ 493 w 493"/>
              <a:gd name="T1" fmla="*/ 374 h 619"/>
              <a:gd name="T2" fmla="*/ 0 w 493"/>
              <a:gd name="T3" fmla="*/ 0 h 619"/>
              <a:gd name="T4" fmla="*/ 0 w 493"/>
              <a:gd name="T5" fmla="*/ 619 h 619"/>
              <a:gd name="T6" fmla="*/ 493 w 493"/>
              <a:gd name="T7" fmla="*/ 374 h 619"/>
            </a:gdLst>
            <a:ahLst/>
            <a:cxnLst>
              <a:cxn ang="0">
                <a:pos x="T0" y="T1"/>
              </a:cxn>
              <a:cxn ang="0">
                <a:pos x="T2" y="T3"/>
              </a:cxn>
              <a:cxn ang="0">
                <a:pos x="T4" y="T5"/>
              </a:cxn>
              <a:cxn ang="0">
                <a:pos x="T6" y="T7"/>
              </a:cxn>
            </a:cxnLst>
            <a:rect l="0" t="0" r="r" b="b"/>
            <a:pathLst>
              <a:path w="493" h="619">
                <a:moveTo>
                  <a:pt x="493" y="374"/>
                </a:moveTo>
                <a:cubicBezTo>
                  <a:pt x="0" y="0"/>
                  <a:pt x="0" y="0"/>
                  <a:pt x="0" y="0"/>
                </a:cubicBezTo>
                <a:cubicBezTo>
                  <a:pt x="0" y="619"/>
                  <a:pt x="0" y="619"/>
                  <a:pt x="0" y="619"/>
                </a:cubicBezTo>
                <a:cubicBezTo>
                  <a:pt x="199" y="612"/>
                  <a:pt x="375" y="518"/>
                  <a:pt x="493" y="374"/>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76" name="Freeform 29"/>
          <p:cNvSpPr/>
          <p:nvPr>
            <p:custDataLst>
              <p:tags r:id="rId33"/>
            </p:custDataLst>
          </p:nvPr>
        </p:nvSpPr>
        <p:spPr bwMode="auto">
          <a:xfrm>
            <a:off x="6768771" y="2614978"/>
            <a:ext cx="247691" cy="509700"/>
          </a:xfrm>
          <a:custGeom>
            <a:avLst/>
            <a:gdLst>
              <a:gd name="T0" fmla="*/ 843 w 843"/>
              <a:gd name="T1" fmla="*/ 868 h 1735"/>
              <a:gd name="T2" fmla="*/ 0 w 843"/>
              <a:gd name="T3" fmla="*/ 0 h 1735"/>
              <a:gd name="T4" fmla="*/ 0 w 843"/>
              <a:gd name="T5" fmla="*/ 148 h 1735"/>
              <a:gd name="T6" fmla="*/ 695 w 843"/>
              <a:gd name="T7" fmla="*/ 868 h 1735"/>
              <a:gd name="T8" fmla="*/ 0 w 843"/>
              <a:gd name="T9" fmla="*/ 1587 h 1735"/>
              <a:gd name="T10" fmla="*/ 0 w 843"/>
              <a:gd name="T11" fmla="*/ 1735 h 1735"/>
              <a:gd name="T12" fmla="*/ 843 w 843"/>
              <a:gd name="T13" fmla="*/ 868 h 1735"/>
            </a:gdLst>
            <a:ahLst/>
            <a:cxnLst>
              <a:cxn ang="0">
                <a:pos x="T0" y="T1"/>
              </a:cxn>
              <a:cxn ang="0">
                <a:pos x="T2" y="T3"/>
              </a:cxn>
              <a:cxn ang="0">
                <a:pos x="T4" y="T5"/>
              </a:cxn>
              <a:cxn ang="0">
                <a:pos x="T6" y="T7"/>
              </a:cxn>
              <a:cxn ang="0">
                <a:pos x="T8" y="T9"/>
              </a:cxn>
              <a:cxn ang="0">
                <a:pos x="T10" y="T11"/>
              </a:cxn>
              <a:cxn ang="0">
                <a:pos x="T12" y="T13"/>
              </a:cxn>
            </a:cxnLst>
            <a:rect l="0" t="0" r="r" b="b"/>
            <a:pathLst>
              <a:path w="843" h="1735">
                <a:moveTo>
                  <a:pt x="843" y="868"/>
                </a:moveTo>
                <a:cubicBezTo>
                  <a:pt x="843" y="397"/>
                  <a:pt x="467" y="13"/>
                  <a:pt x="0" y="0"/>
                </a:cubicBezTo>
                <a:cubicBezTo>
                  <a:pt x="0" y="148"/>
                  <a:pt x="0" y="148"/>
                  <a:pt x="0" y="148"/>
                </a:cubicBezTo>
                <a:cubicBezTo>
                  <a:pt x="386" y="161"/>
                  <a:pt x="695" y="479"/>
                  <a:pt x="695" y="868"/>
                </a:cubicBezTo>
                <a:cubicBezTo>
                  <a:pt x="695" y="1256"/>
                  <a:pt x="386" y="1574"/>
                  <a:pt x="0" y="1587"/>
                </a:cubicBezTo>
                <a:cubicBezTo>
                  <a:pt x="0" y="1735"/>
                  <a:pt x="0" y="1735"/>
                  <a:pt x="0" y="1735"/>
                </a:cubicBezTo>
                <a:cubicBezTo>
                  <a:pt x="467" y="1722"/>
                  <a:pt x="843" y="1338"/>
                  <a:pt x="843" y="868"/>
                </a:cubicBezTo>
                <a:close/>
              </a:path>
            </a:pathLst>
          </a:custGeom>
          <a:solidFill>
            <a:srgbClr val="FFC033">
              <a:alpha val="69804"/>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77" name="Freeform 30"/>
          <p:cNvSpPr/>
          <p:nvPr>
            <p:custDataLst>
              <p:tags r:id="rId34"/>
            </p:custDataLst>
          </p:nvPr>
        </p:nvSpPr>
        <p:spPr bwMode="auto">
          <a:xfrm>
            <a:off x="6768771" y="2673372"/>
            <a:ext cx="145112" cy="181857"/>
          </a:xfrm>
          <a:custGeom>
            <a:avLst/>
            <a:gdLst>
              <a:gd name="T0" fmla="*/ 0 w 493"/>
              <a:gd name="T1" fmla="*/ 0 h 619"/>
              <a:gd name="T2" fmla="*/ 0 w 493"/>
              <a:gd name="T3" fmla="*/ 619 h 619"/>
              <a:gd name="T4" fmla="*/ 493 w 493"/>
              <a:gd name="T5" fmla="*/ 245 h 619"/>
              <a:gd name="T6" fmla="*/ 0 w 493"/>
              <a:gd name="T7" fmla="*/ 0 h 619"/>
            </a:gdLst>
            <a:ahLst/>
            <a:cxnLst>
              <a:cxn ang="0">
                <a:pos x="T0" y="T1"/>
              </a:cxn>
              <a:cxn ang="0">
                <a:pos x="T2" y="T3"/>
              </a:cxn>
              <a:cxn ang="0">
                <a:pos x="T4" y="T5"/>
              </a:cxn>
              <a:cxn ang="0">
                <a:pos x="T6" y="T7"/>
              </a:cxn>
            </a:cxnLst>
            <a:rect l="0" t="0" r="r" b="b"/>
            <a:pathLst>
              <a:path w="493" h="619">
                <a:moveTo>
                  <a:pt x="0" y="0"/>
                </a:moveTo>
                <a:cubicBezTo>
                  <a:pt x="0" y="619"/>
                  <a:pt x="0" y="619"/>
                  <a:pt x="0" y="619"/>
                </a:cubicBezTo>
                <a:cubicBezTo>
                  <a:pt x="493" y="245"/>
                  <a:pt x="493" y="245"/>
                  <a:pt x="493" y="245"/>
                </a:cubicBezTo>
                <a:cubicBezTo>
                  <a:pt x="375" y="102"/>
                  <a:pt x="199" y="8"/>
                  <a:pt x="0"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78" name="Freeform 31"/>
          <p:cNvSpPr>
            <a:spLocks noEditPoints="1"/>
          </p:cNvSpPr>
          <p:nvPr>
            <p:custDataLst>
              <p:tags r:id="rId35"/>
            </p:custDataLst>
          </p:nvPr>
        </p:nvSpPr>
        <p:spPr bwMode="auto">
          <a:xfrm>
            <a:off x="6753760" y="2599962"/>
            <a:ext cx="277714" cy="539731"/>
          </a:xfrm>
          <a:custGeom>
            <a:avLst/>
            <a:gdLst>
              <a:gd name="T0" fmla="*/ 943 w 943"/>
              <a:gd name="T1" fmla="*/ 918 h 1836"/>
              <a:gd name="T2" fmla="*/ 25 w 943"/>
              <a:gd name="T3" fmla="*/ 0 h 1836"/>
              <a:gd name="T4" fmla="*/ 0 w 943"/>
              <a:gd name="T5" fmla="*/ 25 h 1836"/>
              <a:gd name="T6" fmla="*/ 0 w 943"/>
              <a:gd name="T7" fmla="*/ 223 h 1836"/>
              <a:gd name="T8" fmla="*/ 0 w 943"/>
              <a:gd name="T9" fmla="*/ 1613 h 1836"/>
              <a:gd name="T10" fmla="*/ 0 w 943"/>
              <a:gd name="T11" fmla="*/ 1811 h 1836"/>
              <a:gd name="T12" fmla="*/ 25 w 943"/>
              <a:gd name="T13" fmla="*/ 1836 h 1836"/>
              <a:gd name="T14" fmla="*/ 943 w 943"/>
              <a:gd name="T15" fmla="*/ 918 h 1836"/>
              <a:gd name="T16" fmla="*/ 50 w 943"/>
              <a:gd name="T17" fmla="*/ 248 h 1836"/>
              <a:gd name="T18" fmla="*/ 543 w 943"/>
              <a:gd name="T19" fmla="*/ 493 h 1836"/>
              <a:gd name="T20" fmla="*/ 50 w 943"/>
              <a:gd name="T21" fmla="*/ 867 h 1836"/>
              <a:gd name="T22" fmla="*/ 50 w 943"/>
              <a:gd name="T23" fmla="*/ 248 h 1836"/>
              <a:gd name="T24" fmla="*/ 574 w 943"/>
              <a:gd name="T25" fmla="*/ 533 h 1836"/>
              <a:gd name="T26" fmla="*/ 695 w 943"/>
              <a:gd name="T27" fmla="*/ 918 h 1836"/>
              <a:gd name="T28" fmla="*/ 574 w 943"/>
              <a:gd name="T29" fmla="*/ 1302 h 1836"/>
              <a:gd name="T30" fmla="*/ 67 w 943"/>
              <a:gd name="T31" fmla="*/ 918 h 1836"/>
              <a:gd name="T32" fmla="*/ 574 w 943"/>
              <a:gd name="T33" fmla="*/ 533 h 1836"/>
              <a:gd name="T34" fmla="*/ 50 w 943"/>
              <a:gd name="T35" fmla="*/ 968 h 1836"/>
              <a:gd name="T36" fmla="*/ 543 w 943"/>
              <a:gd name="T37" fmla="*/ 1342 h 1836"/>
              <a:gd name="T38" fmla="*/ 50 w 943"/>
              <a:gd name="T39" fmla="*/ 1587 h 1836"/>
              <a:gd name="T40" fmla="*/ 50 w 943"/>
              <a:gd name="T41" fmla="*/ 968 h 1836"/>
              <a:gd name="T42" fmla="*/ 50 w 943"/>
              <a:gd name="T43" fmla="*/ 1637 h 1836"/>
              <a:gd name="T44" fmla="*/ 745 w 943"/>
              <a:gd name="T45" fmla="*/ 918 h 1836"/>
              <a:gd name="T46" fmla="*/ 50 w 943"/>
              <a:gd name="T47" fmla="*/ 198 h 1836"/>
              <a:gd name="T48" fmla="*/ 50 w 943"/>
              <a:gd name="T49" fmla="*/ 50 h 1836"/>
              <a:gd name="T50" fmla="*/ 893 w 943"/>
              <a:gd name="T51" fmla="*/ 918 h 1836"/>
              <a:gd name="T52" fmla="*/ 50 w 943"/>
              <a:gd name="T53" fmla="*/ 1785 h 1836"/>
              <a:gd name="T54" fmla="*/ 50 w 943"/>
              <a:gd name="T55" fmla="*/ 1637 h 1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3" h="1836">
                <a:moveTo>
                  <a:pt x="943" y="918"/>
                </a:moveTo>
                <a:cubicBezTo>
                  <a:pt x="943" y="411"/>
                  <a:pt x="532" y="0"/>
                  <a:pt x="25" y="0"/>
                </a:cubicBezTo>
                <a:cubicBezTo>
                  <a:pt x="11" y="0"/>
                  <a:pt x="0" y="11"/>
                  <a:pt x="0" y="25"/>
                </a:cubicBezTo>
                <a:cubicBezTo>
                  <a:pt x="0" y="223"/>
                  <a:pt x="0" y="223"/>
                  <a:pt x="0" y="223"/>
                </a:cubicBezTo>
                <a:cubicBezTo>
                  <a:pt x="0" y="1613"/>
                  <a:pt x="0" y="1613"/>
                  <a:pt x="0" y="1613"/>
                </a:cubicBezTo>
                <a:cubicBezTo>
                  <a:pt x="0" y="1811"/>
                  <a:pt x="0" y="1811"/>
                  <a:pt x="0" y="1811"/>
                </a:cubicBezTo>
                <a:cubicBezTo>
                  <a:pt x="0" y="1824"/>
                  <a:pt x="11" y="1836"/>
                  <a:pt x="25" y="1836"/>
                </a:cubicBezTo>
                <a:cubicBezTo>
                  <a:pt x="532" y="1836"/>
                  <a:pt x="943" y="1424"/>
                  <a:pt x="943" y="918"/>
                </a:cubicBezTo>
                <a:close/>
                <a:moveTo>
                  <a:pt x="50" y="248"/>
                </a:moveTo>
                <a:cubicBezTo>
                  <a:pt x="249" y="256"/>
                  <a:pt x="425" y="350"/>
                  <a:pt x="543" y="493"/>
                </a:cubicBezTo>
                <a:cubicBezTo>
                  <a:pt x="50" y="867"/>
                  <a:pt x="50" y="867"/>
                  <a:pt x="50" y="867"/>
                </a:cubicBezTo>
                <a:lnTo>
                  <a:pt x="50" y="248"/>
                </a:lnTo>
                <a:close/>
                <a:moveTo>
                  <a:pt x="574" y="533"/>
                </a:moveTo>
                <a:cubicBezTo>
                  <a:pt x="650" y="642"/>
                  <a:pt x="695" y="775"/>
                  <a:pt x="695" y="918"/>
                </a:cubicBezTo>
                <a:cubicBezTo>
                  <a:pt x="695" y="1060"/>
                  <a:pt x="650" y="1193"/>
                  <a:pt x="574" y="1302"/>
                </a:cubicBezTo>
                <a:cubicBezTo>
                  <a:pt x="67" y="918"/>
                  <a:pt x="67" y="918"/>
                  <a:pt x="67" y="918"/>
                </a:cubicBezTo>
                <a:lnTo>
                  <a:pt x="574" y="533"/>
                </a:lnTo>
                <a:close/>
                <a:moveTo>
                  <a:pt x="50" y="968"/>
                </a:moveTo>
                <a:cubicBezTo>
                  <a:pt x="543" y="1342"/>
                  <a:pt x="543" y="1342"/>
                  <a:pt x="543" y="1342"/>
                </a:cubicBezTo>
                <a:cubicBezTo>
                  <a:pt x="425" y="1486"/>
                  <a:pt x="249" y="1580"/>
                  <a:pt x="50" y="1587"/>
                </a:cubicBezTo>
                <a:lnTo>
                  <a:pt x="50" y="968"/>
                </a:lnTo>
                <a:close/>
                <a:moveTo>
                  <a:pt x="50" y="1637"/>
                </a:moveTo>
                <a:cubicBezTo>
                  <a:pt x="436" y="1624"/>
                  <a:pt x="745" y="1306"/>
                  <a:pt x="745" y="918"/>
                </a:cubicBezTo>
                <a:cubicBezTo>
                  <a:pt x="745" y="529"/>
                  <a:pt x="436" y="211"/>
                  <a:pt x="50" y="198"/>
                </a:cubicBezTo>
                <a:cubicBezTo>
                  <a:pt x="50" y="50"/>
                  <a:pt x="50" y="50"/>
                  <a:pt x="50" y="50"/>
                </a:cubicBezTo>
                <a:cubicBezTo>
                  <a:pt x="517" y="63"/>
                  <a:pt x="893" y="447"/>
                  <a:pt x="893" y="918"/>
                </a:cubicBezTo>
                <a:cubicBezTo>
                  <a:pt x="893" y="1388"/>
                  <a:pt x="517" y="1772"/>
                  <a:pt x="50" y="1785"/>
                </a:cubicBezTo>
                <a:lnTo>
                  <a:pt x="50" y="1637"/>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79" name="文本框 178"/>
          <p:cNvSpPr txBox="1"/>
          <p:nvPr>
            <p:custDataLst>
              <p:tags r:id="rId36"/>
            </p:custDataLst>
          </p:nvPr>
        </p:nvSpPr>
        <p:spPr>
          <a:xfrm>
            <a:off x="6150638" y="2592114"/>
            <a:ext cx="608403" cy="555975"/>
          </a:xfrm>
          <a:prstGeom prst="rect">
            <a:avLst/>
          </a:prstGeom>
          <a:noFill/>
        </p:spPr>
        <p:txBody>
          <a:bodyPr wrap="square" rtlCol="0">
            <a:normAutofit fontScale="80000"/>
          </a:bodyPr>
          <a:p>
            <a:r>
              <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rPr>
              <a:t>07</a:t>
            </a:r>
            <a:endPar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endParaRPr>
          </a:p>
        </p:txBody>
      </p:sp>
      <p:sp>
        <p:nvSpPr>
          <p:cNvPr id="181" name="文本框 180"/>
          <p:cNvSpPr txBox="1"/>
          <p:nvPr>
            <p:custDataLst>
              <p:tags r:id="rId37"/>
            </p:custDataLst>
          </p:nvPr>
        </p:nvSpPr>
        <p:spPr>
          <a:xfrm>
            <a:off x="7088224" y="3504343"/>
            <a:ext cx="3800455" cy="763713"/>
          </a:xfrm>
          <a:prstGeom prst="rect">
            <a:avLst/>
          </a:prstGeom>
          <a:noFill/>
        </p:spPr>
        <p:txBody>
          <a:bodyPr wrap="square" rtlCol="0" anchor="t" anchorCtr="0">
            <a:normAutofit fontScale="90000" lnSpcReduction="20000"/>
          </a:bodyPr>
          <a:p>
            <a:pPr fontAlgn="auto">
              <a:lnSpc>
                <a:spcPct val="130000"/>
              </a:lnSpc>
            </a:pPr>
            <a:r>
              <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9、电伴热应注意伴热带负荷，防止过载跳停或起火；检修电伴热应先进行断电，检修期间考虑好其所伴热的物料防冻措施。</a:t>
            </a:r>
            <a:endPar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184" name="AutoShape 25"/>
          <p:cNvSpPr>
            <a:spLocks noChangeAspect="1" noChangeArrowheads="1" noTextEdit="1"/>
          </p:cNvSpPr>
          <p:nvPr>
            <p:custDataLst>
              <p:tags r:id="rId38"/>
            </p:custDataLst>
          </p:nvPr>
        </p:nvSpPr>
        <p:spPr bwMode="auto">
          <a:xfrm>
            <a:off x="6753760" y="3512192"/>
            <a:ext cx="277714" cy="539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85" name="Freeform 27"/>
          <p:cNvSpPr/>
          <p:nvPr>
            <p:custDataLst>
              <p:tags r:id="rId39"/>
            </p:custDataLst>
          </p:nvPr>
        </p:nvSpPr>
        <p:spPr bwMode="auto">
          <a:xfrm>
            <a:off x="6773775" y="3669023"/>
            <a:ext cx="184308" cy="226070"/>
          </a:xfrm>
          <a:custGeom>
            <a:avLst/>
            <a:gdLst>
              <a:gd name="T0" fmla="*/ 628 w 628"/>
              <a:gd name="T1" fmla="*/ 385 h 769"/>
              <a:gd name="T2" fmla="*/ 507 w 628"/>
              <a:gd name="T3" fmla="*/ 0 h 769"/>
              <a:gd name="T4" fmla="*/ 0 w 628"/>
              <a:gd name="T5" fmla="*/ 385 h 769"/>
              <a:gd name="T6" fmla="*/ 507 w 628"/>
              <a:gd name="T7" fmla="*/ 769 h 769"/>
              <a:gd name="T8" fmla="*/ 628 w 628"/>
              <a:gd name="T9" fmla="*/ 385 h 769"/>
            </a:gdLst>
            <a:ahLst/>
            <a:cxnLst>
              <a:cxn ang="0">
                <a:pos x="T0" y="T1"/>
              </a:cxn>
              <a:cxn ang="0">
                <a:pos x="T2" y="T3"/>
              </a:cxn>
              <a:cxn ang="0">
                <a:pos x="T4" y="T5"/>
              </a:cxn>
              <a:cxn ang="0">
                <a:pos x="T6" y="T7"/>
              </a:cxn>
              <a:cxn ang="0">
                <a:pos x="T8" y="T9"/>
              </a:cxn>
            </a:cxnLst>
            <a:rect l="0" t="0" r="r" b="b"/>
            <a:pathLst>
              <a:path w="628" h="769">
                <a:moveTo>
                  <a:pt x="628" y="385"/>
                </a:moveTo>
                <a:cubicBezTo>
                  <a:pt x="628" y="242"/>
                  <a:pt x="583" y="109"/>
                  <a:pt x="507" y="0"/>
                </a:cubicBezTo>
                <a:cubicBezTo>
                  <a:pt x="0" y="385"/>
                  <a:pt x="0" y="385"/>
                  <a:pt x="0" y="385"/>
                </a:cubicBezTo>
                <a:cubicBezTo>
                  <a:pt x="507" y="769"/>
                  <a:pt x="507" y="769"/>
                  <a:pt x="507" y="769"/>
                </a:cubicBezTo>
                <a:cubicBezTo>
                  <a:pt x="583" y="660"/>
                  <a:pt x="628" y="527"/>
                  <a:pt x="628" y="385"/>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86" name="Freeform 28"/>
          <p:cNvSpPr/>
          <p:nvPr>
            <p:custDataLst>
              <p:tags r:id="rId40"/>
            </p:custDataLst>
          </p:nvPr>
        </p:nvSpPr>
        <p:spPr bwMode="auto">
          <a:xfrm>
            <a:off x="6768771" y="3797490"/>
            <a:ext cx="145112" cy="181857"/>
          </a:xfrm>
          <a:custGeom>
            <a:avLst/>
            <a:gdLst>
              <a:gd name="T0" fmla="*/ 493 w 493"/>
              <a:gd name="T1" fmla="*/ 374 h 619"/>
              <a:gd name="T2" fmla="*/ 0 w 493"/>
              <a:gd name="T3" fmla="*/ 0 h 619"/>
              <a:gd name="T4" fmla="*/ 0 w 493"/>
              <a:gd name="T5" fmla="*/ 619 h 619"/>
              <a:gd name="T6" fmla="*/ 493 w 493"/>
              <a:gd name="T7" fmla="*/ 374 h 619"/>
            </a:gdLst>
            <a:ahLst/>
            <a:cxnLst>
              <a:cxn ang="0">
                <a:pos x="T0" y="T1"/>
              </a:cxn>
              <a:cxn ang="0">
                <a:pos x="T2" y="T3"/>
              </a:cxn>
              <a:cxn ang="0">
                <a:pos x="T4" y="T5"/>
              </a:cxn>
              <a:cxn ang="0">
                <a:pos x="T6" y="T7"/>
              </a:cxn>
            </a:cxnLst>
            <a:rect l="0" t="0" r="r" b="b"/>
            <a:pathLst>
              <a:path w="493" h="619">
                <a:moveTo>
                  <a:pt x="493" y="374"/>
                </a:moveTo>
                <a:cubicBezTo>
                  <a:pt x="0" y="0"/>
                  <a:pt x="0" y="0"/>
                  <a:pt x="0" y="0"/>
                </a:cubicBezTo>
                <a:cubicBezTo>
                  <a:pt x="0" y="619"/>
                  <a:pt x="0" y="619"/>
                  <a:pt x="0" y="619"/>
                </a:cubicBezTo>
                <a:cubicBezTo>
                  <a:pt x="199" y="612"/>
                  <a:pt x="375" y="518"/>
                  <a:pt x="493" y="374"/>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87" name="Freeform 29"/>
          <p:cNvSpPr/>
          <p:nvPr>
            <p:custDataLst>
              <p:tags r:id="rId41"/>
            </p:custDataLst>
          </p:nvPr>
        </p:nvSpPr>
        <p:spPr bwMode="auto">
          <a:xfrm>
            <a:off x="6768771" y="3527208"/>
            <a:ext cx="247691" cy="509700"/>
          </a:xfrm>
          <a:custGeom>
            <a:avLst/>
            <a:gdLst>
              <a:gd name="T0" fmla="*/ 843 w 843"/>
              <a:gd name="T1" fmla="*/ 868 h 1735"/>
              <a:gd name="T2" fmla="*/ 0 w 843"/>
              <a:gd name="T3" fmla="*/ 0 h 1735"/>
              <a:gd name="T4" fmla="*/ 0 w 843"/>
              <a:gd name="T5" fmla="*/ 148 h 1735"/>
              <a:gd name="T6" fmla="*/ 695 w 843"/>
              <a:gd name="T7" fmla="*/ 868 h 1735"/>
              <a:gd name="T8" fmla="*/ 0 w 843"/>
              <a:gd name="T9" fmla="*/ 1587 h 1735"/>
              <a:gd name="T10" fmla="*/ 0 w 843"/>
              <a:gd name="T11" fmla="*/ 1735 h 1735"/>
              <a:gd name="T12" fmla="*/ 843 w 843"/>
              <a:gd name="T13" fmla="*/ 868 h 1735"/>
            </a:gdLst>
            <a:ahLst/>
            <a:cxnLst>
              <a:cxn ang="0">
                <a:pos x="T0" y="T1"/>
              </a:cxn>
              <a:cxn ang="0">
                <a:pos x="T2" y="T3"/>
              </a:cxn>
              <a:cxn ang="0">
                <a:pos x="T4" y="T5"/>
              </a:cxn>
              <a:cxn ang="0">
                <a:pos x="T6" y="T7"/>
              </a:cxn>
              <a:cxn ang="0">
                <a:pos x="T8" y="T9"/>
              </a:cxn>
              <a:cxn ang="0">
                <a:pos x="T10" y="T11"/>
              </a:cxn>
              <a:cxn ang="0">
                <a:pos x="T12" y="T13"/>
              </a:cxn>
            </a:cxnLst>
            <a:rect l="0" t="0" r="r" b="b"/>
            <a:pathLst>
              <a:path w="843" h="1735">
                <a:moveTo>
                  <a:pt x="843" y="868"/>
                </a:moveTo>
                <a:cubicBezTo>
                  <a:pt x="843" y="397"/>
                  <a:pt x="467" y="13"/>
                  <a:pt x="0" y="0"/>
                </a:cubicBezTo>
                <a:cubicBezTo>
                  <a:pt x="0" y="148"/>
                  <a:pt x="0" y="148"/>
                  <a:pt x="0" y="148"/>
                </a:cubicBezTo>
                <a:cubicBezTo>
                  <a:pt x="386" y="161"/>
                  <a:pt x="695" y="479"/>
                  <a:pt x="695" y="868"/>
                </a:cubicBezTo>
                <a:cubicBezTo>
                  <a:pt x="695" y="1256"/>
                  <a:pt x="386" y="1574"/>
                  <a:pt x="0" y="1587"/>
                </a:cubicBezTo>
                <a:cubicBezTo>
                  <a:pt x="0" y="1735"/>
                  <a:pt x="0" y="1735"/>
                  <a:pt x="0" y="1735"/>
                </a:cubicBezTo>
                <a:cubicBezTo>
                  <a:pt x="467" y="1722"/>
                  <a:pt x="843" y="1338"/>
                  <a:pt x="843" y="868"/>
                </a:cubicBezTo>
                <a:close/>
              </a:path>
            </a:pathLst>
          </a:custGeom>
          <a:solidFill>
            <a:srgbClr val="FFC033">
              <a:alpha val="69804"/>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88" name="Freeform 30"/>
          <p:cNvSpPr/>
          <p:nvPr>
            <p:custDataLst>
              <p:tags r:id="rId42"/>
            </p:custDataLst>
          </p:nvPr>
        </p:nvSpPr>
        <p:spPr bwMode="auto">
          <a:xfrm>
            <a:off x="6768771" y="3585602"/>
            <a:ext cx="145112" cy="181857"/>
          </a:xfrm>
          <a:custGeom>
            <a:avLst/>
            <a:gdLst>
              <a:gd name="T0" fmla="*/ 0 w 493"/>
              <a:gd name="T1" fmla="*/ 0 h 619"/>
              <a:gd name="T2" fmla="*/ 0 w 493"/>
              <a:gd name="T3" fmla="*/ 619 h 619"/>
              <a:gd name="T4" fmla="*/ 493 w 493"/>
              <a:gd name="T5" fmla="*/ 245 h 619"/>
              <a:gd name="T6" fmla="*/ 0 w 493"/>
              <a:gd name="T7" fmla="*/ 0 h 619"/>
            </a:gdLst>
            <a:ahLst/>
            <a:cxnLst>
              <a:cxn ang="0">
                <a:pos x="T0" y="T1"/>
              </a:cxn>
              <a:cxn ang="0">
                <a:pos x="T2" y="T3"/>
              </a:cxn>
              <a:cxn ang="0">
                <a:pos x="T4" y="T5"/>
              </a:cxn>
              <a:cxn ang="0">
                <a:pos x="T6" y="T7"/>
              </a:cxn>
            </a:cxnLst>
            <a:rect l="0" t="0" r="r" b="b"/>
            <a:pathLst>
              <a:path w="493" h="619">
                <a:moveTo>
                  <a:pt x="0" y="0"/>
                </a:moveTo>
                <a:cubicBezTo>
                  <a:pt x="0" y="619"/>
                  <a:pt x="0" y="619"/>
                  <a:pt x="0" y="619"/>
                </a:cubicBezTo>
                <a:cubicBezTo>
                  <a:pt x="493" y="245"/>
                  <a:pt x="493" y="245"/>
                  <a:pt x="493" y="245"/>
                </a:cubicBezTo>
                <a:cubicBezTo>
                  <a:pt x="375" y="102"/>
                  <a:pt x="199" y="8"/>
                  <a:pt x="0"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89" name="Freeform 31"/>
          <p:cNvSpPr>
            <a:spLocks noEditPoints="1"/>
          </p:cNvSpPr>
          <p:nvPr>
            <p:custDataLst>
              <p:tags r:id="rId43"/>
            </p:custDataLst>
          </p:nvPr>
        </p:nvSpPr>
        <p:spPr bwMode="auto">
          <a:xfrm>
            <a:off x="6753760" y="3512192"/>
            <a:ext cx="277714" cy="539731"/>
          </a:xfrm>
          <a:custGeom>
            <a:avLst/>
            <a:gdLst>
              <a:gd name="T0" fmla="*/ 943 w 943"/>
              <a:gd name="T1" fmla="*/ 918 h 1836"/>
              <a:gd name="T2" fmla="*/ 25 w 943"/>
              <a:gd name="T3" fmla="*/ 0 h 1836"/>
              <a:gd name="T4" fmla="*/ 0 w 943"/>
              <a:gd name="T5" fmla="*/ 25 h 1836"/>
              <a:gd name="T6" fmla="*/ 0 w 943"/>
              <a:gd name="T7" fmla="*/ 223 h 1836"/>
              <a:gd name="T8" fmla="*/ 0 w 943"/>
              <a:gd name="T9" fmla="*/ 1613 h 1836"/>
              <a:gd name="T10" fmla="*/ 0 w 943"/>
              <a:gd name="T11" fmla="*/ 1811 h 1836"/>
              <a:gd name="T12" fmla="*/ 25 w 943"/>
              <a:gd name="T13" fmla="*/ 1836 h 1836"/>
              <a:gd name="T14" fmla="*/ 943 w 943"/>
              <a:gd name="T15" fmla="*/ 918 h 1836"/>
              <a:gd name="T16" fmla="*/ 50 w 943"/>
              <a:gd name="T17" fmla="*/ 248 h 1836"/>
              <a:gd name="T18" fmla="*/ 543 w 943"/>
              <a:gd name="T19" fmla="*/ 493 h 1836"/>
              <a:gd name="T20" fmla="*/ 50 w 943"/>
              <a:gd name="T21" fmla="*/ 867 h 1836"/>
              <a:gd name="T22" fmla="*/ 50 w 943"/>
              <a:gd name="T23" fmla="*/ 248 h 1836"/>
              <a:gd name="T24" fmla="*/ 574 w 943"/>
              <a:gd name="T25" fmla="*/ 533 h 1836"/>
              <a:gd name="T26" fmla="*/ 695 w 943"/>
              <a:gd name="T27" fmla="*/ 918 h 1836"/>
              <a:gd name="T28" fmla="*/ 574 w 943"/>
              <a:gd name="T29" fmla="*/ 1302 h 1836"/>
              <a:gd name="T30" fmla="*/ 67 w 943"/>
              <a:gd name="T31" fmla="*/ 918 h 1836"/>
              <a:gd name="T32" fmla="*/ 574 w 943"/>
              <a:gd name="T33" fmla="*/ 533 h 1836"/>
              <a:gd name="T34" fmla="*/ 50 w 943"/>
              <a:gd name="T35" fmla="*/ 968 h 1836"/>
              <a:gd name="T36" fmla="*/ 543 w 943"/>
              <a:gd name="T37" fmla="*/ 1342 h 1836"/>
              <a:gd name="T38" fmla="*/ 50 w 943"/>
              <a:gd name="T39" fmla="*/ 1587 h 1836"/>
              <a:gd name="T40" fmla="*/ 50 w 943"/>
              <a:gd name="T41" fmla="*/ 968 h 1836"/>
              <a:gd name="T42" fmla="*/ 50 w 943"/>
              <a:gd name="T43" fmla="*/ 1637 h 1836"/>
              <a:gd name="T44" fmla="*/ 745 w 943"/>
              <a:gd name="T45" fmla="*/ 918 h 1836"/>
              <a:gd name="T46" fmla="*/ 50 w 943"/>
              <a:gd name="T47" fmla="*/ 198 h 1836"/>
              <a:gd name="T48" fmla="*/ 50 w 943"/>
              <a:gd name="T49" fmla="*/ 50 h 1836"/>
              <a:gd name="T50" fmla="*/ 893 w 943"/>
              <a:gd name="T51" fmla="*/ 918 h 1836"/>
              <a:gd name="T52" fmla="*/ 50 w 943"/>
              <a:gd name="T53" fmla="*/ 1785 h 1836"/>
              <a:gd name="T54" fmla="*/ 50 w 943"/>
              <a:gd name="T55" fmla="*/ 1637 h 1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3" h="1836">
                <a:moveTo>
                  <a:pt x="943" y="918"/>
                </a:moveTo>
                <a:cubicBezTo>
                  <a:pt x="943" y="411"/>
                  <a:pt x="532" y="0"/>
                  <a:pt x="25" y="0"/>
                </a:cubicBezTo>
                <a:cubicBezTo>
                  <a:pt x="11" y="0"/>
                  <a:pt x="0" y="11"/>
                  <a:pt x="0" y="25"/>
                </a:cubicBezTo>
                <a:cubicBezTo>
                  <a:pt x="0" y="223"/>
                  <a:pt x="0" y="223"/>
                  <a:pt x="0" y="223"/>
                </a:cubicBezTo>
                <a:cubicBezTo>
                  <a:pt x="0" y="1613"/>
                  <a:pt x="0" y="1613"/>
                  <a:pt x="0" y="1613"/>
                </a:cubicBezTo>
                <a:cubicBezTo>
                  <a:pt x="0" y="1811"/>
                  <a:pt x="0" y="1811"/>
                  <a:pt x="0" y="1811"/>
                </a:cubicBezTo>
                <a:cubicBezTo>
                  <a:pt x="0" y="1824"/>
                  <a:pt x="11" y="1836"/>
                  <a:pt x="25" y="1836"/>
                </a:cubicBezTo>
                <a:cubicBezTo>
                  <a:pt x="532" y="1836"/>
                  <a:pt x="943" y="1424"/>
                  <a:pt x="943" y="918"/>
                </a:cubicBezTo>
                <a:close/>
                <a:moveTo>
                  <a:pt x="50" y="248"/>
                </a:moveTo>
                <a:cubicBezTo>
                  <a:pt x="249" y="256"/>
                  <a:pt x="425" y="350"/>
                  <a:pt x="543" y="493"/>
                </a:cubicBezTo>
                <a:cubicBezTo>
                  <a:pt x="50" y="867"/>
                  <a:pt x="50" y="867"/>
                  <a:pt x="50" y="867"/>
                </a:cubicBezTo>
                <a:lnTo>
                  <a:pt x="50" y="248"/>
                </a:lnTo>
                <a:close/>
                <a:moveTo>
                  <a:pt x="574" y="533"/>
                </a:moveTo>
                <a:cubicBezTo>
                  <a:pt x="650" y="642"/>
                  <a:pt x="695" y="775"/>
                  <a:pt x="695" y="918"/>
                </a:cubicBezTo>
                <a:cubicBezTo>
                  <a:pt x="695" y="1060"/>
                  <a:pt x="650" y="1193"/>
                  <a:pt x="574" y="1302"/>
                </a:cubicBezTo>
                <a:cubicBezTo>
                  <a:pt x="67" y="918"/>
                  <a:pt x="67" y="918"/>
                  <a:pt x="67" y="918"/>
                </a:cubicBezTo>
                <a:lnTo>
                  <a:pt x="574" y="533"/>
                </a:lnTo>
                <a:close/>
                <a:moveTo>
                  <a:pt x="50" y="968"/>
                </a:moveTo>
                <a:cubicBezTo>
                  <a:pt x="543" y="1342"/>
                  <a:pt x="543" y="1342"/>
                  <a:pt x="543" y="1342"/>
                </a:cubicBezTo>
                <a:cubicBezTo>
                  <a:pt x="425" y="1486"/>
                  <a:pt x="249" y="1580"/>
                  <a:pt x="50" y="1587"/>
                </a:cubicBezTo>
                <a:lnTo>
                  <a:pt x="50" y="968"/>
                </a:lnTo>
                <a:close/>
                <a:moveTo>
                  <a:pt x="50" y="1637"/>
                </a:moveTo>
                <a:cubicBezTo>
                  <a:pt x="436" y="1624"/>
                  <a:pt x="745" y="1306"/>
                  <a:pt x="745" y="918"/>
                </a:cubicBezTo>
                <a:cubicBezTo>
                  <a:pt x="745" y="529"/>
                  <a:pt x="436" y="211"/>
                  <a:pt x="50" y="198"/>
                </a:cubicBezTo>
                <a:cubicBezTo>
                  <a:pt x="50" y="50"/>
                  <a:pt x="50" y="50"/>
                  <a:pt x="50" y="50"/>
                </a:cubicBezTo>
                <a:cubicBezTo>
                  <a:pt x="517" y="63"/>
                  <a:pt x="893" y="447"/>
                  <a:pt x="893" y="918"/>
                </a:cubicBezTo>
                <a:cubicBezTo>
                  <a:pt x="893" y="1388"/>
                  <a:pt x="517" y="1772"/>
                  <a:pt x="50" y="1785"/>
                </a:cubicBezTo>
                <a:lnTo>
                  <a:pt x="50" y="1637"/>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90" name="文本框 189"/>
          <p:cNvSpPr txBox="1"/>
          <p:nvPr>
            <p:custDataLst>
              <p:tags r:id="rId44"/>
            </p:custDataLst>
          </p:nvPr>
        </p:nvSpPr>
        <p:spPr>
          <a:xfrm>
            <a:off x="6150638" y="3504343"/>
            <a:ext cx="608403" cy="555975"/>
          </a:xfrm>
          <a:prstGeom prst="rect">
            <a:avLst/>
          </a:prstGeom>
          <a:noFill/>
        </p:spPr>
        <p:txBody>
          <a:bodyPr wrap="square" rtlCol="0">
            <a:normAutofit fontScale="80000"/>
          </a:bodyPr>
          <a:p>
            <a:r>
              <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rPr>
              <a:t>09</a:t>
            </a:r>
            <a:endPar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endParaRPr>
          </a:p>
        </p:txBody>
      </p:sp>
      <p:sp>
        <p:nvSpPr>
          <p:cNvPr id="192" name="文本框 191"/>
          <p:cNvSpPr txBox="1"/>
          <p:nvPr>
            <p:custDataLst>
              <p:tags r:id="rId45"/>
            </p:custDataLst>
          </p:nvPr>
        </p:nvSpPr>
        <p:spPr>
          <a:xfrm>
            <a:off x="7088828" y="4417177"/>
            <a:ext cx="3800455" cy="763713"/>
          </a:xfrm>
          <a:prstGeom prst="rect">
            <a:avLst/>
          </a:prstGeom>
          <a:noFill/>
        </p:spPr>
        <p:txBody>
          <a:bodyPr wrap="square" rtlCol="0" anchor="t" anchorCtr="0">
            <a:normAutofit fontScale="90000" lnSpcReduction="20000"/>
          </a:bodyPr>
          <a:p>
            <a:pPr fontAlgn="auto">
              <a:lnSpc>
                <a:spcPct val="130000"/>
              </a:lnSpc>
            </a:pPr>
            <a:r>
              <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11、采用循环防冻的方法，在满足防冻要求的情况下，尽量减小循环量避免循环量过大造成不必要的浪费。</a:t>
            </a:r>
            <a:endPar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195" name="AutoShape 25"/>
          <p:cNvSpPr>
            <a:spLocks noChangeAspect="1" noChangeArrowheads="1" noTextEdit="1"/>
          </p:cNvSpPr>
          <p:nvPr>
            <p:custDataLst>
              <p:tags r:id="rId46"/>
            </p:custDataLst>
          </p:nvPr>
        </p:nvSpPr>
        <p:spPr bwMode="auto">
          <a:xfrm>
            <a:off x="6754364" y="4425025"/>
            <a:ext cx="277714" cy="539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96" name="Freeform 27"/>
          <p:cNvSpPr/>
          <p:nvPr>
            <p:custDataLst>
              <p:tags r:id="rId47"/>
            </p:custDataLst>
          </p:nvPr>
        </p:nvSpPr>
        <p:spPr bwMode="auto">
          <a:xfrm>
            <a:off x="6774379" y="4581856"/>
            <a:ext cx="184308" cy="226070"/>
          </a:xfrm>
          <a:custGeom>
            <a:avLst/>
            <a:gdLst>
              <a:gd name="T0" fmla="*/ 628 w 628"/>
              <a:gd name="T1" fmla="*/ 385 h 769"/>
              <a:gd name="T2" fmla="*/ 507 w 628"/>
              <a:gd name="T3" fmla="*/ 0 h 769"/>
              <a:gd name="T4" fmla="*/ 0 w 628"/>
              <a:gd name="T5" fmla="*/ 385 h 769"/>
              <a:gd name="T6" fmla="*/ 507 w 628"/>
              <a:gd name="T7" fmla="*/ 769 h 769"/>
              <a:gd name="T8" fmla="*/ 628 w 628"/>
              <a:gd name="T9" fmla="*/ 385 h 769"/>
            </a:gdLst>
            <a:ahLst/>
            <a:cxnLst>
              <a:cxn ang="0">
                <a:pos x="T0" y="T1"/>
              </a:cxn>
              <a:cxn ang="0">
                <a:pos x="T2" y="T3"/>
              </a:cxn>
              <a:cxn ang="0">
                <a:pos x="T4" y="T5"/>
              </a:cxn>
              <a:cxn ang="0">
                <a:pos x="T6" y="T7"/>
              </a:cxn>
              <a:cxn ang="0">
                <a:pos x="T8" y="T9"/>
              </a:cxn>
            </a:cxnLst>
            <a:rect l="0" t="0" r="r" b="b"/>
            <a:pathLst>
              <a:path w="628" h="769">
                <a:moveTo>
                  <a:pt x="628" y="385"/>
                </a:moveTo>
                <a:cubicBezTo>
                  <a:pt x="628" y="242"/>
                  <a:pt x="583" y="109"/>
                  <a:pt x="507" y="0"/>
                </a:cubicBezTo>
                <a:cubicBezTo>
                  <a:pt x="0" y="385"/>
                  <a:pt x="0" y="385"/>
                  <a:pt x="0" y="385"/>
                </a:cubicBezTo>
                <a:cubicBezTo>
                  <a:pt x="507" y="769"/>
                  <a:pt x="507" y="769"/>
                  <a:pt x="507" y="769"/>
                </a:cubicBezTo>
                <a:cubicBezTo>
                  <a:pt x="583" y="660"/>
                  <a:pt x="628" y="527"/>
                  <a:pt x="628" y="385"/>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97" name="Freeform 28"/>
          <p:cNvSpPr/>
          <p:nvPr>
            <p:custDataLst>
              <p:tags r:id="rId48"/>
            </p:custDataLst>
          </p:nvPr>
        </p:nvSpPr>
        <p:spPr bwMode="auto">
          <a:xfrm>
            <a:off x="6769375" y="4710323"/>
            <a:ext cx="145112" cy="181857"/>
          </a:xfrm>
          <a:custGeom>
            <a:avLst/>
            <a:gdLst>
              <a:gd name="T0" fmla="*/ 493 w 493"/>
              <a:gd name="T1" fmla="*/ 374 h 619"/>
              <a:gd name="T2" fmla="*/ 0 w 493"/>
              <a:gd name="T3" fmla="*/ 0 h 619"/>
              <a:gd name="T4" fmla="*/ 0 w 493"/>
              <a:gd name="T5" fmla="*/ 619 h 619"/>
              <a:gd name="T6" fmla="*/ 493 w 493"/>
              <a:gd name="T7" fmla="*/ 374 h 619"/>
            </a:gdLst>
            <a:ahLst/>
            <a:cxnLst>
              <a:cxn ang="0">
                <a:pos x="T0" y="T1"/>
              </a:cxn>
              <a:cxn ang="0">
                <a:pos x="T2" y="T3"/>
              </a:cxn>
              <a:cxn ang="0">
                <a:pos x="T4" y="T5"/>
              </a:cxn>
              <a:cxn ang="0">
                <a:pos x="T6" y="T7"/>
              </a:cxn>
            </a:cxnLst>
            <a:rect l="0" t="0" r="r" b="b"/>
            <a:pathLst>
              <a:path w="493" h="619">
                <a:moveTo>
                  <a:pt x="493" y="374"/>
                </a:moveTo>
                <a:cubicBezTo>
                  <a:pt x="0" y="0"/>
                  <a:pt x="0" y="0"/>
                  <a:pt x="0" y="0"/>
                </a:cubicBezTo>
                <a:cubicBezTo>
                  <a:pt x="0" y="619"/>
                  <a:pt x="0" y="619"/>
                  <a:pt x="0" y="619"/>
                </a:cubicBezTo>
                <a:cubicBezTo>
                  <a:pt x="199" y="612"/>
                  <a:pt x="375" y="518"/>
                  <a:pt x="493" y="374"/>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98" name="Freeform 29"/>
          <p:cNvSpPr/>
          <p:nvPr>
            <p:custDataLst>
              <p:tags r:id="rId49"/>
            </p:custDataLst>
          </p:nvPr>
        </p:nvSpPr>
        <p:spPr bwMode="auto">
          <a:xfrm>
            <a:off x="6769375" y="4440042"/>
            <a:ext cx="247691" cy="509700"/>
          </a:xfrm>
          <a:custGeom>
            <a:avLst/>
            <a:gdLst>
              <a:gd name="T0" fmla="*/ 843 w 843"/>
              <a:gd name="T1" fmla="*/ 868 h 1735"/>
              <a:gd name="T2" fmla="*/ 0 w 843"/>
              <a:gd name="T3" fmla="*/ 0 h 1735"/>
              <a:gd name="T4" fmla="*/ 0 w 843"/>
              <a:gd name="T5" fmla="*/ 148 h 1735"/>
              <a:gd name="T6" fmla="*/ 695 w 843"/>
              <a:gd name="T7" fmla="*/ 868 h 1735"/>
              <a:gd name="T8" fmla="*/ 0 w 843"/>
              <a:gd name="T9" fmla="*/ 1587 h 1735"/>
              <a:gd name="T10" fmla="*/ 0 w 843"/>
              <a:gd name="T11" fmla="*/ 1735 h 1735"/>
              <a:gd name="T12" fmla="*/ 843 w 843"/>
              <a:gd name="T13" fmla="*/ 868 h 1735"/>
            </a:gdLst>
            <a:ahLst/>
            <a:cxnLst>
              <a:cxn ang="0">
                <a:pos x="T0" y="T1"/>
              </a:cxn>
              <a:cxn ang="0">
                <a:pos x="T2" y="T3"/>
              </a:cxn>
              <a:cxn ang="0">
                <a:pos x="T4" y="T5"/>
              </a:cxn>
              <a:cxn ang="0">
                <a:pos x="T6" y="T7"/>
              </a:cxn>
              <a:cxn ang="0">
                <a:pos x="T8" y="T9"/>
              </a:cxn>
              <a:cxn ang="0">
                <a:pos x="T10" y="T11"/>
              </a:cxn>
              <a:cxn ang="0">
                <a:pos x="T12" y="T13"/>
              </a:cxn>
            </a:cxnLst>
            <a:rect l="0" t="0" r="r" b="b"/>
            <a:pathLst>
              <a:path w="843" h="1735">
                <a:moveTo>
                  <a:pt x="843" y="868"/>
                </a:moveTo>
                <a:cubicBezTo>
                  <a:pt x="843" y="397"/>
                  <a:pt x="467" y="13"/>
                  <a:pt x="0" y="0"/>
                </a:cubicBezTo>
                <a:cubicBezTo>
                  <a:pt x="0" y="148"/>
                  <a:pt x="0" y="148"/>
                  <a:pt x="0" y="148"/>
                </a:cubicBezTo>
                <a:cubicBezTo>
                  <a:pt x="386" y="161"/>
                  <a:pt x="695" y="479"/>
                  <a:pt x="695" y="868"/>
                </a:cubicBezTo>
                <a:cubicBezTo>
                  <a:pt x="695" y="1256"/>
                  <a:pt x="386" y="1574"/>
                  <a:pt x="0" y="1587"/>
                </a:cubicBezTo>
                <a:cubicBezTo>
                  <a:pt x="0" y="1735"/>
                  <a:pt x="0" y="1735"/>
                  <a:pt x="0" y="1735"/>
                </a:cubicBezTo>
                <a:cubicBezTo>
                  <a:pt x="467" y="1722"/>
                  <a:pt x="843" y="1338"/>
                  <a:pt x="843" y="868"/>
                </a:cubicBezTo>
                <a:close/>
              </a:path>
            </a:pathLst>
          </a:custGeom>
          <a:solidFill>
            <a:srgbClr val="FFC033">
              <a:alpha val="69804"/>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199" name="Freeform 30"/>
          <p:cNvSpPr/>
          <p:nvPr>
            <p:custDataLst>
              <p:tags r:id="rId50"/>
            </p:custDataLst>
          </p:nvPr>
        </p:nvSpPr>
        <p:spPr bwMode="auto">
          <a:xfrm>
            <a:off x="6769375" y="4498436"/>
            <a:ext cx="145112" cy="181857"/>
          </a:xfrm>
          <a:custGeom>
            <a:avLst/>
            <a:gdLst>
              <a:gd name="T0" fmla="*/ 0 w 493"/>
              <a:gd name="T1" fmla="*/ 0 h 619"/>
              <a:gd name="T2" fmla="*/ 0 w 493"/>
              <a:gd name="T3" fmla="*/ 619 h 619"/>
              <a:gd name="T4" fmla="*/ 493 w 493"/>
              <a:gd name="T5" fmla="*/ 245 h 619"/>
              <a:gd name="T6" fmla="*/ 0 w 493"/>
              <a:gd name="T7" fmla="*/ 0 h 619"/>
            </a:gdLst>
            <a:ahLst/>
            <a:cxnLst>
              <a:cxn ang="0">
                <a:pos x="T0" y="T1"/>
              </a:cxn>
              <a:cxn ang="0">
                <a:pos x="T2" y="T3"/>
              </a:cxn>
              <a:cxn ang="0">
                <a:pos x="T4" y="T5"/>
              </a:cxn>
              <a:cxn ang="0">
                <a:pos x="T6" y="T7"/>
              </a:cxn>
            </a:cxnLst>
            <a:rect l="0" t="0" r="r" b="b"/>
            <a:pathLst>
              <a:path w="493" h="619">
                <a:moveTo>
                  <a:pt x="0" y="0"/>
                </a:moveTo>
                <a:cubicBezTo>
                  <a:pt x="0" y="619"/>
                  <a:pt x="0" y="619"/>
                  <a:pt x="0" y="619"/>
                </a:cubicBezTo>
                <a:cubicBezTo>
                  <a:pt x="493" y="245"/>
                  <a:pt x="493" y="245"/>
                  <a:pt x="493" y="245"/>
                </a:cubicBezTo>
                <a:cubicBezTo>
                  <a:pt x="375" y="102"/>
                  <a:pt x="199" y="8"/>
                  <a:pt x="0"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200" name="Freeform 31"/>
          <p:cNvSpPr>
            <a:spLocks noEditPoints="1"/>
          </p:cNvSpPr>
          <p:nvPr>
            <p:custDataLst>
              <p:tags r:id="rId51"/>
            </p:custDataLst>
          </p:nvPr>
        </p:nvSpPr>
        <p:spPr bwMode="auto">
          <a:xfrm>
            <a:off x="6754364" y="4425025"/>
            <a:ext cx="277714" cy="539731"/>
          </a:xfrm>
          <a:custGeom>
            <a:avLst/>
            <a:gdLst>
              <a:gd name="T0" fmla="*/ 943 w 943"/>
              <a:gd name="T1" fmla="*/ 918 h 1836"/>
              <a:gd name="T2" fmla="*/ 25 w 943"/>
              <a:gd name="T3" fmla="*/ 0 h 1836"/>
              <a:gd name="T4" fmla="*/ 0 w 943"/>
              <a:gd name="T5" fmla="*/ 25 h 1836"/>
              <a:gd name="T6" fmla="*/ 0 w 943"/>
              <a:gd name="T7" fmla="*/ 223 h 1836"/>
              <a:gd name="T8" fmla="*/ 0 w 943"/>
              <a:gd name="T9" fmla="*/ 1613 h 1836"/>
              <a:gd name="T10" fmla="*/ 0 w 943"/>
              <a:gd name="T11" fmla="*/ 1811 h 1836"/>
              <a:gd name="T12" fmla="*/ 25 w 943"/>
              <a:gd name="T13" fmla="*/ 1836 h 1836"/>
              <a:gd name="T14" fmla="*/ 943 w 943"/>
              <a:gd name="T15" fmla="*/ 918 h 1836"/>
              <a:gd name="T16" fmla="*/ 50 w 943"/>
              <a:gd name="T17" fmla="*/ 248 h 1836"/>
              <a:gd name="T18" fmla="*/ 543 w 943"/>
              <a:gd name="T19" fmla="*/ 493 h 1836"/>
              <a:gd name="T20" fmla="*/ 50 w 943"/>
              <a:gd name="T21" fmla="*/ 867 h 1836"/>
              <a:gd name="T22" fmla="*/ 50 w 943"/>
              <a:gd name="T23" fmla="*/ 248 h 1836"/>
              <a:gd name="T24" fmla="*/ 574 w 943"/>
              <a:gd name="T25" fmla="*/ 533 h 1836"/>
              <a:gd name="T26" fmla="*/ 695 w 943"/>
              <a:gd name="T27" fmla="*/ 918 h 1836"/>
              <a:gd name="T28" fmla="*/ 574 w 943"/>
              <a:gd name="T29" fmla="*/ 1302 h 1836"/>
              <a:gd name="T30" fmla="*/ 67 w 943"/>
              <a:gd name="T31" fmla="*/ 918 h 1836"/>
              <a:gd name="T32" fmla="*/ 574 w 943"/>
              <a:gd name="T33" fmla="*/ 533 h 1836"/>
              <a:gd name="T34" fmla="*/ 50 w 943"/>
              <a:gd name="T35" fmla="*/ 968 h 1836"/>
              <a:gd name="T36" fmla="*/ 543 w 943"/>
              <a:gd name="T37" fmla="*/ 1342 h 1836"/>
              <a:gd name="T38" fmla="*/ 50 w 943"/>
              <a:gd name="T39" fmla="*/ 1587 h 1836"/>
              <a:gd name="T40" fmla="*/ 50 w 943"/>
              <a:gd name="T41" fmla="*/ 968 h 1836"/>
              <a:gd name="T42" fmla="*/ 50 w 943"/>
              <a:gd name="T43" fmla="*/ 1637 h 1836"/>
              <a:gd name="T44" fmla="*/ 745 w 943"/>
              <a:gd name="T45" fmla="*/ 918 h 1836"/>
              <a:gd name="T46" fmla="*/ 50 w 943"/>
              <a:gd name="T47" fmla="*/ 198 h 1836"/>
              <a:gd name="T48" fmla="*/ 50 w 943"/>
              <a:gd name="T49" fmla="*/ 50 h 1836"/>
              <a:gd name="T50" fmla="*/ 893 w 943"/>
              <a:gd name="T51" fmla="*/ 918 h 1836"/>
              <a:gd name="T52" fmla="*/ 50 w 943"/>
              <a:gd name="T53" fmla="*/ 1785 h 1836"/>
              <a:gd name="T54" fmla="*/ 50 w 943"/>
              <a:gd name="T55" fmla="*/ 1637 h 1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3" h="1836">
                <a:moveTo>
                  <a:pt x="943" y="918"/>
                </a:moveTo>
                <a:cubicBezTo>
                  <a:pt x="943" y="411"/>
                  <a:pt x="532" y="0"/>
                  <a:pt x="25" y="0"/>
                </a:cubicBezTo>
                <a:cubicBezTo>
                  <a:pt x="11" y="0"/>
                  <a:pt x="0" y="11"/>
                  <a:pt x="0" y="25"/>
                </a:cubicBezTo>
                <a:cubicBezTo>
                  <a:pt x="0" y="223"/>
                  <a:pt x="0" y="223"/>
                  <a:pt x="0" y="223"/>
                </a:cubicBezTo>
                <a:cubicBezTo>
                  <a:pt x="0" y="1613"/>
                  <a:pt x="0" y="1613"/>
                  <a:pt x="0" y="1613"/>
                </a:cubicBezTo>
                <a:cubicBezTo>
                  <a:pt x="0" y="1811"/>
                  <a:pt x="0" y="1811"/>
                  <a:pt x="0" y="1811"/>
                </a:cubicBezTo>
                <a:cubicBezTo>
                  <a:pt x="0" y="1824"/>
                  <a:pt x="11" y="1836"/>
                  <a:pt x="25" y="1836"/>
                </a:cubicBezTo>
                <a:cubicBezTo>
                  <a:pt x="532" y="1836"/>
                  <a:pt x="943" y="1424"/>
                  <a:pt x="943" y="918"/>
                </a:cubicBezTo>
                <a:close/>
                <a:moveTo>
                  <a:pt x="50" y="248"/>
                </a:moveTo>
                <a:cubicBezTo>
                  <a:pt x="249" y="256"/>
                  <a:pt x="425" y="350"/>
                  <a:pt x="543" y="493"/>
                </a:cubicBezTo>
                <a:cubicBezTo>
                  <a:pt x="50" y="867"/>
                  <a:pt x="50" y="867"/>
                  <a:pt x="50" y="867"/>
                </a:cubicBezTo>
                <a:lnTo>
                  <a:pt x="50" y="248"/>
                </a:lnTo>
                <a:close/>
                <a:moveTo>
                  <a:pt x="574" y="533"/>
                </a:moveTo>
                <a:cubicBezTo>
                  <a:pt x="650" y="642"/>
                  <a:pt x="695" y="775"/>
                  <a:pt x="695" y="918"/>
                </a:cubicBezTo>
                <a:cubicBezTo>
                  <a:pt x="695" y="1060"/>
                  <a:pt x="650" y="1193"/>
                  <a:pt x="574" y="1302"/>
                </a:cubicBezTo>
                <a:cubicBezTo>
                  <a:pt x="67" y="918"/>
                  <a:pt x="67" y="918"/>
                  <a:pt x="67" y="918"/>
                </a:cubicBezTo>
                <a:lnTo>
                  <a:pt x="574" y="533"/>
                </a:lnTo>
                <a:close/>
                <a:moveTo>
                  <a:pt x="50" y="968"/>
                </a:moveTo>
                <a:cubicBezTo>
                  <a:pt x="543" y="1342"/>
                  <a:pt x="543" y="1342"/>
                  <a:pt x="543" y="1342"/>
                </a:cubicBezTo>
                <a:cubicBezTo>
                  <a:pt x="425" y="1486"/>
                  <a:pt x="249" y="1580"/>
                  <a:pt x="50" y="1587"/>
                </a:cubicBezTo>
                <a:lnTo>
                  <a:pt x="50" y="968"/>
                </a:lnTo>
                <a:close/>
                <a:moveTo>
                  <a:pt x="50" y="1637"/>
                </a:moveTo>
                <a:cubicBezTo>
                  <a:pt x="436" y="1624"/>
                  <a:pt x="745" y="1306"/>
                  <a:pt x="745" y="918"/>
                </a:cubicBezTo>
                <a:cubicBezTo>
                  <a:pt x="745" y="529"/>
                  <a:pt x="436" y="211"/>
                  <a:pt x="50" y="198"/>
                </a:cubicBezTo>
                <a:cubicBezTo>
                  <a:pt x="50" y="50"/>
                  <a:pt x="50" y="50"/>
                  <a:pt x="50" y="50"/>
                </a:cubicBezTo>
                <a:cubicBezTo>
                  <a:pt x="517" y="63"/>
                  <a:pt x="893" y="447"/>
                  <a:pt x="893" y="918"/>
                </a:cubicBezTo>
                <a:cubicBezTo>
                  <a:pt x="893" y="1388"/>
                  <a:pt x="517" y="1772"/>
                  <a:pt x="50" y="1785"/>
                </a:cubicBezTo>
                <a:lnTo>
                  <a:pt x="50" y="1637"/>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solidFill>
                <a:schemeClr val="dk1"/>
              </a:solidFill>
              <a:latin typeface="微软雅黑" panose="020B0503020204020204" charset="-122"/>
              <a:ea typeface="微软雅黑" panose="020B0503020204020204" charset="-122"/>
            </a:endParaRPr>
          </a:p>
        </p:txBody>
      </p:sp>
      <p:sp>
        <p:nvSpPr>
          <p:cNvPr id="201" name="文本框 200"/>
          <p:cNvSpPr txBox="1"/>
          <p:nvPr>
            <p:custDataLst>
              <p:tags r:id="rId52"/>
            </p:custDataLst>
          </p:nvPr>
        </p:nvSpPr>
        <p:spPr>
          <a:xfrm>
            <a:off x="6151241" y="4417177"/>
            <a:ext cx="608403" cy="555975"/>
          </a:xfrm>
          <a:prstGeom prst="rect">
            <a:avLst/>
          </a:prstGeom>
          <a:noFill/>
        </p:spPr>
        <p:txBody>
          <a:bodyPr wrap="square" rtlCol="0">
            <a:normAutofit fontScale="80000"/>
          </a:bodyPr>
          <a:p>
            <a:r>
              <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rPr>
              <a:t>11</a:t>
            </a:r>
            <a:endParaRPr lang="en-US" altLang="zh-CN" sz="3200" b="1" dirty="0">
              <a:solidFill>
                <a:schemeClr val="accent1">
                  <a:lumMod val="75000"/>
                </a:schemeClr>
              </a:solidFill>
              <a:latin typeface="微软雅黑" panose="020B0503020204020204" charset="-122"/>
              <a:ea typeface="微软雅黑" panose="020B0503020204020204" charset="-122"/>
              <a:cs typeface="Arial" panose="020B0604020202020204" pitchFamily="34" charset="0"/>
            </a:endParaRPr>
          </a:p>
        </p:txBody>
      </p:sp>
    </p:spTree>
    <p:custDataLst>
      <p:tags r:id="rId53"/>
    </p:custData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其他事项</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16" name="Freeform"/>
          <p:cNvSpPr/>
          <p:nvPr>
            <p:custDataLst>
              <p:tags r:id="rId5"/>
            </p:custDataLst>
          </p:nvPr>
        </p:nvSpPr>
        <p:spPr bwMode="auto">
          <a:xfrm>
            <a:off x="7191105" y="3476541"/>
            <a:ext cx="349018" cy="731643"/>
          </a:xfrm>
          <a:custGeom>
            <a:avLst/>
            <a:gdLst>
              <a:gd name="T0" fmla="*/ 132 w 540"/>
              <a:gd name="T1" fmla="*/ 716 h 1133"/>
              <a:gd name="T2" fmla="*/ 4 w 540"/>
              <a:gd name="T3" fmla="*/ 771 h 1133"/>
              <a:gd name="T4" fmla="*/ 140 w 540"/>
              <a:gd name="T5" fmla="*/ 1089 h 1133"/>
              <a:gd name="T6" fmla="*/ 268 w 540"/>
              <a:gd name="T7" fmla="*/ 1034 h 1133"/>
              <a:gd name="T8" fmla="*/ 351 w 540"/>
              <a:gd name="T9" fmla="*/ 1133 h 1133"/>
              <a:gd name="T10" fmla="*/ 540 w 540"/>
              <a:gd name="T11" fmla="*/ 946 h 1133"/>
              <a:gd name="T12" fmla="*/ 427 w 540"/>
              <a:gd name="T13" fmla="*/ 778 h 1133"/>
              <a:gd name="T14" fmla="*/ 540 w 540"/>
              <a:gd name="T15" fmla="*/ 187 h 1133"/>
              <a:gd name="T16" fmla="*/ 351 w 540"/>
              <a:gd name="T17" fmla="*/ 0 h 1133"/>
              <a:gd name="T18" fmla="*/ 258 w 540"/>
              <a:gd name="T19" fmla="*/ 113 h 1133"/>
              <a:gd name="T20" fmla="*/ 129 w 540"/>
              <a:gd name="T21" fmla="*/ 61 h 1133"/>
              <a:gd name="T22" fmla="*/ 0 w 540"/>
              <a:gd name="T23" fmla="*/ 381 h 1133"/>
              <a:gd name="T24" fmla="*/ 129 w 540"/>
              <a:gd name="T25" fmla="*/ 433 h 1133"/>
              <a:gd name="T26" fmla="*/ 132 w 540"/>
              <a:gd name="T27" fmla="*/ 716 h 1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0" h="1133">
                <a:moveTo>
                  <a:pt x="132" y="716"/>
                </a:moveTo>
                <a:cubicBezTo>
                  <a:pt x="4" y="771"/>
                  <a:pt x="4" y="771"/>
                  <a:pt x="4" y="771"/>
                </a:cubicBezTo>
                <a:cubicBezTo>
                  <a:pt x="140" y="1089"/>
                  <a:pt x="140" y="1089"/>
                  <a:pt x="140" y="1089"/>
                </a:cubicBezTo>
                <a:cubicBezTo>
                  <a:pt x="268" y="1034"/>
                  <a:pt x="268" y="1034"/>
                  <a:pt x="268" y="1034"/>
                </a:cubicBezTo>
                <a:cubicBezTo>
                  <a:pt x="293" y="1069"/>
                  <a:pt x="321" y="1103"/>
                  <a:pt x="351" y="1133"/>
                </a:cubicBezTo>
                <a:cubicBezTo>
                  <a:pt x="540" y="946"/>
                  <a:pt x="540" y="946"/>
                  <a:pt x="540" y="946"/>
                </a:cubicBezTo>
                <a:cubicBezTo>
                  <a:pt x="493" y="899"/>
                  <a:pt x="454" y="842"/>
                  <a:pt x="427" y="778"/>
                </a:cubicBezTo>
                <a:cubicBezTo>
                  <a:pt x="339" y="571"/>
                  <a:pt x="391" y="338"/>
                  <a:pt x="540" y="187"/>
                </a:cubicBezTo>
                <a:cubicBezTo>
                  <a:pt x="351" y="0"/>
                  <a:pt x="351" y="0"/>
                  <a:pt x="351" y="0"/>
                </a:cubicBezTo>
                <a:cubicBezTo>
                  <a:pt x="317" y="34"/>
                  <a:pt x="286" y="72"/>
                  <a:pt x="258" y="113"/>
                </a:cubicBezTo>
                <a:cubicBezTo>
                  <a:pt x="129" y="61"/>
                  <a:pt x="129" y="61"/>
                  <a:pt x="129" y="61"/>
                </a:cubicBezTo>
                <a:cubicBezTo>
                  <a:pt x="0" y="381"/>
                  <a:pt x="0" y="381"/>
                  <a:pt x="0" y="381"/>
                </a:cubicBezTo>
                <a:cubicBezTo>
                  <a:pt x="129" y="433"/>
                  <a:pt x="129" y="433"/>
                  <a:pt x="129" y="433"/>
                </a:cubicBezTo>
                <a:cubicBezTo>
                  <a:pt x="113" y="527"/>
                  <a:pt x="114" y="622"/>
                  <a:pt x="132" y="716"/>
                </a:cubicBezTo>
                <a:close/>
              </a:path>
            </a:pathLst>
          </a:custGeom>
          <a:solidFill>
            <a:schemeClr val="accent3"/>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17" name="Freeform"/>
          <p:cNvSpPr/>
          <p:nvPr>
            <p:custDataLst>
              <p:tags r:id="rId6"/>
            </p:custDataLst>
          </p:nvPr>
        </p:nvSpPr>
        <p:spPr bwMode="auto">
          <a:xfrm>
            <a:off x="8035467" y="3476541"/>
            <a:ext cx="348500" cy="731643"/>
          </a:xfrm>
          <a:custGeom>
            <a:avLst/>
            <a:gdLst>
              <a:gd name="T0" fmla="*/ 189 w 540"/>
              <a:gd name="T1" fmla="*/ 1133 h 1133"/>
              <a:gd name="T2" fmla="*/ 282 w 540"/>
              <a:gd name="T3" fmla="*/ 1020 h 1133"/>
              <a:gd name="T4" fmla="*/ 411 w 540"/>
              <a:gd name="T5" fmla="*/ 1072 h 1133"/>
              <a:gd name="T6" fmla="*/ 540 w 540"/>
              <a:gd name="T7" fmla="*/ 752 h 1133"/>
              <a:gd name="T8" fmla="*/ 411 w 540"/>
              <a:gd name="T9" fmla="*/ 700 h 1133"/>
              <a:gd name="T10" fmla="*/ 408 w 540"/>
              <a:gd name="T11" fmla="*/ 417 h 1133"/>
              <a:gd name="T12" fmla="*/ 536 w 540"/>
              <a:gd name="T13" fmla="*/ 362 h 1133"/>
              <a:gd name="T14" fmla="*/ 401 w 540"/>
              <a:gd name="T15" fmla="*/ 44 h 1133"/>
              <a:gd name="T16" fmla="*/ 272 w 540"/>
              <a:gd name="T17" fmla="*/ 99 h 1133"/>
              <a:gd name="T18" fmla="*/ 189 w 540"/>
              <a:gd name="T19" fmla="*/ 0 h 1133"/>
              <a:gd name="T20" fmla="*/ 0 w 540"/>
              <a:gd name="T21" fmla="*/ 186 h 1133"/>
              <a:gd name="T22" fmla="*/ 113 w 540"/>
              <a:gd name="T23" fmla="*/ 355 h 1133"/>
              <a:gd name="T24" fmla="*/ 0 w 540"/>
              <a:gd name="T25" fmla="*/ 946 h 1133"/>
              <a:gd name="T26" fmla="*/ 189 w 540"/>
              <a:gd name="T27" fmla="*/ 1133 h 1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0" h="1133">
                <a:moveTo>
                  <a:pt x="189" y="1133"/>
                </a:moveTo>
                <a:cubicBezTo>
                  <a:pt x="223" y="1099"/>
                  <a:pt x="254" y="1061"/>
                  <a:pt x="282" y="1020"/>
                </a:cubicBezTo>
                <a:cubicBezTo>
                  <a:pt x="411" y="1072"/>
                  <a:pt x="411" y="1072"/>
                  <a:pt x="411" y="1072"/>
                </a:cubicBezTo>
                <a:cubicBezTo>
                  <a:pt x="540" y="752"/>
                  <a:pt x="540" y="752"/>
                  <a:pt x="540" y="752"/>
                </a:cubicBezTo>
                <a:cubicBezTo>
                  <a:pt x="411" y="700"/>
                  <a:pt x="411" y="700"/>
                  <a:pt x="411" y="700"/>
                </a:cubicBezTo>
                <a:cubicBezTo>
                  <a:pt x="427" y="605"/>
                  <a:pt x="426" y="511"/>
                  <a:pt x="408" y="417"/>
                </a:cubicBezTo>
                <a:cubicBezTo>
                  <a:pt x="536" y="362"/>
                  <a:pt x="536" y="362"/>
                  <a:pt x="536" y="362"/>
                </a:cubicBezTo>
                <a:cubicBezTo>
                  <a:pt x="401" y="44"/>
                  <a:pt x="401" y="44"/>
                  <a:pt x="401" y="44"/>
                </a:cubicBezTo>
                <a:cubicBezTo>
                  <a:pt x="272" y="99"/>
                  <a:pt x="272" y="99"/>
                  <a:pt x="272" y="99"/>
                </a:cubicBezTo>
                <a:cubicBezTo>
                  <a:pt x="247" y="63"/>
                  <a:pt x="219" y="30"/>
                  <a:pt x="189" y="0"/>
                </a:cubicBezTo>
                <a:cubicBezTo>
                  <a:pt x="0" y="186"/>
                  <a:pt x="0" y="186"/>
                  <a:pt x="0" y="186"/>
                </a:cubicBezTo>
                <a:cubicBezTo>
                  <a:pt x="47" y="234"/>
                  <a:pt x="86" y="291"/>
                  <a:pt x="113" y="355"/>
                </a:cubicBezTo>
                <a:cubicBezTo>
                  <a:pt x="201" y="562"/>
                  <a:pt x="149" y="795"/>
                  <a:pt x="0" y="946"/>
                </a:cubicBezTo>
                <a:lnTo>
                  <a:pt x="189" y="1133"/>
                </a:lnTo>
                <a:close/>
              </a:path>
            </a:pathLst>
          </a:custGeom>
          <a:solidFill>
            <a:schemeClr val="accent3"/>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18" name="Freeform"/>
          <p:cNvSpPr/>
          <p:nvPr>
            <p:custDataLst>
              <p:tags r:id="rId7"/>
            </p:custDataLst>
          </p:nvPr>
        </p:nvSpPr>
        <p:spPr bwMode="auto">
          <a:xfrm>
            <a:off x="7418096" y="3245932"/>
            <a:ext cx="739399" cy="351086"/>
          </a:xfrm>
          <a:custGeom>
            <a:avLst/>
            <a:gdLst>
              <a:gd name="T0" fmla="*/ 1145 w 1145"/>
              <a:gd name="T1" fmla="*/ 357 h 544"/>
              <a:gd name="T2" fmla="*/ 1026 w 1145"/>
              <a:gd name="T3" fmla="*/ 258 h 544"/>
              <a:gd name="T4" fmla="*/ 1078 w 1145"/>
              <a:gd name="T5" fmla="*/ 129 h 544"/>
              <a:gd name="T6" fmla="*/ 758 w 1145"/>
              <a:gd name="T7" fmla="*/ 0 h 544"/>
              <a:gd name="T8" fmla="*/ 706 w 1145"/>
              <a:gd name="T9" fmla="*/ 129 h 544"/>
              <a:gd name="T10" fmla="*/ 423 w 1145"/>
              <a:gd name="T11" fmla="*/ 132 h 544"/>
              <a:gd name="T12" fmla="*/ 368 w 1145"/>
              <a:gd name="T13" fmla="*/ 4 h 544"/>
              <a:gd name="T14" fmla="*/ 50 w 1145"/>
              <a:gd name="T15" fmla="*/ 139 h 544"/>
              <a:gd name="T16" fmla="*/ 105 w 1145"/>
              <a:gd name="T17" fmla="*/ 268 h 544"/>
              <a:gd name="T18" fmla="*/ 0 w 1145"/>
              <a:gd name="T19" fmla="*/ 357 h 544"/>
              <a:gd name="T20" fmla="*/ 189 w 1145"/>
              <a:gd name="T21" fmla="*/ 544 h 544"/>
              <a:gd name="T22" fmla="*/ 361 w 1145"/>
              <a:gd name="T23" fmla="*/ 427 h 544"/>
              <a:gd name="T24" fmla="*/ 361 w 1145"/>
              <a:gd name="T25" fmla="*/ 427 h 544"/>
              <a:gd name="T26" fmla="*/ 572 w 1145"/>
              <a:gd name="T27" fmla="*/ 384 h 544"/>
              <a:gd name="T28" fmla="*/ 956 w 1145"/>
              <a:gd name="T29" fmla="*/ 543 h 544"/>
              <a:gd name="T30" fmla="*/ 1145 w 1145"/>
              <a:gd name="T31" fmla="*/ 357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45" h="544">
                <a:moveTo>
                  <a:pt x="1145" y="357"/>
                </a:moveTo>
                <a:cubicBezTo>
                  <a:pt x="1109" y="320"/>
                  <a:pt x="1069" y="287"/>
                  <a:pt x="1026" y="258"/>
                </a:cubicBezTo>
                <a:cubicBezTo>
                  <a:pt x="1078" y="129"/>
                  <a:pt x="1078" y="129"/>
                  <a:pt x="1078" y="129"/>
                </a:cubicBezTo>
                <a:cubicBezTo>
                  <a:pt x="758" y="0"/>
                  <a:pt x="758" y="0"/>
                  <a:pt x="758" y="0"/>
                </a:cubicBezTo>
                <a:cubicBezTo>
                  <a:pt x="706" y="129"/>
                  <a:pt x="706" y="129"/>
                  <a:pt x="706" y="129"/>
                </a:cubicBezTo>
                <a:cubicBezTo>
                  <a:pt x="612" y="114"/>
                  <a:pt x="516" y="115"/>
                  <a:pt x="423" y="132"/>
                </a:cubicBezTo>
                <a:cubicBezTo>
                  <a:pt x="368" y="4"/>
                  <a:pt x="368" y="4"/>
                  <a:pt x="368" y="4"/>
                </a:cubicBezTo>
                <a:cubicBezTo>
                  <a:pt x="50" y="139"/>
                  <a:pt x="50" y="139"/>
                  <a:pt x="50" y="139"/>
                </a:cubicBezTo>
                <a:cubicBezTo>
                  <a:pt x="105" y="268"/>
                  <a:pt x="105" y="268"/>
                  <a:pt x="105" y="268"/>
                </a:cubicBezTo>
                <a:cubicBezTo>
                  <a:pt x="67" y="295"/>
                  <a:pt x="32" y="324"/>
                  <a:pt x="0" y="357"/>
                </a:cubicBezTo>
                <a:cubicBezTo>
                  <a:pt x="189" y="544"/>
                  <a:pt x="189" y="544"/>
                  <a:pt x="189" y="544"/>
                </a:cubicBezTo>
                <a:cubicBezTo>
                  <a:pt x="237" y="495"/>
                  <a:pt x="295" y="455"/>
                  <a:pt x="361" y="427"/>
                </a:cubicBezTo>
                <a:cubicBezTo>
                  <a:pt x="361" y="427"/>
                  <a:pt x="361" y="427"/>
                  <a:pt x="361" y="427"/>
                </a:cubicBezTo>
                <a:cubicBezTo>
                  <a:pt x="428" y="398"/>
                  <a:pt x="500" y="384"/>
                  <a:pt x="572" y="384"/>
                </a:cubicBezTo>
                <a:cubicBezTo>
                  <a:pt x="719" y="384"/>
                  <a:pt x="857" y="443"/>
                  <a:pt x="956" y="543"/>
                </a:cubicBezTo>
                <a:lnTo>
                  <a:pt x="1145" y="357"/>
                </a:lnTo>
                <a:close/>
              </a:path>
            </a:pathLst>
          </a:custGeom>
          <a:solidFill>
            <a:schemeClr val="accent3"/>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19" name="Freeform"/>
          <p:cNvSpPr/>
          <p:nvPr>
            <p:custDataLst>
              <p:tags r:id="rId8"/>
            </p:custDataLst>
          </p:nvPr>
        </p:nvSpPr>
        <p:spPr bwMode="auto">
          <a:xfrm>
            <a:off x="7418096" y="4087191"/>
            <a:ext cx="739399" cy="351602"/>
          </a:xfrm>
          <a:custGeom>
            <a:avLst/>
            <a:gdLst>
              <a:gd name="T0" fmla="*/ 0 w 1145"/>
              <a:gd name="T1" fmla="*/ 187 h 544"/>
              <a:gd name="T2" fmla="*/ 119 w 1145"/>
              <a:gd name="T3" fmla="*/ 286 h 544"/>
              <a:gd name="T4" fmla="*/ 67 w 1145"/>
              <a:gd name="T5" fmla="*/ 415 h 544"/>
              <a:gd name="T6" fmla="*/ 387 w 1145"/>
              <a:gd name="T7" fmla="*/ 544 h 544"/>
              <a:gd name="T8" fmla="*/ 440 w 1145"/>
              <a:gd name="T9" fmla="*/ 415 h 544"/>
              <a:gd name="T10" fmla="*/ 722 w 1145"/>
              <a:gd name="T11" fmla="*/ 412 h 544"/>
              <a:gd name="T12" fmla="*/ 777 w 1145"/>
              <a:gd name="T13" fmla="*/ 540 h 544"/>
              <a:gd name="T14" fmla="*/ 1095 w 1145"/>
              <a:gd name="T15" fmla="*/ 405 h 544"/>
              <a:gd name="T16" fmla="*/ 1040 w 1145"/>
              <a:gd name="T17" fmla="*/ 276 h 544"/>
              <a:gd name="T18" fmla="*/ 1145 w 1145"/>
              <a:gd name="T19" fmla="*/ 187 h 544"/>
              <a:gd name="T20" fmla="*/ 956 w 1145"/>
              <a:gd name="T21" fmla="*/ 0 h 544"/>
              <a:gd name="T22" fmla="*/ 784 w 1145"/>
              <a:gd name="T23" fmla="*/ 117 h 544"/>
              <a:gd name="T24" fmla="*/ 573 w 1145"/>
              <a:gd name="T25" fmla="*/ 160 h 544"/>
              <a:gd name="T26" fmla="*/ 189 w 1145"/>
              <a:gd name="T27" fmla="*/ 0 h 544"/>
              <a:gd name="T28" fmla="*/ 0 w 1145"/>
              <a:gd name="T29" fmla="*/ 187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45" h="544">
                <a:moveTo>
                  <a:pt x="0" y="187"/>
                </a:moveTo>
                <a:cubicBezTo>
                  <a:pt x="36" y="224"/>
                  <a:pt x="76" y="257"/>
                  <a:pt x="119" y="286"/>
                </a:cubicBezTo>
                <a:cubicBezTo>
                  <a:pt x="67" y="415"/>
                  <a:pt x="67" y="415"/>
                  <a:pt x="67" y="415"/>
                </a:cubicBezTo>
                <a:cubicBezTo>
                  <a:pt x="387" y="544"/>
                  <a:pt x="387" y="544"/>
                  <a:pt x="387" y="544"/>
                </a:cubicBezTo>
                <a:cubicBezTo>
                  <a:pt x="440" y="415"/>
                  <a:pt x="440" y="415"/>
                  <a:pt x="440" y="415"/>
                </a:cubicBezTo>
                <a:cubicBezTo>
                  <a:pt x="533" y="430"/>
                  <a:pt x="629" y="429"/>
                  <a:pt x="722" y="412"/>
                </a:cubicBezTo>
                <a:cubicBezTo>
                  <a:pt x="777" y="540"/>
                  <a:pt x="777" y="540"/>
                  <a:pt x="777" y="540"/>
                </a:cubicBezTo>
                <a:cubicBezTo>
                  <a:pt x="1095" y="405"/>
                  <a:pt x="1095" y="405"/>
                  <a:pt x="1095" y="405"/>
                </a:cubicBezTo>
                <a:cubicBezTo>
                  <a:pt x="1040" y="276"/>
                  <a:pt x="1040" y="276"/>
                  <a:pt x="1040" y="276"/>
                </a:cubicBezTo>
                <a:cubicBezTo>
                  <a:pt x="1078" y="249"/>
                  <a:pt x="1113" y="220"/>
                  <a:pt x="1145" y="187"/>
                </a:cubicBezTo>
                <a:cubicBezTo>
                  <a:pt x="956" y="0"/>
                  <a:pt x="956" y="0"/>
                  <a:pt x="956" y="0"/>
                </a:cubicBezTo>
                <a:cubicBezTo>
                  <a:pt x="908" y="49"/>
                  <a:pt x="850" y="89"/>
                  <a:pt x="784" y="117"/>
                </a:cubicBezTo>
                <a:cubicBezTo>
                  <a:pt x="717" y="146"/>
                  <a:pt x="646" y="160"/>
                  <a:pt x="573" y="160"/>
                </a:cubicBezTo>
                <a:cubicBezTo>
                  <a:pt x="426" y="160"/>
                  <a:pt x="289" y="101"/>
                  <a:pt x="189" y="0"/>
                </a:cubicBezTo>
                <a:lnTo>
                  <a:pt x="0" y="187"/>
                </a:lnTo>
                <a:close/>
              </a:path>
            </a:pathLst>
          </a:custGeom>
          <a:solidFill>
            <a:schemeClr val="accent3"/>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20" name="Oval"/>
          <p:cNvSpPr>
            <a:spLocks noChangeArrowheads="1"/>
          </p:cNvSpPr>
          <p:nvPr>
            <p:custDataLst>
              <p:tags r:id="rId9"/>
            </p:custDataLst>
          </p:nvPr>
        </p:nvSpPr>
        <p:spPr bwMode="auto">
          <a:xfrm>
            <a:off x="7438778" y="3492571"/>
            <a:ext cx="698034" cy="698034"/>
          </a:xfrm>
          <a:prstGeom prst="ellipse">
            <a:avLst/>
          </a:prstGeom>
          <a:solidFill>
            <a:schemeClr val="accent3">
              <a:lumMod val="50000"/>
            </a:schemeClr>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22" name="Freeform"/>
          <p:cNvSpPr>
            <a:spLocks noChangeArrowheads="1"/>
          </p:cNvSpPr>
          <p:nvPr>
            <p:custDataLst>
              <p:tags r:id="rId10"/>
            </p:custDataLst>
          </p:nvPr>
        </p:nvSpPr>
        <p:spPr bwMode="auto">
          <a:xfrm>
            <a:off x="7560314" y="3614105"/>
            <a:ext cx="454963" cy="454963"/>
          </a:xfrm>
          <a:custGeom>
            <a:avLst/>
            <a:gdLst>
              <a:gd name="connsiteX0" fmla="*/ 496094 w 993776"/>
              <a:gd name="connsiteY0" fmla="*/ 50800 h 993776"/>
              <a:gd name="connsiteX1" fmla="*/ 49212 w 993776"/>
              <a:gd name="connsiteY1" fmla="*/ 496888 h 993776"/>
              <a:gd name="connsiteX2" fmla="*/ 496094 w 993776"/>
              <a:gd name="connsiteY2" fmla="*/ 942976 h 993776"/>
              <a:gd name="connsiteX3" fmla="*/ 942976 w 993776"/>
              <a:gd name="connsiteY3" fmla="*/ 496888 h 993776"/>
              <a:gd name="connsiteX4" fmla="*/ 496094 w 993776"/>
              <a:gd name="connsiteY4" fmla="*/ 50800 h 993776"/>
              <a:gd name="connsiteX5" fmla="*/ 496888 w 993776"/>
              <a:gd name="connsiteY5" fmla="*/ 0 h 993776"/>
              <a:gd name="connsiteX6" fmla="*/ 993776 w 993776"/>
              <a:gd name="connsiteY6" fmla="*/ 496888 h 993776"/>
              <a:gd name="connsiteX7" fmla="*/ 496888 w 993776"/>
              <a:gd name="connsiteY7" fmla="*/ 993776 h 993776"/>
              <a:gd name="connsiteX8" fmla="*/ 0 w 993776"/>
              <a:gd name="connsiteY8" fmla="*/ 496888 h 993776"/>
              <a:gd name="connsiteX9" fmla="*/ 496888 w 993776"/>
              <a:gd name="connsiteY9" fmla="*/ 0 h 993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3776" h="993776">
                <a:moveTo>
                  <a:pt x="496094" y="50800"/>
                </a:moveTo>
                <a:cubicBezTo>
                  <a:pt x="249288" y="50800"/>
                  <a:pt x="49212" y="250520"/>
                  <a:pt x="49212" y="496888"/>
                </a:cubicBezTo>
                <a:cubicBezTo>
                  <a:pt x="49212" y="743256"/>
                  <a:pt x="249288" y="942976"/>
                  <a:pt x="496094" y="942976"/>
                </a:cubicBezTo>
                <a:cubicBezTo>
                  <a:pt x="742900" y="942976"/>
                  <a:pt x="942976" y="743256"/>
                  <a:pt x="942976" y="496888"/>
                </a:cubicBezTo>
                <a:cubicBezTo>
                  <a:pt x="942976" y="250520"/>
                  <a:pt x="742900" y="50800"/>
                  <a:pt x="496094" y="50800"/>
                </a:cubicBezTo>
                <a:close/>
                <a:moveTo>
                  <a:pt x="496888" y="0"/>
                </a:moveTo>
                <a:cubicBezTo>
                  <a:pt x="771312" y="0"/>
                  <a:pt x="993776" y="222464"/>
                  <a:pt x="993776" y="496888"/>
                </a:cubicBezTo>
                <a:cubicBezTo>
                  <a:pt x="993776" y="771312"/>
                  <a:pt x="771312" y="993776"/>
                  <a:pt x="496888" y="993776"/>
                </a:cubicBezTo>
                <a:cubicBezTo>
                  <a:pt x="222464" y="993776"/>
                  <a:pt x="0" y="771312"/>
                  <a:pt x="0" y="496888"/>
                </a:cubicBezTo>
                <a:cubicBezTo>
                  <a:pt x="0" y="222464"/>
                  <a:pt x="222464" y="0"/>
                  <a:pt x="496888" y="0"/>
                </a:cubicBezTo>
                <a:close/>
              </a:path>
            </a:pathLst>
          </a:custGeom>
          <a:solidFill>
            <a:schemeClr val="lt1"/>
          </a:solidFill>
          <a:ln>
            <a:noFill/>
          </a:ln>
        </p:spPr>
        <p:txBody>
          <a:bodyPr vert="horz" wrap="square" lIns="42929" tIns="21464" rIns="42929" bIns="21464" numCol="1" anchor="t" anchorCtr="0" compatLnSpc="1">
            <a:noAutofit/>
          </a:bodyPr>
          <a:p>
            <a:endParaRPr lang="en-US" sz="845">
              <a:solidFill>
                <a:schemeClr val="dk1"/>
              </a:solidFill>
              <a:latin typeface="微软雅黑" panose="020B0503020204020204" charset="-122"/>
              <a:ea typeface="微软雅黑" panose="020B0503020204020204" charset="-122"/>
            </a:endParaRPr>
          </a:p>
        </p:txBody>
      </p:sp>
      <p:sp>
        <p:nvSpPr>
          <p:cNvPr id="23" name="Oval"/>
          <p:cNvSpPr>
            <a:spLocks noChangeArrowheads="1"/>
          </p:cNvSpPr>
          <p:nvPr>
            <p:custDataLst>
              <p:tags r:id="rId11"/>
            </p:custDataLst>
          </p:nvPr>
        </p:nvSpPr>
        <p:spPr bwMode="auto">
          <a:xfrm>
            <a:off x="7603194" y="3656986"/>
            <a:ext cx="368476" cy="368476"/>
          </a:xfrm>
          <a:prstGeom prst="ellipse">
            <a:avLst/>
          </a:prstGeom>
          <a:solidFill>
            <a:schemeClr val="lt1"/>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83" name="图标"/>
          <p:cNvSpPr>
            <a:spLocks noChangeArrowheads="1"/>
          </p:cNvSpPr>
          <p:nvPr>
            <p:custDataLst>
              <p:tags r:id="rId12"/>
            </p:custDataLst>
          </p:nvPr>
        </p:nvSpPr>
        <p:spPr bwMode="auto">
          <a:xfrm>
            <a:off x="7726559" y="3782794"/>
            <a:ext cx="121243" cy="96306"/>
          </a:xfrm>
          <a:custGeom>
            <a:avLst/>
            <a:gdLst>
              <a:gd name="T0" fmla="*/ 111694 w 497"/>
              <a:gd name="T1" fmla="*/ 66842 h 399"/>
              <a:gd name="T2" fmla="*/ 111694 w 497"/>
              <a:gd name="T3" fmla="*/ 66842 h 399"/>
              <a:gd name="T4" fmla="*/ 79717 w 497"/>
              <a:gd name="T5" fmla="*/ 98481 h 399"/>
              <a:gd name="T6" fmla="*/ 111694 w 497"/>
              <a:gd name="T7" fmla="*/ 130119 h 399"/>
              <a:gd name="T8" fmla="*/ 143671 w 497"/>
              <a:gd name="T9" fmla="*/ 98481 h 399"/>
              <a:gd name="T10" fmla="*/ 111694 w 497"/>
              <a:gd name="T11" fmla="*/ 66842 h 399"/>
              <a:gd name="T12" fmla="*/ 199067 w 497"/>
              <a:gd name="T13" fmla="*/ 31193 h 399"/>
              <a:gd name="T14" fmla="*/ 199067 w 497"/>
              <a:gd name="T15" fmla="*/ 31193 h 399"/>
              <a:gd name="T16" fmla="*/ 175197 w 497"/>
              <a:gd name="T17" fmla="*/ 31193 h 399"/>
              <a:gd name="T18" fmla="*/ 163487 w 497"/>
              <a:gd name="T19" fmla="*/ 27182 h 399"/>
              <a:gd name="T20" fmla="*/ 159434 w 497"/>
              <a:gd name="T21" fmla="*/ 3565 h 399"/>
              <a:gd name="T22" fmla="*/ 147274 w 497"/>
              <a:gd name="T23" fmla="*/ 0 h 399"/>
              <a:gd name="T24" fmla="*/ 71610 w 497"/>
              <a:gd name="T25" fmla="*/ 0 h 399"/>
              <a:gd name="T26" fmla="*/ 63954 w 497"/>
              <a:gd name="T27" fmla="*/ 3565 h 399"/>
              <a:gd name="T28" fmla="*/ 55397 w 497"/>
              <a:gd name="T29" fmla="*/ 27182 h 399"/>
              <a:gd name="T30" fmla="*/ 47740 w 497"/>
              <a:gd name="T31" fmla="*/ 31193 h 399"/>
              <a:gd name="T32" fmla="*/ 23870 w 497"/>
              <a:gd name="T33" fmla="*/ 31193 h 399"/>
              <a:gd name="T34" fmla="*/ 0 w 497"/>
              <a:gd name="T35" fmla="*/ 54811 h 399"/>
              <a:gd name="T36" fmla="*/ 0 w 497"/>
              <a:gd name="T37" fmla="*/ 153737 h 399"/>
              <a:gd name="T38" fmla="*/ 23870 w 497"/>
              <a:gd name="T39" fmla="*/ 177354 h 399"/>
              <a:gd name="T40" fmla="*/ 199067 w 497"/>
              <a:gd name="T41" fmla="*/ 177354 h 399"/>
              <a:gd name="T42" fmla="*/ 223388 w 497"/>
              <a:gd name="T43" fmla="*/ 153737 h 399"/>
              <a:gd name="T44" fmla="*/ 223388 w 497"/>
              <a:gd name="T45" fmla="*/ 54811 h 399"/>
              <a:gd name="T46" fmla="*/ 199067 w 497"/>
              <a:gd name="T47" fmla="*/ 31193 h 399"/>
              <a:gd name="T48" fmla="*/ 111694 w 497"/>
              <a:gd name="T49" fmla="*/ 153737 h 399"/>
              <a:gd name="T50" fmla="*/ 111694 w 497"/>
              <a:gd name="T51" fmla="*/ 153737 h 399"/>
              <a:gd name="T52" fmla="*/ 55397 w 497"/>
              <a:gd name="T53" fmla="*/ 98481 h 399"/>
              <a:gd name="T54" fmla="*/ 111694 w 497"/>
              <a:gd name="T55" fmla="*/ 43225 h 399"/>
              <a:gd name="T56" fmla="*/ 167541 w 497"/>
              <a:gd name="T57" fmla="*/ 98481 h 399"/>
              <a:gd name="T58" fmla="*/ 111694 w 497"/>
              <a:gd name="T59" fmla="*/ 153737 h 399"/>
              <a:gd name="T60" fmla="*/ 191411 w 497"/>
              <a:gd name="T61" fmla="*/ 70853 h 399"/>
              <a:gd name="T62" fmla="*/ 191411 w 497"/>
              <a:gd name="T63" fmla="*/ 70853 h 399"/>
              <a:gd name="T64" fmla="*/ 183304 w 497"/>
              <a:gd name="T65" fmla="*/ 62832 h 399"/>
              <a:gd name="T66" fmla="*/ 191411 w 497"/>
              <a:gd name="T67" fmla="*/ 54811 h 399"/>
              <a:gd name="T68" fmla="*/ 199067 w 497"/>
              <a:gd name="T69" fmla="*/ 62832 h 399"/>
              <a:gd name="T70" fmla="*/ 191411 w 497"/>
              <a:gd name="T71" fmla="*/ 70853 h 39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97" h="399">
                <a:moveTo>
                  <a:pt x="248" y="150"/>
                </a:moveTo>
                <a:lnTo>
                  <a:pt x="248" y="150"/>
                </a:lnTo>
                <a:cubicBezTo>
                  <a:pt x="203" y="150"/>
                  <a:pt x="177" y="176"/>
                  <a:pt x="177" y="221"/>
                </a:cubicBezTo>
                <a:cubicBezTo>
                  <a:pt x="177" y="266"/>
                  <a:pt x="203" y="292"/>
                  <a:pt x="248" y="292"/>
                </a:cubicBezTo>
                <a:cubicBezTo>
                  <a:pt x="292" y="292"/>
                  <a:pt x="319" y="266"/>
                  <a:pt x="319" y="221"/>
                </a:cubicBezTo>
                <a:cubicBezTo>
                  <a:pt x="319" y="176"/>
                  <a:pt x="292" y="150"/>
                  <a:pt x="248" y="150"/>
                </a:cubicBezTo>
                <a:close/>
                <a:moveTo>
                  <a:pt x="442" y="70"/>
                </a:moveTo>
                <a:lnTo>
                  <a:pt x="442" y="70"/>
                </a:lnTo>
                <a:cubicBezTo>
                  <a:pt x="389" y="70"/>
                  <a:pt x="389" y="70"/>
                  <a:pt x="389" y="70"/>
                </a:cubicBezTo>
                <a:cubicBezTo>
                  <a:pt x="380" y="70"/>
                  <a:pt x="372" y="70"/>
                  <a:pt x="363" y="61"/>
                </a:cubicBezTo>
                <a:cubicBezTo>
                  <a:pt x="354" y="8"/>
                  <a:pt x="354" y="8"/>
                  <a:pt x="354" y="8"/>
                </a:cubicBezTo>
                <a:cubicBezTo>
                  <a:pt x="345" y="8"/>
                  <a:pt x="336" y="0"/>
                  <a:pt x="327" y="0"/>
                </a:cubicBezTo>
                <a:cubicBezTo>
                  <a:pt x="159" y="0"/>
                  <a:pt x="159" y="0"/>
                  <a:pt x="159" y="0"/>
                </a:cubicBezTo>
                <a:cubicBezTo>
                  <a:pt x="159" y="0"/>
                  <a:pt x="150" y="8"/>
                  <a:pt x="142" y="8"/>
                </a:cubicBezTo>
                <a:cubicBezTo>
                  <a:pt x="123" y="61"/>
                  <a:pt x="123" y="61"/>
                  <a:pt x="123" y="61"/>
                </a:cubicBezTo>
                <a:cubicBezTo>
                  <a:pt x="123" y="70"/>
                  <a:pt x="115" y="70"/>
                  <a:pt x="106" y="70"/>
                </a:cubicBezTo>
                <a:cubicBezTo>
                  <a:pt x="53" y="70"/>
                  <a:pt x="53" y="70"/>
                  <a:pt x="53" y="70"/>
                </a:cubicBezTo>
                <a:cubicBezTo>
                  <a:pt x="17" y="70"/>
                  <a:pt x="0" y="97"/>
                  <a:pt x="0" y="123"/>
                </a:cubicBezTo>
                <a:cubicBezTo>
                  <a:pt x="0" y="345"/>
                  <a:pt x="0" y="345"/>
                  <a:pt x="0" y="345"/>
                </a:cubicBezTo>
                <a:cubicBezTo>
                  <a:pt x="0" y="372"/>
                  <a:pt x="17" y="398"/>
                  <a:pt x="53" y="398"/>
                </a:cubicBezTo>
                <a:cubicBezTo>
                  <a:pt x="442" y="398"/>
                  <a:pt x="442" y="398"/>
                  <a:pt x="442" y="398"/>
                </a:cubicBezTo>
                <a:cubicBezTo>
                  <a:pt x="470" y="398"/>
                  <a:pt x="496" y="372"/>
                  <a:pt x="496" y="345"/>
                </a:cubicBezTo>
                <a:cubicBezTo>
                  <a:pt x="496" y="123"/>
                  <a:pt x="496" y="123"/>
                  <a:pt x="496" y="123"/>
                </a:cubicBezTo>
                <a:cubicBezTo>
                  <a:pt x="496" y="97"/>
                  <a:pt x="470" y="70"/>
                  <a:pt x="442" y="70"/>
                </a:cubicBezTo>
                <a:close/>
                <a:moveTo>
                  <a:pt x="248" y="345"/>
                </a:moveTo>
                <a:lnTo>
                  <a:pt x="248" y="345"/>
                </a:lnTo>
                <a:cubicBezTo>
                  <a:pt x="177" y="345"/>
                  <a:pt x="123" y="292"/>
                  <a:pt x="123" y="221"/>
                </a:cubicBezTo>
                <a:cubicBezTo>
                  <a:pt x="123" y="150"/>
                  <a:pt x="177" y="97"/>
                  <a:pt x="248" y="97"/>
                </a:cubicBezTo>
                <a:cubicBezTo>
                  <a:pt x="319" y="97"/>
                  <a:pt x="372" y="150"/>
                  <a:pt x="372" y="221"/>
                </a:cubicBezTo>
                <a:cubicBezTo>
                  <a:pt x="372" y="292"/>
                  <a:pt x="319" y="345"/>
                  <a:pt x="248" y="345"/>
                </a:cubicBezTo>
                <a:close/>
                <a:moveTo>
                  <a:pt x="425" y="159"/>
                </a:moveTo>
                <a:lnTo>
                  <a:pt x="425" y="159"/>
                </a:lnTo>
                <a:cubicBezTo>
                  <a:pt x="416" y="159"/>
                  <a:pt x="407" y="150"/>
                  <a:pt x="407" y="141"/>
                </a:cubicBezTo>
                <a:cubicBezTo>
                  <a:pt x="407" y="132"/>
                  <a:pt x="416" y="123"/>
                  <a:pt x="425" y="123"/>
                </a:cubicBezTo>
                <a:cubicBezTo>
                  <a:pt x="433" y="123"/>
                  <a:pt x="442" y="132"/>
                  <a:pt x="442" y="141"/>
                </a:cubicBezTo>
                <a:cubicBezTo>
                  <a:pt x="442" y="150"/>
                  <a:pt x="433" y="159"/>
                  <a:pt x="425" y="159"/>
                </a:cubicBezTo>
                <a:close/>
              </a:path>
            </a:pathLst>
          </a:custGeom>
          <a:gradFill flip="none" rotWithShape="1">
            <a:gsLst>
              <a:gs pos="2000">
                <a:schemeClr val="accent3"/>
              </a:gs>
              <a:gs pos="100000">
                <a:schemeClr val="accent3">
                  <a:lumMod val="75000"/>
                </a:schemeClr>
              </a:gs>
            </a:gsLst>
            <a:lin ang="2700000" scaled="0"/>
          </a:gradFill>
          <a:ln>
            <a:noFill/>
          </a:ln>
          <a:effectLst/>
        </p:spPr>
        <p:txBody>
          <a:bodyPr wrap="none" lIns="16098" tIns="8049" rIns="16098" bIns="8049" anchor="ctr"/>
          <a:p>
            <a:endParaRPr lang="en-US" sz="845" dirty="0">
              <a:solidFill>
                <a:schemeClr val="dk1"/>
              </a:solidFill>
              <a:latin typeface="微软雅黑" panose="020B0503020204020204" charset="-122"/>
              <a:ea typeface="微软雅黑" panose="020B0503020204020204" charset="-122"/>
            </a:endParaRPr>
          </a:p>
        </p:txBody>
      </p:sp>
      <p:sp>
        <p:nvSpPr>
          <p:cNvPr id="27" name="Freeform"/>
          <p:cNvSpPr/>
          <p:nvPr>
            <p:custDataLst>
              <p:tags r:id="rId13"/>
            </p:custDataLst>
          </p:nvPr>
        </p:nvSpPr>
        <p:spPr bwMode="auto">
          <a:xfrm>
            <a:off x="6327779" y="3043651"/>
            <a:ext cx="398519" cy="835416"/>
          </a:xfrm>
          <a:custGeom>
            <a:avLst/>
            <a:gdLst>
              <a:gd name="T0" fmla="*/ 132 w 540"/>
              <a:gd name="T1" fmla="*/ 716 h 1133"/>
              <a:gd name="T2" fmla="*/ 4 w 540"/>
              <a:gd name="T3" fmla="*/ 771 h 1133"/>
              <a:gd name="T4" fmla="*/ 140 w 540"/>
              <a:gd name="T5" fmla="*/ 1089 h 1133"/>
              <a:gd name="T6" fmla="*/ 268 w 540"/>
              <a:gd name="T7" fmla="*/ 1034 h 1133"/>
              <a:gd name="T8" fmla="*/ 351 w 540"/>
              <a:gd name="T9" fmla="*/ 1133 h 1133"/>
              <a:gd name="T10" fmla="*/ 540 w 540"/>
              <a:gd name="T11" fmla="*/ 946 h 1133"/>
              <a:gd name="T12" fmla="*/ 427 w 540"/>
              <a:gd name="T13" fmla="*/ 778 h 1133"/>
              <a:gd name="T14" fmla="*/ 540 w 540"/>
              <a:gd name="T15" fmla="*/ 187 h 1133"/>
              <a:gd name="T16" fmla="*/ 351 w 540"/>
              <a:gd name="T17" fmla="*/ 0 h 1133"/>
              <a:gd name="T18" fmla="*/ 258 w 540"/>
              <a:gd name="T19" fmla="*/ 113 h 1133"/>
              <a:gd name="T20" fmla="*/ 129 w 540"/>
              <a:gd name="T21" fmla="*/ 61 h 1133"/>
              <a:gd name="T22" fmla="*/ 0 w 540"/>
              <a:gd name="T23" fmla="*/ 381 h 1133"/>
              <a:gd name="T24" fmla="*/ 129 w 540"/>
              <a:gd name="T25" fmla="*/ 433 h 1133"/>
              <a:gd name="T26" fmla="*/ 132 w 540"/>
              <a:gd name="T27" fmla="*/ 716 h 1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0" h="1133">
                <a:moveTo>
                  <a:pt x="132" y="716"/>
                </a:moveTo>
                <a:cubicBezTo>
                  <a:pt x="4" y="771"/>
                  <a:pt x="4" y="771"/>
                  <a:pt x="4" y="771"/>
                </a:cubicBezTo>
                <a:cubicBezTo>
                  <a:pt x="140" y="1089"/>
                  <a:pt x="140" y="1089"/>
                  <a:pt x="140" y="1089"/>
                </a:cubicBezTo>
                <a:cubicBezTo>
                  <a:pt x="268" y="1034"/>
                  <a:pt x="268" y="1034"/>
                  <a:pt x="268" y="1034"/>
                </a:cubicBezTo>
                <a:cubicBezTo>
                  <a:pt x="293" y="1069"/>
                  <a:pt x="321" y="1103"/>
                  <a:pt x="351" y="1133"/>
                </a:cubicBezTo>
                <a:cubicBezTo>
                  <a:pt x="540" y="946"/>
                  <a:pt x="540" y="946"/>
                  <a:pt x="540" y="946"/>
                </a:cubicBezTo>
                <a:cubicBezTo>
                  <a:pt x="493" y="899"/>
                  <a:pt x="454" y="842"/>
                  <a:pt x="427" y="778"/>
                </a:cubicBezTo>
                <a:cubicBezTo>
                  <a:pt x="339" y="571"/>
                  <a:pt x="391" y="338"/>
                  <a:pt x="540" y="187"/>
                </a:cubicBezTo>
                <a:cubicBezTo>
                  <a:pt x="351" y="0"/>
                  <a:pt x="351" y="0"/>
                  <a:pt x="351" y="0"/>
                </a:cubicBezTo>
                <a:cubicBezTo>
                  <a:pt x="317" y="34"/>
                  <a:pt x="286" y="72"/>
                  <a:pt x="258" y="113"/>
                </a:cubicBezTo>
                <a:cubicBezTo>
                  <a:pt x="129" y="61"/>
                  <a:pt x="129" y="61"/>
                  <a:pt x="129" y="61"/>
                </a:cubicBezTo>
                <a:cubicBezTo>
                  <a:pt x="0" y="381"/>
                  <a:pt x="0" y="381"/>
                  <a:pt x="0" y="381"/>
                </a:cubicBezTo>
                <a:cubicBezTo>
                  <a:pt x="129" y="433"/>
                  <a:pt x="129" y="433"/>
                  <a:pt x="129" y="433"/>
                </a:cubicBezTo>
                <a:cubicBezTo>
                  <a:pt x="113" y="527"/>
                  <a:pt x="114" y="622"/>
                  <a:pt x="132" y="716"/>
                </a:cubicBezTo>
                <a:close/>
              </a:path>
            </a:pathLst>
          </a:custGeom>
          <a:solidFill>
            <a:schemeClr val="accent2"/>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28" name="Freeform"/>
          <p:cNvSpPr/>
          <p:nvPr>
            <p:custDataLst>
              <p:tags r:id="rId14"/>
            </p:custDataLst>
          </p:nvPr>
        </p:nvSpPr>
        <p:spPr bwMode="auto">
          <a:xfrm>
            <a:off x="7291902" y="3043651"/>
            <a:ext cx="397928" cy="835416"/>
          </a:xfrm>
          <a:custGeom>
            <a:avLst/>
            <a:gdLst>
              <a:gd name="T0" fmla="*/ 189 w 540"/>
              <a:gd name="T1" fmla="*/ 1133 h 1133"/>
              <a:gd name="T2" fmla="*/ 282 w 540"/>
              <a:gd name="T3" fmla="*/ 1020 h 1133"/>
              <a:gd name="T4" fmla="*/ 411 w 540"/>
              <a:gd name="T5" fmla="*/ 1072 h 1133"/>
              <a:gd name="T6" fmla="*/ 540 w 540"/>
              <a:gd name="T7" fmla="*/ 752 h 1133"/>
              <a:gd name="T8" fmla="*/ 411 w 540"/>
              <a:gd name="T9" fmla="*/ 700 h 1133"/>
              <a:gd name="T10" fmla="*/ 408 w 540"/>
              <a:gd name="T11" fmla="*/ 417 h 1133"/>
              <a:gd name="T12" fmla="*/ 536 w 540"/>
              <a:gd name="T13" fmla="*/ 362 h 1133"/>
              <a:gd name="T14" fmla="*/ 401 w 540"/>
              <a:gd name="T15" fmla="*/ 44 h 1133"/>
              <a:gd name="T16" fmla="*/ 272 w 540"/>
              <a:gd name="T17" fmla="*/ 99 h 1133"/>
              <a:gd name="T18" fmla="*/ 189 w 540"/>
              <a:gd name="T19" fmla="*/ 0 h 1133"/>
              <a:gd name="T20" fmla="*/ 0 w 540"/>
              <a:gd name="T21" fmla="*/ 186 h 1133"/>
              <a:gd name="T22" fmla="*/ 113 w 540"/>
              <a:gd name="T23" fmla="*/ 355 h 1133"/>
              <a:gd name="T24" fmla="*/ 0 w 540"/>
              <a:gd name="T25" fmla="*/ 946 h 1133"/>
              <a:gd name="T26" fmla="*/ 189 w 540"/>
              <a:gd name="T27" fmla="*/ 1133 h 1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0" h="1133">
                <a:moveTo>
                  <a:pt x="189" y="1133"/>
                </a:moveTo>
                <a:cubicBezTo>
                  <a:pt x="223" y="1099"/>
                  <a:pt x="254" y="1061"/>
                  <a:pt x="282" y="1020"/>
                </a:cubicBezTo>
                <a:cubicBezTo>
                  <a:pt x="411" y="1072"/>
                  <a:pt x="411" y="1072"/>
                  <a:pt x="411" y="1072"/>
                </a:cubicBezTo>
                <a:cubicBezTo>
                  <a:pt x="540" y="752"/>
                  <a:pt x="540" y="752"/>
                  <a:pt x="540" y="752"/>
                </a:cubicBezTo>
                <a:cubicBezTo>
                  <a:pt x="411" y="700"/>
                  <a:pt x="411" y="700"/>
                  <a:pt x="411" y="700"/>
                </a:cubicBezTo>
                <a:cubicBezTo>
                  <a:pt x="427" y="605"/>
                  <a:pt x="426" y="511"/>
                  <a:pt x="408" y="417"/>
                </a:cubicBezTo>
                <a:cubicBezTo>
                  <a:pt x="536" y="362"/>
                  <a:pt x="536" y="362"/>
                  <a:pt x="536" y="362"/>
                </a:cubicBezTo>
                <a:cubicBezTo>
                  <a:pt x="401" y="44"/>
                  <a:pt x="401" y="44"/>
                  <a:pt x="401" y="44"/>
                </a:cubicBezTo>
                <a:cubicBezTo>
                  <a:pt x="272" y="99"/>
                  <a:pt x="272" y="99"/>
                  <a:pt x="272" y="99"/>
                </a:cubicBezTo>
                <a:cubicBezTo>
                  <a:pt x="247" y="63"/>
                  <a:pt x="219" y="30"/>
                  <a:pt x="189" y="0"/>
                </a:cubicBezTo>
                <a:cubicBezTo>
                  <a:pt x="0" y="186"/>
                  <a:pt x="0" y="186"/>
                  <a:pt x="0" y="186"/>
                </a:cubicBezTo>
                <a:cubicBezTo>
                  <a:pt x="47" y="234"/>
                  <a:pt x="86" y="291"/>
                  <a:pt x="113" y="355"/>
                </a:cubicBezTo>
                <a:cubicBezTo>
                  <a:pt x="201" y="562"/>
                  <a:pt x="149" y="795"/>
                  <a:pt x="0" y="946"/>
                </a:cubicBezTo>
                <a:lnTo>
                  <a:pt x="189" y="1133"/>
                </a:lnTo>
                <a:close/>
              </a:path>
            </a:pathLst>
          </a:custGeom>
          <a:solidFill>
            <a:schemeClr val="accent2"/>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29" name="Freeform"/>
          <p:cNvSpPr/>
          <p:nvPr>
            <p:custDataLst>
              <p:tags r:id="rId15"/>
            </p:custDataLst>
          </p:nvPr>
        </p:nvSpPr>
        <p:spPr bwMode="auto">
          <a:xfrm>
            <a:off x="6586965" y="2780333"/>
            <a:ext cx="844271" cy="400881"/>
          </a:xfrm>
          <a:custGeom>
            <a:avLst/>
            <a:gdLst>
              <a:gd name="T0" fmla="*/ 1145 w 1145"/>
              <a:gd name="T1" fmla="*/ 357 h 544"/>
              <a:gd name="T2" fmla="*/ 1026 w 1145"/>
              <a:gd name="T3" fmla="*/ 258 h 544"/>
              <a:gd name="T4" fmla="*/ 1078 w 1145"/>
              <a:gd name="T5" fmla="*/ 129 h 544"/>
              <a:gd name="T6" fmla="*/ 758 w 1145"/>
              <a:gd name="T7" fmla="*/ 0 h 544"/>
              <a:gd name="T8" fmla="*/ 706 w 1145"/>
              <a:gd name="T9" fmla="*/ 129 h 544"/>
              <a:gd name="T10" fmla="*/ 423 w 1145"/>
              <a:gd name="T11" fmla="*/ 132 h 544"/>
              <a:gd name="T12" fmla="*/ 368 w 1145"/>
              <a:gd name="T13" fmla="*/ 4 h 544"/>
              <a:gd name="T14" fmla="*/ 50 w 1145"/>
              <a:gd name="T15" fmla="*/ 139 h 544"/>
              <a:gd name="T16" fmla="*/ 105 w 1145"/>
              <a:gd name="T17" fmla="*/ 268 h 544"/>
              <a:gd name="T18" fmla="*/ 0 w 1145"/>
              <a:gd name="T19" fmla="*/ 357 h 544"/>
              <a:gd name="T20" fmla="*/ 189 w 1145"/>
              <a:gd name="T21" fmla="*/ 544 h 544"/>
              <a:gd name="T22" fmla="*/ 361 w 1145"/>
              <a:gd name="T23" fmla="*/ 427 h 544"/>
              <a:gd name="T24" fmla="*/ 361 w 1145"/>
              <a:gd name="T25" fmla="*/ 427 h 544"/>
              <a:gd name="T26" fmla="*/ 572 w 1145"/>
              <a:gd name="T27" fmla="*/ 384 h 544"/>
              <a:gd name="T28" fmla="*/ 956 w 1145"/>
              <a:gd name="T29" fmla="*/ 543 h 544"/>
              <a:gd name="T30" fmla="*/ 1145 w 1145"/>
              <a:gd name="T31" fmla="*/ 357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45" h="544">
                <a:moveTo>
                  <a:pt x="1145" y="357"/>
                </a:moveTo>
                <a:cubicBezTo>
                  <a:pt x="1109" y="320"/>
                  <a:pt x="1069" y="287"/>
                  <a:pt x="1026" y="258"/>
                </a:cubicBezTo>
                <a:cubicBezTo>
                  <a:pt x="1078" y="129"/>
                  <a:pt x="1078" y="129"/>
                  <a:pt x="1078" y="129"/>
                </a:cubicBezTo>
                <a:cubicBezTo>
                  <a:pt x="758" y="0"/>
                  <a:pt x="758" y="0"/>
                  <a:pt x="758" y="0"/>
                </a:cubicBezTo>
                <a:cubicBezTo>
                  <a:pt x="706" y="129"/>
                  <a:pt x="706" y="129"/>
                  <a:pt x="706" y="129"/>
                </a:cubicBezTo>
                <a:cubicBezTo>
                  <a:pt x="612" y="114"/>
                  <a:pt x="516" y="115"/>
                  <a:pt x="423" y="132"/>
                </a:cubicBezTo>
                <a:cubicBezTo>
                  <a:pt x="368" y="4"/>
                  <a:pt x="368" y="4"/>
                  <a:pt x="368" y="4"/>
                </a:cubicBezTo>
                <a:cubicBezTo>
                  <a:pt x="50" y="139"/>
                  <a:pt x="50" y="139"/>
                  <a:pt x="50" y="139"/>
                </a:cubicBezTo>
                <a:cubicBezTo>
                  <a:pt x="105" y="268"/>
                  <a:pt x="105" y="268"/>
                  <a:pt x="105" y="268"/>
                </a:cubicBezTo>
                <a:cubicBezTo>
                  <a:pt x="67" y="295"/>
                  <a:pt x="32" y="324"/>
                  <a:pt x="0" y="357"/>
                </a:cubicBezTo>
                <a:cubicBezTo>
                  <a:pt x="189" y="544"/>
                  <a:pt x="189" y="544"/>
                  <a:pt x="189" y="544"/>
                </a:cubicBezTo>
                <a:cubicBezTo>
                  <a:pt x="237" y="495"/>
                  <a:pt x="295" y="455"/>
                  <a:pt x="361" y="427"/>
                </a:cubicBezTo>
                <a:cubicBezTo>
                  <a:pt x="361" y="427"/>
                  <a:pt x="361" y="427"/>
                  <a:pt x="361" y="427"/>
                </a:cubicBezTo>
                <a:cubicBezTo>
                  <a:pt x="428" y="398"/>
                  <a:pt x="500" y="384"/>
                  <a:pt x="572" y="384"/>
                </a:cubicBezTo>
                <a:cubicBezTo>
                  <a:pt x="719" y="384"/>
                  <a:pt x="857" y="443"/>
                  <a:pt x="956" y="543"/>
                </a:cubicBezTo>
                <a:lnTo>
                  <a:pt x="1145" y="357"/>
                </a:lnTo>
                <a:close/>
              </a:path>
            </a:pathLst>
          </a:custGeom>
          <a:solidFill>
            <a:schemeClr val="accent2"/>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30" name="Freeform"/>
          <p:cNvSpPr/>
          <p:nvPr>
            <p:custDataLst>
              <p:tags r:id="rId16"/>
            </p:custDataLst>
          </p:nvPr>
        </p:nvSpPr>
        <p:spPr bwMode="auto">
          <a:xfrm>
            <a:off x="6586965" y="3740912"/>
            <a:ext cx="844271" cy="401471"/>
          </a:xfrm>
          <a:custGeom>
            <a:avLst/>
            <a:gdLst>
              <a:gd name="T0" fmla="*/ 0 w 1145"/>
              <a:gd name="T1" fmla="*/ 187 h 544"/>
              <a:gd name="T2" fmla="*/ 119 w 1145"/>
              <a:gd name="T3" fmla="*/ 286 h 544"/>
              <a:gd name="T4" fmla="*/ 67 w 1145"/>
              <a:gd name="T5" fmla="*/ 415 h 544"/>
              <a:gd name="T6" fmla="*/ 387 w 1145"/>
              <a:gd name="T7" fmla="*/ 544 h 544"/>
              <a:gd name="T8" fmla="*/ 440 w 1145"/>
              <a:gd name="T9" fmla="*/ 415 h 544"/>
              <a:gd name="T10" fmla="*/ 722 w 1145"/>
              <a:gd name="T11" fmla="*/ 412 h 544"/>
              <a:gd name="T12" fmla="*/ 777 w 1145"/>
              <a:gd name="T13" fmla="*/ 540 h 544"/>
              <a:gd name="T14" fmla="*/ 1095 w 1145"/>
              <a:gd name="T15" fmla="*/ 405 h 544"/>
              <a:gd name="T16" fmla="*/ 1040 w 1145"/>
              <a:gd name="T17" fmla="*/ 276 h 544"/>
              <a:gd name="T18" fmla="*/ 1145 w 1145"/>
              <a:gd name="T19" fmla="*/ 187 h 544"/>
              <a:gd name="T20" fmla="*/ 956 w 1145"/>
              <a:gd name="T21" fmla="*/ 0 h 544"/>
              <a:gd name="T22" fmla="*/ 784 w 1145"/>
              <a:gd name="T23" fmla="*/ 117 h 544"/>
              <a:gd name="T24" fmla="*/ 573 w 1145"/>
              <a:gd name="T25" fmla="*/ 160 h 544"/>
              <a:gd name="T26" fmla="*/ 189 w 1145"/>
              <a:gd name="T27" fmla="*/ 0 h 544"/>
              <a:gd name="T28" fmla="*/ 0 w 1145"/>
              <a:gd name="T29" fmla="*/ 187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45" h="544">
                <a:moveTo>
                  <a:pt x="0" y="187"/>
                </a:moveTo>
                <a:cubicBezTo>
                  <a:pt x="36" y="224"/>
                  <a:pt x="76" y="257"/>
                  <a:pt x="119" y="286"/>
                </a:cubicBezTo>
                <a:cubicBezTo>
                  <a:pt x="67" y="415"/>
                  <a:pt x="67" y="415"/>
                  <a:pt x="67" y="415"/>
                </a:cubicBezTo>
                <a:cubicBezTo>
                  <a:pt x="387" y="544"/>
                  <a:pt x="387" y="544"/>
                  <a:pt x="387" y="544"/>
                </a:cubicBezTo>
                <a:cubicBezTo>
                  <a:pt x="440" y="415"/>
                  <a:pt x="440" y="415"/>
                  <a:pt x="440" y="415"/>
                </a:cubicBezTo>
                <a:cubicBezTo>
                  <a:pt x="533" y="430"/>
                  <a:pt x="629" y="429"/>
                  <a:pt x="722" y="412"/>
                </a:cubicBezTo>
                <a:cubicBezTo>
                  <a:pt x="777" y="540"/>
                  <a:pt x="777" y="540"/>
                  <a:pt x="777" y="540"/>
                </a:cubicBezTo>
                <a:cubicBezTo>
                  <a:pt x="1095" y="405"/>
                  <a:pt x="1095" y="405"/>
                  <a:pt x="1095" y="405"/>
                </a:cubicBezTo>
                <a:cubicBezTo>
                  <a:pt x="1040" y="276"/>
                  <a:pt x="1040" y="276"/>
                  <a:pt x="1040" y="276"/>
                </a:cubicBezTo>
                <a:cubicBezTo>
                  <a:pt x="1078" y="249"/>
                  <a:pt x="1113" y="220"/>
                  <a:pt x="1145" y="187"/>
                </a:cubicBezTo>
                <a:cubicBezTo>
                  <a:pt x="956" y="0"/>
                  <a:pt x="956" y="0"/>
                  <a:pt x="956" y="0"/>
                </a:cubicBezTo>
                <a:cubicBezTo>
                  <a:pt x="908" y="49"/>
                  <a:pt x="850" y="89"/>
                  <a:pt x="784" y="117"/>
                </a:cubicBezTo>
                <a:cubicBezTo>
                  <a:pt x="717" y="146"/>
                  <a:pt x="646" y="160"/>
                  <a:pt x="573" y="160"/>
                </a:cubicBezTo>
                <a:cubicBezTo>
                  <a:pt x="426" y="160"/>
                  <a:pt x="289" y="101"/>
                  <a:pt x="189" y="0"/>
                </a:cubicBezTo>
                <a:lnTo>
                  <a:pt x="0" y="187"/>
                </a:lnTo>
                <a:close/>
              </a:path>
            </a:pathLst>
          </a:custGeom>
          <a:solidFill>
            <a:schemeClr val="accent2"/>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31" name="Oval"/>
          <p:cNvSpPr>
            <a:spLocks noChangeArrowheads="1"/>
          </p:cNvSpPr>
          <p:nvPr>
            <p:custDataLst>
              <p:tags r:id="rId17"/>
            </p:custDataLst>
          </p:nvPr>
        </p:nvSpPr>
        <p:spPr bwMode="auto">
          <a:xfrm>
            <a:off x="6610581" y="3061953"/>
            <a:ext cx="797039" cy="797039"/>
          </a:xfrm>
          <a:prstGeom prst="ellipse">
            <a:avLst/>
          </a:prstGeom>
          <a:solidFill>
            <a:schemeClr val="accent2">
              <a:lumMod val="50000"/>
            </a:schemeClr>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33" name="Freeform"/>
          <p:cNvSpPr>
            <a:spLocks noChangeArrowheads="1"/>
          </p:cNvSpPr>
          <p:nvPr>
            <p:custDataLst>
              <p:tags r:id="rId18"/>
            </p:custDataLst>
          </p:nvPr>
        </p:nvSpPr>
        <p:spPr bwMode="auto">
          <a:xfrm>
            <a:off x="6749354" y="3200727"/>
            <a:ext cx="519490" cy="519492"/>
          </a:xfrm>
          <a:custGeom>
            <a:avLst/>
            <a:gdLst>
              <a:gd name="connsiteX0" fmla="*/ 496094 w 993776"/>
              <a:gd name="connsiteY0" fmla="*/ 50800 h 993776"/>
              <a:gd name="connsiteX1" fmla="*/ 49212 w 993776"/>
              <a:gd name="connsiteY1" fmla="*/ 496888 h 993776"/>
              <a:gd name="connsiteX2" fmla="*/ 496094 w 993776"/>
              <a:gd name="connsiteY2" fmla="*/ 942976 h 993776"/>
              <a:gd name="connsiteX3" fmla="*/ 942976 w 993776"/>
              <a:gd name="connsiteY3" fmla="*/ 496888 h 993776"/>
              <a:gd name="connsiteX4" fmla="*/ 496094 w 993776"/>
              <a:gd name="connsiteY4" fmla="*/ 50800 h 993776"/>
              <a:gd name="connsiteX5" fmla="*/ 496888 w 993776"/>
              <a:gd name="connsiteY5" fmla="*/ 0 h 993776"/>
              <a:gd name="connsiteX6" fmla="*/ 993776 w 993776"/>
              <a:gd name="connsiteY6" fmla="*/ 496888 h 993776"/>
              <a:gd name="connsiteX7" fmla="*/ 496888 w 993776"/>
              <a:gd name="connsiteY7" fmla="*/ 993776 h 993776"/>
              <a:gd name="connsiteX8" fmla="*/ 0 w 993776"/>
              <a:gd name="connsiteY8" fmla="*/ 496888 h 993776"/>
              <a:gd name="connsiteX9" fmla="*/ 496888 w 993776"/>
              <a:gd name="connsiteY9" fmla="*/ 0 h 993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3776" h="993776">
                <a:moveTo>
                  <a:pt x="496094" y="50800"/>
                </a:moveTo>
                <a:cubicBezTo>
                  <a:pt x="249288" y="50800"/>
                  <a:pt x="49212" y="250520"/>
                  <a:pt x="49212" y="496888"/>
                </a:cubicBezTo>
                <a:cubicBezTo>
                  <a:pt x="49212" y="743256"/>
                  <a:pt x="249288" y="942976"/>
                  <a:pt x="496094" y="942976"/>
                </a:cubicBezTo>
                <a:cubicBezTo>
                  <a:pt x="742900" y="942976"/>
                  <a:pt x="942976" y="743256"/>
                  <a:pt x="942976" y="496888"/>
                </a:cubicBezTo>
                <a:cubicBezTo>
                  <a:pt x="942976" y="250520"/>
                  <a:pt x="742900" y="50800"/>
                  <a:pt x="496094" y="50800"/>
                </a:cubicBezTo>
                <a:close/>
                <a:moveTo>
                  <a:pt x="496888" y="0"/>
                </a:moveTo>
                <a:cubicBezTo>
                  <a:pt x="771312" y="0"/>
                  <a:pt x="993776" y="222464"/>
                  <a:pt x="993776" y="496888"/>
                </a:cubicBezTo>
                <a:cubicBezTo>
                  <a:pt x="993776" y="771312"/>
                  <a:pt x="771312" y="993776"/>
                  <a:pt x="496888" y="993776"/>
                </a:cubicBezTo>
                <a:cubicBezTo>
                  <a:pt x="222464" y="993776"/>
                  <a:pt x="0" y="771312"/>
                  <a:pt x="0" y="496888"/>
                </a:cubicBezTo>
                <a:cubicBezTo>
                  <a:pt x="0" y="222464"/>
                  <a:pt x="222464" y="0"/>
                  <a:pt x="496888" y="0"/>
                </a:cubicBezTo>
                <a:close/>
              </a:path>
            </a:pathLst>
          </a:custGeom>
          <a:solidFill>
            <a:schemeClr val="lt1"/>
          </a:solidFill>
          <a:ln>
            <a:noFill/>
          </a:ln>
        </p:spPr>
        <p:txBody>
          <a:bodyPr vert="horz" wrap="square" lIns="42929" tIns="21464" rIns="42929" bIns="21464" numCol="1" anchor="t" anchorCtr="0" compatLnSpc="1">
            <a:noAutofit/>
          </a:bodyPr>
          <a:p>
            <a:endParaRPr lang="en-US" sz="845">
              <a:solidFill>
                <a:schemeClr val="dk1"/>
              </a:solidFill>
              <a:latin typeface="微软雅黑" panose="020B0503020204020204" charset="-122"/>
              <a:ea typeface="微软雅黑" panose="020B0503020204020204" charset="-122"/>
            </a:endParaRPr>
          </a:p>
        </p:txBody>
      </p:sp>
      <p:sp>
        <p:nvSpPr>
          <p:cNvPr id="34" name="Oval"/>
          <p:cNvSpPr>
            <a:spLocks noChangeArrowheads="1"/>
          </p:cNvSpPr>
          <p:nvPr>
            <p:custDataLst>
              <p:tags r:id="rId19"/>
            </p:custDataLst>
          </p:nvPr>
        </p:nvSpPr>
        <p:spPr bwMode="auto">
          <a:xfrm>
            <a:off x="6798316" y="3249690"/>
            <a:ext cx="420737" cy="420738"/>
          </a:xfrm>
          <a:prstGeom prst="ellipse">
            <a:avLst/>
          </a:prstGeom>
          <a:solidFill>
            <a:schemeClr val="lt1"/>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85" name="图标"/>
          <p:cNvSpPr>
            <a:spLocks noChangeArrowheads="1"/>
          </p:cNvSpPr>
          <p:nvPr>
            <p:custDataLst>
              <p:tags r:id="rId20"/>
            </p:custDataLst>
          </p:nvPr>
        </p:nvSpPr>
        <p:spPr bwMode="auto">
          <a:xfrm>
            <a:off x="6940244" y="3392077"/>
            <a:ext cx="138824" cy="143230"/>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gradFill>
            <a:gsLst>
              <a:gs pos="2000">
                <a:schemeClr val="accent2"/>
              </a:gs>
              <a:gs pos="100000">
                <a:schemeClr val="accent2">
                  <a:lumMod val="75000"/>
                </a:schemeClr>
              </a:gs>
            </a:gsLst>
            <a:lin ang="2700000" scaled="0"/>
          </a:gradFill>
          <a:ln>
            <a:noFill/>
          </a:ln>
          <a:effectLst/>
        </p:spPr>
        <p:txBody>
          <a:bodyPr wrap="none" lIns="16098" tIns="8049" rIns="16098" bIns="8049" anchor="ctr"/>
          <a:p>
            <a:endParaRPr lang="en-US" sz="845" dirty="0">
              <a:solidFill>
                <a:schemeClr val="dk1"/>
              </a:solidFill>
              <a:latin typeface="微软雅黑" panose="020B0503020204020204" charset="-122"/>
              <a:ea typeface="微软雅黑" panose="020B0503020204020204" charset="-122"/>
            </a:endParaRPr>
          </a:p>
        </p:txBody>
      </p:sp>
      <p:sp>
        <p:nvSpPr>
          <p:cNvPr id="47" name="Arc"/>
          <p:cNvSpPr/>
          <p:nvPr>
            <p:custDataLst>
              <p:tags r:id="rId21"/>
            </p:custDataLst>
          </p:nvPr>
        </p:nvSpPr>
        <p:spPr>
          <a:xfrm flipH="1">
            <a:off x="5100698" y="3409167"/>
            <a:ext cx="893772" cy="893772"/>
          </a:xfrm>
          <a:prstGeom prst="arc">
            <a:avLst>
              <a:gd name="adj1" fmla="val 4784862"/>
              <a:gd name="adj2" fmla="val 9106154"/>
            </a:avLst>
          </a:prstGeom>
          <a:ln>
            <a:solidFill>
              <a:schemeClr val="dk1">
                <a:alpha val="30000"/>
              </a:schemeClr>
            </a:solidFill>
            <a:prstDash val="sysDash"/>
            <a:headEnd type="triangle"/>
            <a:tailEnd type="oval"/>
          </a:ln>
        </p:spPr>
        <p:style>
          <a:lnRef idx="1">
            <a:schemeClr val="accent1"/>
          </a:lnRef>
          <a:fillRef idx="0">
            <a:schemeClr val="accent1"/>
          </a:fillRef>
          <a:effectRef idx="0">
            <a:schemeClr val="accent1"/>
          </a:effectRef>
          <a:fontRef idx="minor">
            <a:schemeClr val="tx1"/>
          </a:fontRef>
        </p:style>
        <p:txBody>
          <a:bodyPr rtlCol="0" anchor="ctr"/>
          <a:p>
            <a:pPr algn="ctr"/>
            <a:endParaRPr lang="id-ID" sz="845" dirty="0">
              <a:solidFill>
                <a:schemeClr val="dk1"/>
              </a:solidFill>
              <a:latin typeface="微软雅黑" panose="020B0503020204020204" charset="-122"/>
              <a:ea typeface="微软雅黑" panose="020B0503020204020204" charset="-122"/>
            </a:endParaRPr>
          </a:p>
        </p:txBody>
      </p:sp>
      <p:sp>
        <p:nvSpPr>
          <p:cNvPr id="48" name="Arc"/>
          <p:cNvSpPr/>
          <p:nvPr>
            <p:custDataLst>
              <p:tags r:id="rId22"/>
            </p:custDataLst>
          </p:nvPr>
        </p:nvSpPr>
        <p:spPr>
          <a:xfrm>
            <a:off x="7345537" y="4030643"/>
            <a:ext cx="893772" cy="893772"/>
          </a:xfrm>
          <a:prstGeom prst="arc">
            <a:avLst>
              <a:gd name="adj1" fmla="val 6480972"/>
              <a:gd name="adj2" fmla="val 11311349"/>
            </a:avLst>
          </a:prstGeom>
          <a:ln>
            <a:solidFill>
              <a:schemeClr val="dk1">
                <a:alpha val="30000"/>
              </a:schemeClr>
            </a:solidFill>
            <a:prstDash val="sysDash"/>
            <a:headEnd type="triangle"/>
            <a:tailEnd type="oval"/>
          </a:ln>
        </p:spPr>
        <p:style>
          <a:lnRef idx="1">
            <a:schemeClr val="accent1"/>
          </a:lnRef>
          <a:fillRef idx="0">
            <a:schemeClr val="accent1"/>
          </a:fillRef>
          <a:effectRef idx="0">
            <a:schemeClr val="accent1"/>
          </a:effectRef>
          <a:fontRef idx="minor">
            <a:schemeClr val="tx1"/>
          </a:fontRef>
        </p:style>
        <p:txBody>
          <a:bodyPr rtlCol="0" anchor="ctr"/>
          <a:p>
            <a:pPr algn="ctr"/>
            <a:endParaRPr lang="id-ID" sz="845">
              <a:solidFill>
                <a:schemeClr val="dk1"/>
              </a:solidFill>
              <a:latin typeface="微软雅黑" panose="020B0503020204020204" charset="-122"/>
              <a:ea typeface="微软雅黑" panose="020B0503020204020204" charset="-122"/>
            </a:endParaRPr>
          </a:p>
        </p:txBody>
      </p:sp>
      <p:sp>
        <p:nvSpPr>
          <p:cNvPr id="61" name="Arc"/>
          <p:cNvSpPr/>
          <p:nvPr>
            <p:custDataLst>
              <p:tags r:id="rId23"/>
            </p:custDataLst>
          </p:nvPr>
        </p:nvSpPr>
        <p:spPr>
          <a:xfrm flipH="1" flipV="1">
            <a:off x="6582627" y="2262772"/>
            <a:ext cx="893772" cy="893772"/>
          </a:xfrm>
          <a:prstGeom prst="arc">
            <a:avLst>
              <a:gd name="adj1" fmla="val 7639878"/>
              <a:gd name="adj2" fmla="val 11268256"/>
            </a:avLst>
          </a:prstGeom>
          <a:ln>
            <a:solidFill>
              <a:schemeClr val="dk1">
                <a:alpha val="30000"/>
              </a:schemeClr>
            </a:solidFill>
            <a:prstDash val="sysDash"/>
            <a:headEnd type="triangle"/>
            <a:tailEnd type="oval"/>
          </a:ln>
        </p:spPr>
        <p:style>
          <a:lnRef idx="1">
            <a:schemeClr val="accent1"/>
          </a:lnRef>
          <a:fillRef idx="0">
            <a:schemeClr val="accent1"/>
          </a:fillRef>
          <a:effectRef idx="0">
            <a:schemeClr val="accent1"/>
          </a:effectRef>
          <a:fontRef idx="minor">
            <a:schemeClr val="tx1"/>
          </a:fontRef>
        </p:style>
        <p:txBody>
          <a:bodyPr rtlCol="0" anchor="ctr"/>
          <a:p>
            <a:pPr algn="ctr"/>
            <a:endParaRPr lang="id-ID" sz="845">
              <a:solidFill>
                <a:schemeClr val="dk1"/>
              </a:solidFill>
              <a:latin typeface="微软雅黑" panose="020B0503020204020204" charset="-122"/>
              <a:ea typeface="微软雅黑" panose="020B0503020204020204" charset="-122"/>
            </a:endParaRPr>
          </a:p>
        </p:txBody>
      </p:sp>
      <p:sp>
        <p:nvSpPr>
          <p:cNvPr id="38" name="Freeform"/>
          <p:cNvSpPr/>
          <p:nvPr>
            <p:custDataLst>
              <p:tags r:id="rId24"/>
            </p:custDataLst>
          </p:nvPr>
        </p:nvSpPr>
        <p:spPr bwMode="auto">
          <a:xfrm>
            <a:off x="5138864" y="2582210"/>
            <a:ext cx="493080" cy="1033642"/>
          </a:xfrm>
          <a:custGeom>
            <a:avLst/>
            <a:gdLst>
              <a:gd name="T0" fmla="*/ 132 w 540"/>
              <a:gd name="T1" fmla="*/ 716 h 1133"/>
              <a:gd name="T2" fmla="*/ 4 w 540"/>
              <a:gd name="T3" fmla="*/ 771 h 1133"/>
              <a:gd name="T4" fmla="*/ 140 w 540"/>
              <a:gd name="T5" fmla="*/ 1089 h 1133"/>
              <a:gd name="T6" fmla="*/ 268 w 540"/>
              <a:gd name="T7" fmla="*/ 1034 h 1133"/>
              <a:gd name="T8" fmla="*/ 351 w 540"/>
              <a:gd name="T9" fmla="*/ 1133 h 1133"/>
              <a:gd name="T10" fmla="*/ 540 w 540"/>
              <a:gd name="T11" fmla="*/ 946 h 1133"/>
              <a:gd name="T12" fmla="*/ 427 w 540"/>
              <a:gd name="T13" fmla="*/ 778 h 1133"/>
              <a:gd name="T14" fmla="*/ 540 w 540"/>
              <a:gd name="T15" fmla="*/ 187 h 1133"/>
              <a:gd name="T16" fmla="*/ 351 w 540"/>
              <a:gd name="T17" fmla="*/ 0 h 1133"/>
              <a:gd name="T18" fmla="*/ 258 w 540"/>
              <a:gd name="T19" fmla="*/ 113 h 1133"/>
              <a:gd name="T20" fmla="*/ 129 w 540"/>
              <a:gd name="T21" fmla="*/ 61 h 1133"/>
              <a:gd name="T22" fmla="*/ 0 w 540"/>
              <a:gd name="T23" fmla="*/ 381 h 1133"/>
              <a:gd name="T24" fmla="*/ 129 w 540"/>
              <a:gd name="T25" fmla="*/ 433 h 1133"/>
              <a:gd name="T26" fmla="*/ 132 w 540"/>
              <a:gd name="T27" fmla="*/ 716 h 1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0" h="1133">
                <a:moveTo>
                  <a:pt x="132" y="716"/>
                </a:moveTo>
                <a:cubicBezTo>
                  <a:pt x="4" y="771"/>
                  <a:pt x="4" y="771"/>
                  <a:pt x="4" y="771"/>
                </a:cubicBezTo>
                <a:cubicBezTo>
                  <a:pt x="140" y="1089"/>
                  <a:pt x="140" y="1089"/>
                  <a:pt x="140" y="1089"/>
                </a:cubicBezTo>
                <a:cubicBezTo>
                  <a:pt x="268" y="1034"/>
                  <a:pt x="268" y="1034"/>
                  <a:pt x="268" y="1034"/>
                </a:cubicBezTo>
                <a:cubicBezTo>
                  <a:pt x="293" y="1069"/>
                  <a:pt x="321" y="1103"/>
                  <a:pt x="351" y="1133"/>
                </a:cubicBezTo>
                <a:cubicBezTo>
                  <a:pt x="540" y="946"/>
                  <a:pt x="540" y="946"/>
                  <a:pt x="540" y="946"/>
                </a:cubicBezTo>
                <a:cubicBezTo>
                  <a:pt x="493" y="899"/>
                  <a:pt x="454" y="842"/>
                  <a:pt x="427" y="778"/>
                </a:cubicBezTo>
                <a:cubicBezTo>
                  <a:pt x="339" y="571"/>
                  <a:pt x="391" y="338"/>
                  <a:pt x="540" y="187"/>
                </a:cubicBezTo>
                <a:cubicBezTo>
                  <a:pt x="351" y="0"/>
                  <a:pt x="351" y="0"/>
                  <a:pt x="351" y="0"/>
                </a:cubicBezTo>
                <a:cubicBezTo>
                  <a:pt x="317" y="34"/>
                  <a:pt x="286" y="72"/>
                  <a:pt x="258" y="113"/>
                </a:cubicBezTo>
                <a:cubicBezTo>
                  <a:pt x="129" y="61"/>
                  <a:pt x="129" y="61"/>
                  <a:pt x="129" y="61"/>
                </a:cubicBezTo>
                <a:cubicBezTo>
                  <a:pt x="0" y="381"/>
                  <a:pt x="0" y="381"/>
                  <a:pt x="0" y="381"/>
                </a:cubicBezTo>
                <a:cubicBezTo>
                  <a:pt x="129" y="433"/>
                  <a:pt x="129" y="433"/>
                  <a:pt x="129" y="433"/>
                </a:cubicBezTo>
                <a:cubicBezTo>
                  <a:pt x="113" y="527"/>
                  <a:pt x="114" y="622"/>
                  <a:pt x="132" y="716"/>
                </a:cubicBezTo>
                <a:close/>
              </a:path>
            </a:pathLst>
          </a:custGeom>
          <a:solidFill>
            <a:schemeClr val="accent1"/>
          </a:solidFill>
          <a:ln>
            <a:noFill/>
          </a:ln>
        </p:spPr>
        <p:txBody>
          <a:bodyPr vert="horz" wrap="square" lIns="42929" tIns="21464" rIns="42929" bIns="21464" numCol="1" anchor="t" anchorCtr="0" compatLnSpc="1"/>
          <a:p>
            <a:endParaRPr lang="en-US" sz="845">
              <a:solidFill>
                <a:schemeClr val="accent1"/>
              </a:solidFill>
              <a:latin typeface="微软雅黑" panose="020B0503020204020204" charset="-122"/>
              <a:ea typeface="微软雅黑" panose="020B0503020204020204" charset="-122"/>
            </a:endParaRPr>
          </a:p>
        </p:txBody>
      </p:sp>
      <p:sp>
        <p:nvSpPr>
          <p:cNvPr id="39" name="Freeform"/>
          <p:cNvSpPr/>
          <p:nvPr>
            <p:custDataLst>
              <p:tags r:id="rId25"/>
            </p:custDataLst>
          </p:nvPr>
        </p:nvSpPr>
        <p:spPr bwMode="auto">
          <a:xfrm>
            <a:off x="6331753" y="2582210"/>
            <a:ext cx="492349" cy="1033642"/>
          </a:xfrm>
          <a:custGeom>
            <a:avLst/>
            <a:gdLst>
              <a:gd name="T0" fmla="*/ 189 w 540"/>
              <a:gd name="T1" fmla="*/ 1133 h 1133"/>
              <a:gd name="T2" fmla="*/ 282 w 540"/>
              <a:gd name="T3" fmla="*/ 1020 h 1133"/>
              <a:gd name="T4" fmla="*/ 411 w 540"/>
              <a:gd name="T5" fmla="*/ 1072 h 1133"/>
              <a:gd name="T6" fmla="*/ 540 w 540"/>
              <a:gd name="T7" fmla="*/ 752 h 1133"/>
              <a:gd name="T8" fmla="*/ 411 w 540"/>
              <a:gd name="T9" fmla="*/ 700 h 1133"/>
              <a:gd name="T10" fmla="*/ 408 w 540"/>
              <a:gd name="T11" fmla="*/ 417 h 1133"/>
              <a:gd name="T12" fmla="*/ 536 w 540"/>
              <a:gd name="T13" fmla="*/ 362 h 1133"/>
              <a:gd name="T14" fmla="*/ 401 w 540"/>
              <a:gd name="T15" fmla="*/ 44 h 1133"/>
              <a:gd name="T16" fmla="*/ 272 w 540"/>
              <a:gd name="T17" fmla="*/ 99 h 1133"/>
              <a:gd name="T18" fmla="*/ 189 w 540"/>
              <a:gd name="T19" fmla="*/ 0 h 1133"/>
              <a:gd name="T20" fmla="*/ 0 w 540"/>
              <a:gd name="T21" fmla="*/ 186 h 1133"/>
              <a:gd name="T22" fmla="*/ 113 w 540"/>
              <a:gd name="T23" fmla="*/ 355 h 1133"/>
              <a:gd name="T24" fmla="*/ 0 w 540"/>
              <a:gd name="T25" fmla="*/ 946 h 1133"/>
              <a:gd name="T26" fmla="*/ 189 w 540"/>
              <a:gd name="T27" fmla="*/ 1133 h 1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0" h="1133">
                <a:moveTo>
                  <a:pt x="189" y="1133"/>
                </a:moveTo>
                <a:cubicBezTo>
                  <a:pt x="223" y="1099"/>
                  <a:pt x="254" y="1061"/>
                  <a:pt x="282" y="1020"/>
                </a:cubicBezTo>
                <a:cubicBezTo>
                  <a:pt x="411" y="1072"/>
                  <a:pt x="411" y="1072"/>
                  <a:pt x="411" y="1072"/>
                </a:cubicBezTo>
                <a:cubicBezTo>
                  <a:pt x="540" y="752"/>
                  <a:pt x="540" y="752"/>
                  <a:pt x="540" y="752"/>
                </a:cubicBezTo>
                <a:cubicBezTo>
                  <a:pt x="411" y="700"/>
                  <a:pt x="411" y="700"/>
                  <a:pt x="411" y="700"/>
                </a:cubicBezTo>
                <a:cubicBezTo>
                  <a:pt x="427" y="605"/>
                  <a:pt x="426" y="511"/>
                  <a:pt x="408" y="417"/>
                </a:cubicBezTo>
                <a:cubicBezTo>
                  <a:pt x="536" y="362"/>
                  <a:pt x="536" y="362"/>
                  <a:pt x="536" y="362"/>
                </a:cubicBezTo>
                <a:cubicBezTo>
                  <a:pt x="401" y="44"/>
                  <a:pt x="401" y="44"/>
                  <a:pt x="401" y="44"/>
                </a:cubicBezTo>
                <a:cubicBezTo>
                  <a:pt x="272" y="99"/>
                  <a:pt x="272" y="99"/>
                  <a:pt x="272" y="99"/>
                </a:cubicBezTo>
                <a:cubicBezTo>
                  <a:pt x="247" y="63"/>
                  <a:pt x="219" y="30"/>
                  <a:pt x="189" y="0"/>
                </a:cubicBezTo>
                <a:cubicBezTo>
                  <a:pt x="0" y="186"/>
                  <a:pt x="0" y="186"/>
                  <a:pt x="0" y="186"/>
                </a:cubicBezTo>
                <a:cubicBezTo>
                  <a:pt x="47" y="234"/>
                  <a:pt x="86" y="291"/>
                  <a:pt x="113" y="355"/>
                </a:cubicBezTo>
                <a:cubicBezTo>
                  <a:pt x="201" y="562"/>
                  <a:pt x="149" y="795"/>
                  <a:pt x="0" y="946"/>
                </a:cubicBezTo>
                <a:lnTo>
                  <a:pt x="189" y="1133"/>
                </a:lnTo>
                <a:close/>
              </a:path>
            </a:pathLst>
          </a:custGeom>
          <a:solidFill>
            <a:schemeClr val="accent1"/>
          </a:solidFill>
          <a:ln>
            <a:noFill/>
          </a:ln>
        </p:spPr>
        <p:txBody>
          <a:bodyPr vert="horz" wrap="square" lIns="42929" tIns="21464" rIns="42929" bIns="21464" numCol="1" anchor="t" anchorCtr="0" compatLnSpc="1"/>
          <a:p>
            <a:endParaRPr lang="en-US" sz="845">
              <a:solidFill>
                <a:schemeClr val="accent1"/>
              </a:solidFill>
              <a:latin typeface="微软雅黑" panose="020B0503020204020204" charset="-122"/>
              <a:ea typeface="微软雅黑" panose="020B0503020204020204" charset="-122"/>
            </a:endParaRPr>
          </a:p>
        </p:txBody>
      </p:sp>
      <p:sp>
        <p:nvSpPr>
          <p:cNvPr id="40" name="Freeform"/>
          <p:cNvSpPr/>
          <p:nvPr>
            <p:custDataLst>
              <p:tags r:id="rId26"/>
            </p:custDataLst>
          </p:nvPr>
        </p:nvSpPr>
        <p:spPr bwMode="auto">
          <a:xfrm>
            <a:off x="5459548" y="2256411"/>
            <a:ext cx="1044598" cy="496002"/>
          </a:xfrm>
          <a:custGeom>
            <a:avLst/>
            <a:gdLst>
              <a:gd name="T0" fmla="*/ 1145 w 1145"/>
              <a:gd name="T1" fmla="*/ 357 h 544"/>
              <a:gd name="T2" fmla="*/ 1026 w 1145"/>
              <a:gd name="T3" fmla="*/ 258 h 544"/>
              <a:gd name="T4" fmla="*/ 1078 w 1145"/>
              <a:gd name="T5" fmla="*/ 129 h 544"/>
              <a:gd name="T6" fmla="*/ 758 w 1145"/>
              <a:gd name="T7" fmla="*/ 0 h 544"/>
              <a:gd name="T8" fmla="*/ 706 w 1145"/>
              <a:gd name="T9" fmla="*/ 129 h 544"/>
              <a:gd name="T10" fmla="*/ 423 w 1145"/>
              <a:gd name="T11" fmla="*/ 132 h 544"/>
              <a:gd name="T12" fmla="*/ 368 w 1145"/>
              <a:gd name="T13" fmla="*/ 4 h 544"/>
              <a:gd name="T14" fmla="*/ 50 w 1145"/>
              <a:gd name="T15" fmla="*/ 139 h 544"/>
              <a:gd name="T16" fmla="*/ 105 w 1145"/>
              <a:gd name="T17" fmla="*/ 268 h 544"/>
              <a:gd name="T18" fmla="*/ 0 w 1145"/>
              <a:gd name="T19" fmla="*/ 357 h 544"/>
              <a:gd name="T20" fmla="*/ 189 w 1145"/>
              <a:gd name="T21" fmla="*/ 544 h 544"/>
              <a:gd name="T22" fmla="*/ 361 w 1145"/>
              <a:gd name="T23" fmla="*/ 427 h 544"/>
              <a:gd name="T24" fmla="*/ 361 w 1145"/>
              <a:gd name="T25" fmla="*/ 427 h 544"/>
              <a:gd name="T26" fmla="*/ 572 w 1145"/>
              <a:gd name="T27" fmla="*/ 384 h 544"/>
              <a:gd name="T28" fmla="*/ 956 w 1145"/>
              <a:gd name="T29" fmla="*/ 543 h 544"/>
              <a:gd name="T30" fmla="*/ 1145 w 1145"/>
              <a:gd name="T31" fmla="*/ 357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45" h="544">
                <a:moveTo>
                  <a:pt x="1145" y="357"/>
                </a:moveTo>
                <a:cubicBezTo>
                  <a:pt x="1109" y="320"/>
                  <a:pt x="1069" y="287"/>
                  <a:pt x="1026" y="258"/>
                </a:cubicBezTo>
                <a:cubicBezTo>
                  <a:pt x="1078" y="129"/>
                  <a:pt x="1078" y="129"/>
                  <a:pt x="1078" y="129"/>
                </a:cubicBezTo>
                <a:cubicBezTo>
                  <a:pt x="758" y="0"/>
                  <a:pt x="758" y="0"/>
                  <a:pt x="758" y="0"/>
                </a:cubicBezTo>
                <a:cubicBezTo>
                  <a:pt x="706" y="129"/>
                  <a:pt x="706" y="129"/>
                  <a:pt x="706" y="129"/>
                </a:cubicBezTo>
                <a:cubicBezTo>
                  <a:pt x="612" y="114"/>
                  <a:pt x="516" y="115"/>
                  <a:pt x="423" y="132"/>
                </a:cubicBezTo>
                <a:cubicBezTo>
                  <a:pt x="368" y="4"/>
                  <a:pt x="368" y="4"/>
                  <a:pt x="368" y="4"/>
                </a:cubicBezTo>
                <a:cubicBezTo>
                  <a:pt x="50" y="139"/>
                  <a:pt x="50" y="139"/>
                  <a:pt x="50" y="139"/>
                </a:cubicBezTo>
                <a:cubicBezTo>
                  <a:pt x="105" y="268"/>
                  <a:pt x="105" y="268"/>
                  <a:pt x="105" y="268"/>
                </a:cubicBezTo>
                <a:cubicBezTo>
                  <a:pt x="67" y="295"/>
                  <a:pt x="32" y="324"/>
                  <a:pt x="0" y="357"/>
                </a:cubicBezTo>
                <a:cubicBezTo>
                  <a:pt x="189" y="544"/>
                  <a:pt x="189" y="544"/>
                  <a:pt x="189" y="544"/>
                </a:cubicBezTo>
                <a:cubicBezTo>
                  <a:pt x="237" y="495"/>
                  <a:pt x="295" y="455"/>
                  <a:pt x="361" y="427"/>
                </a:cubicBezTo>
                <a:cubicBezTo>
                  <a:pt x="361" y="427"/>
                  <a:pt x="361" y="427"/>
                  <a:pt x="361" y="427"/>
                </a:cubicBezTo>
                <a:cubicBezTo>
                  <a:pt x="428" y="398"/>
                  <a:pt x="500" y="384"/>
                  <a:pt x="572" y="384"/>
                </a:cubicBezTo>
                <a:cubicBezTo>
                  <a:pt x="719" y="384"/>
                  <a:pt x="857" y="443"/>
                  <a:pt x="956" y="543"/>
                </a:cubicBezTo>
                <a:lnTo>
                  <a:pt x="1145" y="357"/>
                </a:lnTo>
                <a:close/>
              </a:path>
            </a:pathLst>
          </a:custGeom>
          <a:solidFill>
            <a:schemeClr val="accent1"/>
          </a:solidFill>
          <a:ln>
            <a:noFill/>
          </a:ln>
        </p:spPr>
        <p:txBody>
          <a:bodyPr vert="horz" wrap="square" lIns="42929" tIns="21464" rIns="42929" bIns="21464" numCol="1" anchor="t" anchorCtr="0" compatLnSpc="1"/>
          <a:p>
            <a:endParaRPr lang="en-US" sz="845">
              <a:solidFill>
                <a:schemeClr val="accent1"/>
              </a:solidFill>
              <a:latin typeface="微软雅黑" panose="020B0503020204020204" charset="-122"/>
              <a:ea typeface="微软雅黑" panose="020B0503020204020204" charset="-122"/>
            </a:endParaRPr>
          </a:p>
        </p:txBody>
      </p:sp>
      <p:sp>
        <p:nvSpPr>
          <p:cNvPr id="41" name="Freeform"/>
          <p:cNvSpPr/>
          <p:nvPr>
            <p:custDataLst>
              <p:tags r:id="rId27"/>
            </p:custDataLst>
          </p:nvPr>
        </p:nvSpPr>
        <p:spPr bwMode="auto">
          <a:xfrm>
            <a:off x="5459548" y="3444916"/>
            <a:ext cx="1044598" cy="496732"/>
          </a:xfrm>
          <a:custGeom>
            <a:avLst/>
            <a:gdLst>
              <a:gd name="T0" fmla="*/ 0 w 1145"/>
              <a:gd name="T1" fmla="*/ 187 h 544"/>
              <a:gd name="T2" fmla="*/ 119 w 1145"/>
              <a:gd name="T3" fmla="*/ 286 h 544"/>
              <a:gd name="T4" fmla="*/ 67 w 1145"/>
              <a:gd name="T5" fmla="*/ 415 h 544"/>
              <a:gd name="T6" fmla="*/ 387 w 1145"/>
              <a:gd name="T7" fmla="*/ 544 h 544"/>
              <a:gd name="T8" fmla="*/ 440 w 1145"/>
              <a:gd name="T9" fmla="*/ 415 h 544"/>
              <a:gd name="T10" fmla="*/ 722 w 1145"/>
              <a:gd name="T11" fmla="*/ 412 h 544"/>
              <a:gd name="T12" fmla="*/ 777 w 1145"/>
              <a:gd name="T13" fmla="*/ 540 h 544"/>
              <a:gd name="T14" fmla="*/ 1095 w 1145"/>
              <a:gd name="T15" fmla="*/ 405 h 544"/>
              <a:gd name="T16" fmla="*/ 1040 w 1145"/>
              <a:gd name="T17" fmla="*/ 276 h 544"/>
              <a:gd name="T18" fmla="*/ 1145 w 1145"/>
              <a:gd name="T19" fmla="*/ 187 h 544"/>
              <a:gd name="T20" fmla="*/ 956 w 1145"/>
              <a:gd name="T21" fmla="*/ 0 h 544"/>
              <a:gd name="T22" fmla="*/ 784 w 1145"/>
              <a:gd name="T23" fmla="*/ 117 h 544"/>
              <a:gd name="T24" fmla="*/ 573 w 1145"/>
              <a:gd name="T25" fmla="*/ 160 h 544"/>
              <a:gd name="T26" fmla="*/ 189 w 1145"/>
              <a:gd name="T27" fmla="*/ 0 h 544"/>
              <a:gd name="T28" fmla="*/ 0 w 1145"/>
              <a:gd name="T29" fmla="*/ 187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45" h="544">
                <a:moveTo>
                  <a:pt x="0" y="187"/>
                </a:moveTo>
                <a:cubicBezTo>
                  <a:pt x="36" y="224"/>
                  <a:pt x="76" y="257"/>
                  <a:pt x="119" y="286"/>
                </a:cubicBezTo>
                <a:cubicBezTo>
                  <a:pt x="67" y="415"/>
                  <a:pt x="67" y="415"/>
                  <a:pt x="67" y="415"/>
                </a:cubicBezTo>
                <a:cubicBezTo>
                  <a:pt x="387" y="544"/>
                  <a:pt x="387" y="544"/>
                  <a:pt x="387" y="544"/>
                </a:cubicBezTo>
                <a:cubicBezTo>
                  <a:pt x="440" y="415"/>
                  <a:pt x="440" y="415"/>
                  <a:pt x="440" y="415"/>
                </a:cubicBezTo>
                <a:cubicBezTo>
                  <a:pt x="533" y="430"/>
                  <a:pt x="629" y="429"/>
                  <a:pt x="722" y="412"/>
                </a:cubicBezTo>
                <a:cubicBezTo>
                  <a:pt x="777" y="540"/>
                  <a:pt x="777" y="540"/>
                  <a:pt x="777" y="540"/>
                </a:cubicBezTo>
                <a:cubicBezTo>
                  <a:pt x="1095" y="405"/>
                  <a:pt x="1095" y="405"/>
                  <a:pt x="1095" y="405"/>
                </a:cubicBezTo>
                <a:cubicBezTo>
                  <a:pt x="1040" y="276"/>
                  <a:pt x="1040" y="276"/>
                  <a:pt x="1040" y="276"/>
                </a:cubicBezTo>
                <a:cubicBezTo>
                  <a:pt x="1078" y="249"/>
                  <a:pt x="1113" y="220"/>
                  <a:pt x="1145" y="187"/>
                </a:cubicBezTo>
                <a:cubicBezTo>
                  <a:pt x="956" y="0"/>
                  <a:pt x="956" y="0"/>
                  <a:pt x="956" y="0"/>
                </a:cubicBezTo>
                <a:cubicBezTo>
                  <a:pt x="908" y="49"/>
                  <a:pt x="850" y="89"/>
                  <a:pt x="784" y="117"/>
                </a:cubicBezTo>
                <a:cubicBezTo>
                  <a:pt x="717" y="146"/>
                  <a:pt x="646" y="160"/>
                  <a:pt x="573" y="160"/>
                </a:cubicBezTo>
                <a:cubicBezTo>
                  <a:pt x="426" y="160"/>
                  <a:pt x="289" y="101"/>
                  <a:pt x="189" y="0"/>
                </a:cubicBezTo>
                <a:lnTo>
                  <a:pt x="0" y="187"/>
                </a:lnTo>
                <a:close/>
              </a:path>
            </a:pathLst>
          </a:custGeom>
          <a:solidFill>
            <a:schemeClr val="accent1"/>
          </a:solidFill>
          <a:ln>
            <a:noFill/>
          </a:ln>
        </p:spPr>
        <p:txBody>
          <a:bodyPr vert="horz" wrap="square" lIns="42929" tIns="21464" rIns="42929" bIns="21464" numCol="1" anchor="t" anchorCtr="0" compatLnSpc="1"/>
          <a:p>
            <a:endParaRPr lang="en-US" sz="845">
              <a:solidFill>
                <a:schemeClr val="accent1"/>
              </a:solidFill>
              <a:latin typeface="微软雅黑" panose="020B0503020204020204" charset="-122"/>
              <a:ea typeface="微软雅黑" panose="020B0503020204020204" charset="-122"/>
            </a:endParaRPr>
          </a:p>
        </p:txBody>
      </p:sp>
      <p:sp>
        <p:nvSpPr>
          <p:cNvPr id="42" name="Oval"/>
          <p:cNvSpPr>
            <a:spLocks noChangeArrowheads="1"/>
          </p:cNvSpPr>
          <p:nvPr>
            <p:custDataLst>
              <p:tags r:id="rId28"/>
            </p:custDataLst>
          </p:nvPr>
        </p:nvSpPr>
        <p:spPr bwMode="auto">
          <a:xfrm>
            <a:off x="5488769" y="2604855"/>
            <a:ext cx="986159" cy="986159"/>
          </a:xfrm>
          <a:prstGeom prst="ellipse">
            <a:avLst/>
          </a:prstGeom>
          <a:solidFill>
            <a:schemeClr val="accent1">
              <a:lumMod val="50000"/>
            </a:schemeClr>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44" name="Freeform"/>
          <p:cNvSpPr>
            <a:spLocks noChangeArrowheads="1"/>
          </p:cNvSpPr>
          <p:nvPr>
            <p:custDataLst>
              <p:tags r:id="rId29"/>
            </p:custDataLst>
          </p:nvPr>
        </p:nvSpPr>
        <p:spPr bwMode="auto">
          <a:xfrm>
            <a:off x="5660470" y="2776556"/>
            <a:ext cx="642755" cy="642755"/>
          </a:xfrm>
          <a:custGeom>
            <a:avLst/>
            <a:gdLst>
              <a:gd name="connsiteX0" fmla="*/ 496094 w 993776"/>
              <a:gd name="connsiteY0" fmla="*/ 50800 h 993776"/>
              <a:gd name="connsiteX1" fmla="*/ 49212 w 993776"/>
              <a:gd name="connsiteY1" fmla="*/ 496888 h 993776"/>
              <a:gd name="connsiteX2" fmla="*/ 496094 w 993776"/>
              <a:gd name="connsiteY2" fmla="*/ 942976 h 993776"/>
              <a:gd name="connsiteX3" fmla="*/ 942976 w 993776"/>
              <a:gd name="connsiteY3" fmla="*/ 496888 h 993776"/>
              <a:gd name="connsiteX4" fmla="*/ 496094 w 993776"/>
              <a:gd name="connsiteY4" fmla="*/ 50800 h 993776"/>
              <a:gd name="connsiteX5" fmla="*/ 496888 w 993776"/>
              <a:gd name="connsiteY5" fmla="*/ 0 h 993776"/>
              <a:gd name="connsiteX6" fmla="*/ 993776 w 993776"/>
              <a:gd name="connsiteY6" fmla="*/ 496888 h 993776"/>
              <a:gd name="connsiteX7" fmla="*/ 496888 w 993776"/>
              <a:gd name="connsiteY7" fmla="*/ 993776 h 993776"/>
              <a:gd name="connsiteX8" fmla="*/ 0 w 993776"/>
              <a:gd name="connsiteY8" fmla="*/ 496888 h 993776"/>
              <a:gd name="connsiteX9" fmla="*/ 496888 w 993776"/>
              <a:gd name="connsiteY9" fmla="*/ 0 h 993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3776" h="993776">
                <a:moveTo>
                  <a:pt x="496094" y="50800"/>
                </a:moveTo>
                <a:cubicBezTo>
                  <a:pt x="249288" y="50800"/>
                  <a:pt x="49212" y="250520"/>
                  <a:pt x="49212" y="496888"/>
                </a:cubicBezTo>
                <a:cubicBezTo>
                  <a:pt x="49212" y="743256"/>
                  <a:pt x="249288" y="942976"/>
                  <a:pt x="496094" y="942976"/>
                </a:cubicBezTo>
                <a:cubicBezTo>
                  <a:pt x="742900" y="942976"/>
                  <a:pt x="942976" y="743256"/>
                  <a:pt x="942976" y="496888"/>
                </a:cubicBezTo>
                <a:cubicBezTo>
                  <a:pt x="942976" y="250520"/>
                  <a:pt x="742900" y="50800"/>
                  <a:pt x="496094" y="50800"/>
                </a:cubicBezTo>
                <a:close/>
                <a:moveTo>
                  <a:pt x="496888" y="0"/>
                </a:moveTo>
                <a:cubicBezTo>
                  <a:pt x="771312" y="0"/>
                  <a:pt x="993776" y="222464"/>
                  <a:pt x="993776" y="496888"/>
                </a:cubicBezTo>
                <a:cubicBezTo>
                  <a:pt x="993776" y="771312"/>
                  <a:pt x="771312" y="993776"/>
                  <a:pt x="496888" y="993776"/>
                </a:cubicBezTo>
                <a:cubicBezTo>
                  <a:pt x="222464" y="993776"/>
                  <a:pt x="0" y="771312"/>
                  <a:pt x="0" y="496888"/>
                </a:cubicBezTo>
                <a:cubicBezTo>
                  <a:pt x="0" y="222464"/>
                  <a:pt x="222464" y="0"/>
                  <a:pt x="496888" y="0"/>
                </a:cubicBezTo>
                <a:close/>
              </a:path>
            </a:pathLst>
          </a:custGeom>
          <a:solidFill>
            <a:schemeClr val="lt1"/>
          </a:solidFill>
          <a:ln>
            <a:noFill/>
          </a:ln>
        </p:spPr>
        <p:txBody>
          <a:bodyPr vert="horz" wrap="square" lIns="42929" tIns="21464" rIns="42929" bIns="21464" numCol="1" anchor="t" anchorCtr="0" compatLnSpc="1">
            <a:noAutofit/>
          </a:bodyPr>
          <a:p>
            <a:endParaRPr lang="en-US" sz="845">
              <a:solidFill>
                <a:schemeClr val="dk1"/>
              </a:solidFill>
              <a:latin typeface="微软雅黑" panose="020B0503020204020204" charset="-122"/>
              <a:ea typeface="微软雅黑" panose="020B0503020204020204" charset="-122"/>
            </a:endParaRPr>
          </a:p>
        </p:txBody>
      </p:sp>
      <p:sp>
        <p:nvSpPr>
          <p:cNvPr id="45" name="Oval"/>
          <p:cNvSpPr>
            <a:spLocks noChangeArrowheads="1"/>
          </p:cNvSpPr>
          <p:nvPr>
            <p:custDataLst>
              <p:tags r:id="rId30"/>
            </p:custDataLst>
          </p:nvPr>
        </p:nvSpPr>
        <p:spPr bwMode="auto">
          <a:xfrm>
            <a:off x="5721049" y="2837137"/>
            <a:ext cx="520571" cy="520571"/>
          </a:xfrm>
          <a:prstGeom prst="ellipse">
            <a:avLst/>
          </a:prstGeom>
          <a:solidFill>
            <a:schemeClr val="lt1"/>
          </a:solidFill>
          <a:ln>
            <a:noFill/>
          </a:ln>
        </p:spPr>
        <p:txBody>
          <a:bodyPr vert="horz" wrap="square" lIns="42929" tIns="21464" rIns="42929" bIns="21464" numCol="1" anchor="t" anchorCtr="0" compatLnSpc="1"/>
          <a:p>
            <a:endParaRPr lang="en-US" sz="845">
              <a:solidFill>
                <a:schemeClr val="dk1"/>
              </a:solidFill>
              <a:latin typeface="微软雅黑" panose="020B0503020204020204" charset="-122"/>
              <a:ea typeface="微软雅黑" panose="020B0503020204020204" charset="-122"/>
            </a:endParaRPr>
          </a:p>
        </p:txBody>
      </p:sp>
      <p:sp>
        <p:nvSpPr>
          <p:cNvPr id="84" name="图标"/>
          <p:cNvSpPr>
            <a:spLocks noChangeArrowheads="1"/>
          </p:cNvSpPr>
          <p:nvPr>
            <p:custDataLst>
              <p:tags r:id="rId31"/>
            </p:custDataLst>
          </p:nvPr>
        </p:nvSpPr>
        <p:spPr bwMode="auto">
          <a:xfrm>
            <a:off x="5875392" y="2994734"/>
            <a:ext cx="206599" cy="161811"/>
          </a:xfrm>
          <a:custGeom>
            <a:avLst/>
            <a:gdLst>
              <a:gd name="T0" fmla="*/ 194710 w 506"/>
              <a:gd name="T1" fmla="*/ 31193 h 399"/>
              <a:gd name="T2" fmla="*/ 194710 w 506"/>
              <a:gd name="T3" fmla="*/ 31193 h 399"/>
              <a:gd name="T4" fmla="*/ 75372 w 506"/>
              <a:gd name="T5" fmla="*/ 15596 h 399"/>
              <a:gd name="T6" fmla="*/ 4038 w 506"/>
              <a:gd name="T7" fmla="*/ 98481 h 399"/>
              <a:gd name="T8" fmla="*/ 87485 w 506"/>
              <a:gd name="T9" fmla="*/ 177354 h 399"/>
              <a:gd name="T10" fmla="*/ 170932 w 506"/>
              <a:gd name="T11" fmla="*/ 138140 h 399"/>
              <a:gd name="T12" fmla="*/ 162856 w 506"/>
              <a:gd name="T13" fmla="*/ 94470 h 399"/>
              <a:gd name="T14" fmla="*/ 210412 w 506"/>
              <a:gd name="T15" fmla="*/ 90460 h 399"/>
              <a:gd name="T16" fmla="*/ 194710 w 506"/>
              <a:gd name="T17" fmla="*/ 31193 h 399"/>
              <a:gd name="T18" fmla="*/ 122927 w 506"/>
              <a:gd name="T19" fmla="*/ 134130 h 399"/>
              <a:gd name="T20" fmla="*/ 122927 w 506"/>
              <a:gd name="T21" fmla="*/ 134130 h 399"/>
              <a:gd name="T22" fmla="*/ 107225 w 506"/>
              <a:gd name="T23" fmla="*/ 118088 h 399"/>
              <a:gd name="T24" fmla="*/ 122927 w 506"/>
              <a:gd name="T25" fmla="*/ 102491 h 399"/>
              <a:gd name="T26" fmla="*/ 138630 w 506"/>
              <a:gd name="T27" fmla="*/ 118088 h 399"/>
              <a:gd name="T28" fmla="*/ 122927 w 506"/>
              <a:gd name="T29" fmla="*/ 134130 h 3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06" h="399">
                <a:moveTo>
                  <a:pt x="434" y="70"/>
                </a:moveTo>
                <a:lnTo>
                  <a:pt x="434" y="70"/>
                </a:lnTo>
                <a:cubicBezTo>
                  <a:pt x="354" y="17"/>
                  <a:pt x="265" y="0"/>
                  <a:pt x="168" y="35"/>
                </a:cubicBezTo>
                <a:cubicBezTo>
                  <a:pt x="89" y="53"/>
                  <a:pt x="9" y="141"/>
                  <a:pt x="9" y="221"/>
                </a:cubicBezTo>
                <a:cubicBezTo>
                  <a:pt x="0" y="319"/>
                  <a:pt x="71" y="398"/>
                  <a:pt x="195" y="398"/>
                </a:cubicBezTo>
                <a:cubicBezTo>
                  <a:pt x="337" y="398"/>
                  <a:pt x="381" y="328"/>
                  <a:pt x="381" y="310"/>
                </a:cubicBezTo>
                <a:cubicBezTo>
                  <a:pt x="390" y="292"/>
                  <a:pt x="328" y="248"/>
                  <a:pt x="363" y="212"/>
                </a:cubicBezTo>
                <a:cubicBezTo>
                  <a:pt x="408" y="168"/>
                  <a:pt x="452" y="203"/>
                  <a:pt x="469" y="203"/>
                </a:cubicBezTo>
                <a:cubicBezTo>
                  <a:pt x="496" y="194"/>
                  <a:pt x="505" y="124"/>
                  <a:pt x="434" y="70"/>
                </a:cubicBezTo>
                <a:close/>
                <a:moveTo>
                  <a:pt x="274" y="301"/>
                </a:moveTo>
                <a:lnTo>
                  <a:pt x="274" y="301"/>
                </a:lnTo>
                <a:cubicBezTo>
                  <a:pt x="248" y="301"/>
                  <a:pt x="239" y="283"/>
                  <a:pt x="239" y="265"/>
                </a:cubicBezTo>
                <a:cubicBezTo>
                  <a:pt x="239" y="248"/>
                  <a:pt x="248" y="230"/>
                  <a:pt x="274" y="230"/>
                </a:cubicBezTo>
                <a:cubicBezTo>
                  <a:pt x="293" y="230"/>
                  <a:pt x="309" y="248"/>
                  <a:pt x="309" y="265"/>
                </a:cubicBezTo>
                <a:cubicBezTo>
                  <a:pt x="309" y="283"/>
                  <a:pt x="293" y="301"/>
                  <a:pt x="274" y="301"/>
                </a:cubicBezTo>
                <a:close/>
              </a:path>
            </a:pathLst>
          </a:custGeom>
          <a:gradFill>
            <a:gsLst>
              <a:gs pos="2000">
                <a:schemeClr val="accent1"/>
              </a:gs>
              <a:gs pos="100000">
                <a:schemeClr val="accent1">
                  <a:lumMod val="75000"/>
                </a:schemeClr>
              </a:gs>
            </a:gsLst>
            <a:lin ang="2700000" scaled="0"/>
          </a:gradFill>
          <a:ln>
            <a:noFill/>
          </a:ln>
          <a:effectLst/>
        </p:spPr>
        <p:txBody>
          <a:bodyPr wrap="none" lIns="16098" tIns="8049" rIns="16098" bIns="8049" anchor="ctr"/>
          <a:p>
            <a:endParaRPr lang="en-US" sz="845" dirty="0">
              <a:solidFill>
                <a:schemeClr val="dk1"/>
              </a:solidFill>
              <a:latin typeface="微软雅黑" panose="020B0503020204020204" charset="-122"/>
              <a:ea typeface="微软雅黑" panose="020B0503020204020204" charset="-122"/>
            </a:endParaRPr>
          </a:p>
        </p:txBody>
      </p:sp>
      <p:sp>
        <p:nvSpPr>
          <p:cNvPr id="77" name="文本框"/>
          <p:cNvSpPr txBox="1"/>
          <p:nvPr>
            <p:custDataLst>
              <p:tags r:id="rId32"/>
            </p:custDataLst>
          </p:nvPr>
        </p:nvSpPr>
        <p:spPr>
          <a:xfrm>
            <a:off x="3131112" y="4617646"/>
            <a:ext cx="2225062" cy="881793"/>
          </a:xfrm>
          <a:prstGeom prst="rect">
            <a:avLst/>
          </a:prstGeom>
          <a:noFill/>
        </p:spPr>
        <p:txBody>
          <a:bodyPr wrap="square" anchor="t">
            <a:normAutofit lnSpcReduction="20000"/>
          </a:bodyPr>
          <a:p>
            <a:pPr algn="r">
              <a:lnSpc>
                <a:spcPct val="130000"/>
              </a:lnSpc>
            </a:pPr>
            <a:r>
              <a:rPr lang="zh-CN" altLang="en-US" sz="1000" spc="150"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12、类似消防阀门井，地下阀门关闭时，应配备好打开井盖及阀门的工具，以备紧急情况下及时投用。</a:t>
            </a:r>
            <a:endParaRPr lang="zh-CN" altLang="en-US" sz="1000" spc="150"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78" name="文本框"/>
          <p:cNvSpPr txBox="1"/>
          <p:nvPr>
            <p:custDataLst>
              <p:tags r:id="rId33"/>
            </p:custDataLst>
          </p:nvPr>
        </p:nvSpPr>
        <p:spPr>
          <a:xfrm>
            <a:off x="3131112" y="4179037"/>
            <a:ext cx="2225062" cy="408726"/>
          </a:xfrm>
          <a:prstGeom prst="rect">
            <a:avLst/>
          </a:prstGeom>
          <a:noFill/>
        </p:spPr>
        <p:txBody>
          <a:bodyPr wrap="square" lIns="0" tIns="0" rIns="0" bIns="0" rtlCol="0" anchor="ctr">
            <a:normAutofit fontScale="90000"/>
          </a:bodyPr>
          <a:p>
            <a:pPr algn="r"/>
            <a:r>
              <a:rPr lang="en-US" altLang="zh-CN" sz="2600" spc="300" dirty="0">
                <a:solidFill>
                  <a:schemeClr val="accent1"/>
                </a:solidFill>
                <a:latin typeface="微软雅黑" panose="020B0503020204020204" charset="-122"/>
                <a:ea typeface="微软雅黑" panose="020B0503020204020204" charset="-122"/>
              </a:rPr>
              <a:t>12</a:t>
            </a:r>
            <a:endParaRPr lang="en-US" altLang="zh-CN" sz="2600" spc="300" dirty="0">
              <a:solidFill>
                <a:schemeClr val="accent1"/>
              </a:solidFill>
              <a:latin typeface="微软雅黑" panose="020B0503020204020204" charset="-122"/>
              <a:ea typeface="微软雅黑" panose="020B0503020204020204" charset="-122"/>
            </a:endParaRPr>
          </a:p>
        </p:txBody>
      </p:sp>
      <p:sp>
        <p:nvSpPr>
          <p:cNvPr id="93" name="文本框"/>
          <p:cNvSpPr txBox="1"/>
          <p:nvPr>
            <p:custDataLst>
              <p:tags r:id="rId34"/>
            </p:custDataLst>
          </p:nvPr>
        </p:nvSpPr>
        <p:spPr>
          <a:xfrm>
            <a:off x="5187080" y="1420144"/>
            <a:ext cx="2225062" cy="881793"/>
          </a:xfrm>
          <a:prstGeom prst="rect">
            <a:avLst/>
          </a:prstGeom>
          <a:noFill/>
        </p:spPr>
        <p:txBody>
          <a:bodyPr wrap="square" anchor="t">
            <a:normAutofit lnSpcReduction="20000"/>
          </a:bodyPr>
          <a:p>
            <a:pPr algn="r">
              <a:lnSpc>
                <a:spcPct val="130000"/>
              </a:lnSpc>
            </a:pPr>
            <a:r>
              <a:rPr lang="zh-CN" altLang="en-US" sz="1000" spc="150"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13、及时消除现场跑冒滴漏现象，避免地面积冰、空中挂冰现象，若出现，及时进行处理。</a:t>
            </a:r>
            <a:endParaRPr lang="zh-CN" altLang="en-US" sz="1000" spc="150"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94" name="文本框"/>
          <p:cNvSpPr txBox="1"/>
          <p:nvPr>
            <p:custDataLst>
              <p:tags r:id="rId35"/>
            </p:custDataLst>
          </p:nvPr>
        </p:nvSpPr>
        <p:spPr>
          <a:xfrm>
            <a:off x="5187080" y="981534"/>
            <a:ext cx="2225062" cy="408726"/>
          </a:xfrm>
          <a:prstGeom prst="rect">
            <a:avLst/>
          </a:prstGeom>
          <a:noFill/>
        </p:spPr>
        <p:txBody>
          <a:bodyPr wrap="square" lIns="0" tIns="0" rIns="0" bIns="0" rtlCol="0" anchor="ctr">
            <a:normAutofit fontScale="90000"/>
          </a:bodyPr>
          <a:p>
            <a:pPr algn="r"/>
            <a:r>
              <a:rPr lang="en-US" altLang="zh-CN" sz="2600" spc="300" dirty="0">
                <a:solidFill>
                  <a:schemeClr val="accent2"/>
                </a:solidFill>
                <a:latin typeface="微软雅黑" panose="020B0503020204020204" charset="-122"/>
                <a:ea typeface="微软雅黑" panose="020B0503020204020204" charset="-122"/>
              </a:rPr>
              <a:t>13</a:t>
            </a:r>
            <a:endParaRPr lang="en-US" altLang="zh-CN" sz="2600" spc="300" dirty="0">
              <a:solidFill>
                <a:schemeClr val="accent2"/>
              </a:solidFill>
              <a:latin typeface="微软雅黑" panose="020B0503020204020204" charset="-122"/>
              <a:ea typeface="微软雅黑" panose="020B0503020204020204" charset="-122"/>
            </a:endParaRPr>
          </a:p>
        </p:txBody>
      </p:sp>
      <p:sp>
        <p:nvSpPr>
          <p:cNvPr id="99" name="文本框"/>
          <p:cNvSpPr txBox="1"/>
          <p:nvPr>
            <p:custDataLst>
              <p:tags r:id="rId36"/>
            </p:custDataLst>
          </p:nvPr>
        </p:nvSpPr>
        <p:spPr>
          <a:xfrm>
            <a:off x="7603194" y="5271581"/>
            <a:ext cx="2225062" cy="881793"/>
          </a:xfrm>
          <a:prstGeom prst="rect">
            <a:avLst/>
          </a:prstGeom>
          <a:noFill/>
        </p:spPr>
        <p:txBody>
          <a:bodyPr wrap="square" anchor="t">
            <a:normAutofit lnSpcReduction="20000"/>
          </a:bodyPr>
          <a:p>
            <a:pPr>
              <a:lnSpc>
                <a:spcPct val="130000"/>
              </a:lnSpc>
            </a:pPr>
            <a:r>
              <a:rPr lang="zh-CN" altLang="en-US" sz="1000" spc="150"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14、定期进行防冻检查，保证检查质量，同时根据不同时段、温度情况、防冻难度，有重点地进行检查。</a:t>
            </a:r>
            <a:endParaRPr lang="zh-CN" altLang="en-US" sz="1000" spc="150"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100" name="文本框"/>
          <p:cNvSpPr txBox="1"/>
          <p:nvPr>
            <p:custDataLst>
              <p:tags r:id="rId37"/>
            </p:custDataLst>
          </p:nvPr>
        </p:nvSpPr>
        <p:spPr>
          <a:xfrm>
            <a:off x="7670133" y="4834320"/>
            <a:ext cx="2225062" cy="408726"/>
          </a:xfrm>
          <a:prstGeom prst="rect">
            <a:avLst/>
          </a:prstGeom>
          <a:noFill/>
        </p:spPr>
        <p:txBody>
          <a:bodyPr wrap="square" lIns="0" tIns="0" rIns="0" bIns="0" rtlCol="0" anchor="ctr">
            <a:normAutofit fontScale="90000"/>
          </a:bodyPr>
          <a:p>
            <a:r>
              <a:rPr lang="en-US" altLang="zh-CN" sz="2600" spc="300" dirty="0">
                <a:solidFill>
                  <a:schemeClr val="accent3"/>
                </a:solidFill>
                <a:latin typeface="微软雅黑" panose="020B0503020204020204" charset="-122"/>
                <a:ea typeface="微软雅黑" panose="020B0503020204020204" charset="-122"/>
              </a:rPr>
              <a:t>14</a:t>
            </a:r>
            <a:endParaRPr lang="en-US" altLang="zh-CN" sz="2600" spc="300" dirty="0">
              <a:solidFill>
                <a:schemeClr val="accent3"/>
              </a:solidFill>
              <a:latin typeface="微软雅黑" panose="020B0503020204020204" charset="-122"/>
              <a:ea typeface="微软雅黑" panose="020B0503020204020204" charset="-122"/>
            </a:endParaRPr>
          </a:p>
        </p:txBody>
      </p:sp>
    </p:spTree>
    <p:custDataLst>
      <p:tags r:id="rId38"/>
    </p:custData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p:txBody>
          <a:bodyPr/>
          <a:lstStyle/>
          <a:p>
            <a:r>
              <a:rPr lang="en-US" altLang="zh-CN">
                <a:solidFill>
                  <a:schemeClr val="accent1"/>
                </a:solidFill>
              </a:rPr>
              <a:t>谢谢</a:t>
            </a:r>
            <a:endParaRPr lang="en-US" altLang="zh-CN">
              <a:solidFill>
                <a:schemeClr val="accent1"/>
              </a:solidFill>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custDataLst>
              <p:tags r:id="rId1"/>
            </p:custDataLst>
          </p:nvPr>
        </p:nvSpPr>
        <p:spPr>
          <a:xfrm>
            <a:off x="0" y="0"/>
            <a:ext cx="12192635" cy="1108710"/>
          </a:xfrm>
          <a:prstGeom prst="rect">
            <a:avLst/>
          </a:prstGeom>
          <a:solidFill>
            <a:schemeClr val="dk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lt1"/>
              </a:solidFill>
              <a:highlight>
                <a:srgbClr val="1171F1"/>
              </a:highlight>
              <a:latin typeface="Arial" panose="020B0604020202020204" pitchFamily="34" charset="0"/>
              <a:ea typeface="微软雅黑" panose="020B0503020204020204" charset="-122"/>
              <a:sym typeface="Arial" panose="020B0604020202020204" pitchFamily="34" charset="0"/>
            </a:endParaRPr>
          </a:p>
        </p:txBody>
      </p:sp>
      <p:sp>
        <p:nvSpPr>
          <p:cNvPr id="225" name="文本框 224"/>
          <p:cNvSpPr txBox="1"/>
          <p:nvPr>
            <p:custDataLst>
              <p:tags r:id="rId2"/>
            </p:custDataLst>
          </p:nvPr>
        </p:nvSpPr>
        <p:spPr>
          <a:xfrm>
            <a:off x="3410584" y="2862580"/>
            <a:ext cx="3240000" cy="963295"/>
          </a:xfrm>
          <a:prstGeom prst="rect">
            <a:avLst/>
          </a:prstGeom>
          <a:noFill/>
        </p:spPr>
        <p:txBody>
          <a:bodyPr wrap="square" rtlCol="0">
            <a:normAutofit/>
          </a:bodyPr>
          <a:lstStyle/>
          <a:p>
            <a:pPr algn="just">
              <a:lnSpc>
                <a:spcPct val="150000"/>
              </a:lnSpc>
              <a:spcAft>
                <a:spcPts val="2000"/>
              </a:spcAft>
            </a:pPr>
            <a:r>
              <a:rPr lang="zh-CN" altLang="en-US" dirty="0">
                <a:solidFill>
                  <a:schemeClr val="dk1">
                    <a:lumMod val="75000"/>
                    <a:lumOff val="25000"/>
                  </a:schemeClr>
                </a:solidFill>
                <a:uFillTx/>
                <a:latin typeface="Arial" panose="020B0604020202020204" pitchFamily="34" charset="0"/>
                <a:ea typeface="微软雅黑" panose="020B0503020204020204" charset="-122"/>
                <a:sym typeface="Arial" panose="020B0604020202020204" pitchFamily="34" charset="0"/>
              </a:rPr>
              <a:t>防冻方法</a:t>
            </a:r>
            <a:endParaRPr lang="zh-CN" altLang="en-US" dirty="0">
              <a:solidFill>
                <a:schemeClr val="dk1">
                  <a:lumMod val="75000"/>
                  <a:lumOff val="25000"/>
                </a:schemeClr>
              </a:solidFill>
              <a:uFillTx/>
              <a:latin typeface="Arial" panose="020B0604020202020204" pitchFamily="34" charset="0"/>
              <a:ea typeface="微软雅黑" panose="020B0503020204020204" charset="-122"/>
              <a:sym typeface="Arial" panose="020B0604020202020204" pitchFamily="34" charset="0"/>
            </a:endParaRPr>
          </a:p>
        </p:txBody>
      </p:sp>
      <p:sp>
        <p:nvSpPr>
          <p:cNvPr id="222" name="文本框 221"/>
          <p:cNvSpPr txBox="1"/>
          <p:nvPr>
            <p:custDataLst>
              <p:tags r:id="rId3"/>
            </p:custDataLst>
          </p:nvPr>
        </p:nvSpPr>
        <p:spPr>
          <a:xfrm>
            <a:off x="3414085" y="1952083"/>
            <a:ext cx="815340" cy="768350"/>
          </a:xfrm>
          <a:prstGeom prst="rect">
            <a:avLst/>
          </a:prstGeom>
          <a:noFill/>
        </p:spPr>
        <p:txBody>
          <a:bodyPr wrap="square" rtlCol="0">
            <a:normAutofit fontScale="80000"/>
          </a:bodyPr>
          <a:lstStyle/>
          <a:p>
            <a:r>
              <a:rPr lang="en-US" altLang="zh-CN" sz="4400" b="1" dirty="0">
                <a:solidFill>
                  <a:schemeClr val="accent1"/>
                </a:solidFill>
                <a:latin typeface="Arial" panose="020B0604020202020204" pitchFamily="34" charset="0"/>
                <a:ea typeface="微软雅黑" panose="020B0503020204020204" charset="-122"/>
                <a:sym typeface="Arial" panose="020B0604020202020204" pitchFamily="34" charset="0"/>
              </a:rPr>
              <a:t>01</a:t>
            </a:r>
            <a:endParaRPr lang="en-US" altLang="zh-CN" sz="4400" b="1"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cxnSp>
        <p:nvCxnSpPr>
          <p:cNvPr id="18" name="直接连接符 17"/>
          <p:cNvCxnSpPr/>
          <p:nvPr>
            <p:custDataLst>
              <p:tags r:id="rId4"/>
            </p:custDataLst>
          </p:nvPr>
        </p:nvCxnSpPr>
        <p:spPr>
          <a:xfrm rot="10800000">
            <a:off x="3537910" y="2702653"/>
            <a:ext cx="1080135" cy="635"/>
          </a:xfrm>
          <a:prstGeom prst="line">
            <a:avLst/>
          </a:prstGeom>
          <a:ln>
            <a:solidFill>
              <a:schemeClr val="lt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文本框 23"/>
          <p:cNvSpPr txBox="1"/>
          <p:nvPr>
            <p:custDataLst>
              <p:tags r:id="rId5"/>
            </p:custDataLst>
          </p:nvPr>
        </p:nvSpPr>
        <p:spPr>
          <a:xfrm>
            <a:off x="3411854" y="4941570"/>
            <a:ext cx="3240000" cy="996950"/>
          </a:xfrm>
          <a:prstGeom prst="rect">
            <a:avLst/>
          </a:prstGeom>
          <a:noFill/>
        </p:spPr>
        <p:txBody>
          <a:bodyPr wrap="square" rtlCol="0">
            <a:normAutofit/>
          </a:bodyPr>
          <a:lstStyle/>
          <a:p>
            <a:pPr algn="just">
              <a:lnSpc>
                <a:spcPct val="150000"/>
              </a:lnSpc>
              <a:spcAft>
                <a:spcPts val="2000"/>
              </a:spcAft>
            </a:pPr>
            <a:r>
              <a:rPr lang="zh-CN" altLang="en-US" dirty="0">
                <a:solidFill>
                  <a:schemeClr val="dk1">
                    <a:lumMod val="75000"/>
                    <a:lumOff val="25000"/>
                  </a:schemeClr>
                </a:solidFill>
                <a:uFillTx/>
                <a:latin typeface="Arial" panose="020B0604020202020204" pitchFamily="34" charset="0"/>
                <a:ea typeface="微软雅黑" panose="020B0503020204020204" charset="-122"/>
                <a:sym typeface="Arial" panose="020B0604020202020204" pitchFamily="34" charset="0"/>
              </a:rPr>
              <a:t>冻堵处理</a:t>
            </a:r>
            <a:endParaRPr lang="zh-CN" altLang="en-US" dirty="0">
              <a:solidFill>
                <a:schemeClr val="dk1">
                  <a:lumMod val="75000"/>
                  <a:lumOff val="25000"/>
                </a:schemeClr>
              </a:solidFill>
              <a:uFillTx/>
              <a:latin typeface="Arial" panose="020B0604020202020204" pitchFamily="34" charset="0"/>
              <a:ea typeface="微软雅黑" panose="020B0503020204020204" charset="-122"/>
              <a:sym typeface="Arial" panose="020B0604020202020204" pitchFamily="34" charset="0"/>
            </a:endParaRPr>
          </a:p>
        </p:txBody>
      </p:sp>
      <p:sp>
        <p:nvSpPr>
          <p:cNvPr id="118" name="文本框 117"/>
          <p:cNvSpPr txBox="1"/>
          <p:nvPr>
            <p:custDataLst>
              <p:tags r:id="rId6"/>
            </p:custDataLst>
          </p:nvPr>
        </p:nvSpPr>
        <p:spPr>
          <a:xfrm>
            <a:off x="3421705" y="4040971"/>
            <a:ext cx="815340" cy="768350"/>
          </a:xfrm>
          <a:prstGeom prst="rect">
            <a:avLst/>
          </a:prstGeom>
          <a:noFill/>
        </p:spPr>
        <p:txBody>
          <a:bodyPr wrap="square" rtlCol="0">
            <a:normAutofit fontScale="80000"/>
          </a:bodyPr>
          <a:lstStyle/>
          <a:p>
            <a:r>
              <a:rPr lang="en-US" altLang="zh-CN" sz="4400" b="1">
                <a:solidFill>
                  <a:schemeClr val="accent1"/>
                </a:solidFill>
                <a:latin typeface="Arial" panose="020B0604020202020204" pitchFamily="34" charset="0"/>
                <a:ea typeface="微软雅黑" panose="020B0503020204020204" charset="-122"/>
                <a:sym typeface="Arial" panose="020B0604020202020204" pitchFamily="34" charset="0"/>
              </a:rPr>
              <a:t>02</a:t>
            </a:r>
            <a:endParaRPr lang="en-US" altLang="zh-CN" sz="4400" b="1">
              <a:solidFill>
                <a:schemeClr val="accent1"/>
              </a:solidFill>
              <a:latin typeface="Arial" panose="020B0604020202020204" pitchFamily="34" charset="0"/>
              <a:ea typeface="微软雅黑" panose="020B0503020204020204" charset="-122"/>
              <a:sym typeface="Arial" panose="020B0604020202020204" pitchFamily="34" charset="0"/>
            </a:endParaRPr>
          </a:p>
        </p:txBody>
      </p:sp>
      <p:cxnSp>
        <p:nvCxnSpPr>
          <p:cNvPr id="119" name="直接连接符 118"/>
          <p:cNvCxnSpPr/>
          <p:nvPr>
            <p:custDataLst>
              <p:tags r:id="rId7"/>
            </p:custDataLst>
          </p:nvPr>
        </p:nvCxnSpPr>
        <p:spPr>
          <a:xfrm rot="10800000">
            <a:off x="3545530" y="4784556"/>
            <a:ext cx="1080135" cy="635"/>
          </a:xfrm>
          <a:prstGeom prst="line">
            <a:avLst/>
          </a:prstGeom>
          <a:ln>
            <a:solidFill>
              <a:schemeClr val="lt1">
                <a:lumMod val="85000"/>
              </a:schemeClr>
            </a:solidFill>
          </a:ln>
        </p:spPr>
        <p:style>
          <a:lnRef idx="1">
            <a:schemeClr val="accent1"/>
          </a:lnRef>
          <a:fillRef idx="0">
            <a:schemeClr val="accent1"/>
          </a:fillRef>
          <a:effectRef idx="0">
            <a:schemeClr val="accent1"/>
          </a:effectRef>
          <a:fontRef idx="minor">
            <a:schemeClr val="tx1"/>
          </a:fontRef>
        </p:style>
      </p:cxnSp>
      <p:sp>
        <p:nvSpPr>
          <p:cNvPr id="125" name="文本框 124"/>
          <p:cNvSpPr txBox="1"/>
          <p:nvPr>
            <p:custDataLst>
              <p:tags r:id="rId8"/>
            </p:custDataLst>
          </p:nvPr>
        </p:nvSpPr>
        <p:spPr>
          <a:xfrm>
            <a:off x="7539354" y="2862580"/>
            <a:ext cx="3240000" cy="963295"/>
          </a:xfrm>
          <a:prstGeom prst="rect">
            <a:avLst/>
          </a:prstGeom>
          <a:noFill/>
        </p:spPr>
        <p:txBody>
          <a:bodyPr wrap="square" rtlCol="0">
            <a:normAutofit/>
          </a:bodyPr>
          <a:lstStyle/>
          <a:p>
            <a:pPr algn="just">
              <a:lnSpc>
                <a:spcPct val="150000"/>
              </a:lnSpc>
              <a:spcAft>
                <a:spcPts val="2000"/>
              </a:spcAft>
            </a:pPr>
            <a:r>
              <a:rPr lang="zh-CN" altLang="en-US" dirty="0">
                <a:solidFill>
                  <a:schemeClr val="dk1">
                    <a:lumMod val="75000"/>
                    <a:lumOff val="25000"/>
                  </a:schemeClr>
                </a:solidFill>
                <a:uFillTx/>
                <a:latin typeface="Arial" panose="020B0604020202020204" pitchFamily="34" charset="0"/>
                <a:ea typeface="微软雅黑" panose="020B0503020204020204" charset="-122"/>
                <a:sym typeface="Arial" panose="020B0604020202020204" pitchFamily="34" charset="0"/>
              </a:rPr>
              <a:t>防冻检查</a:t>
            </a:r>
            <a:endParaRPr lang="zh-CN" altLang="en-US" dirty="0">
              <a:solidFill>
                <a:schemeClr val="dk1">
                  <a:lumMod val="75000"/>
                  <a:lumOff val="25000"/>
                </a:schemeClr>
              </a:solidFill>
              <a:uFillTx/>
              <a:latin typeface="Arial" panose="020B0604020202020204" pitchFamily="34" charset="0"/>
              <a:ea typeface="微软雅黑" panose="020B0503020204020204" charset="-122"/>
              <a:sym typeface="Arial" panose="020B0604020202020204" pitchFamily="34" charset="0"/>
            </a:endParaRPr>
          </a:p>
        </p:txBody>
      </p:sp>
      <p:sp>
        <p:nvSpPr>
          <p:cNvPr id="126" name="文本框 125"/>
          <p:cNvSpPr txBox="1"/>
          <p:nvPr>
            <p:custDataLst>
              <p:tags r:id="rId9"/>
            </p:custDataLst>
          </p:nvPr>
        </p:nvSpPr>
        <p:spPr>
          <a:xfrm>
            <a:off x="7542855" y="1961608"/>
            <a:ext cx="815340" cy="768350"/>
          </a:xfrm>
          <a:prstGeom prst="rect">
            <a:avLst/>
          </a:prstGeom>
          <a:noFill/>
        </p:spPr>
        <p:txBody>
          <a:bodyPr wrap="square" rtlCol="0">
            <a:normAutofit fontScale="80000"/>
          </a:bodyPr>
          <a:lstStyle/>
          <a:p>
            <a:r>
              <a:rPr lang="en-US" altLang="zh-CN" sz="4400" b="1" dirty="0">
                <a:solidFill>
                  <a:schemeClr val="accent1"/>
                </a:solidFill>
                <a:latin typeface="Arial" panose="020B0604020202020204" pitchFamily="34" charset="0"/>
                <a:ea typeface="微软雅黑" panose="020B0503020204020204" charset="-122"/>
                <a:sym typeface="Arial" panose="020B0604020202020204" pitchFamily="34" charset="0"/>
              </a:rPr>
              <a:t>03</a:t>
            </a:r>
            <a:endParaRPr lang="en-US" altLang="zh-CN" sz="4400" b="1"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cxnSp>
        <p:nvCxnSpPr>
          <p:cNvPr id="127" name="直接连接符 126"/>
          <p:cNvCxnSpPr/>
          <p:nvPr>
            <p:custDataLst>
              <p:tags r:id="rId10"/>
            </p:custDataLst>
          </p:nvPr>
        </p:nvCxnSpPr>
        <p:spPr>
          <a:xfrm rot="10800000">
            <a:off x="7666680" y="2702653"/>
            <a:ext cx="1080135" cy="635"/>
          </a:xfrm>
          <a:prstGeom prst="line">
            <a:avLst/>
          </a:prstGeom>
          <a:ln>
            <a:solidFill>
              <a:schemeClr val="lt1">
                <a:lumMod val="85000"/>
              </a:schemeClr>
            </a:solidFill>
          </a:ln>
        </p:spPr>
        <p:style>
          <a:lnRef idx="1">
            <a:schemeClr val="accent1"/>
          </a:lnRef>
          <a:fillRef idx="0">
            <a:schemeClr val="accent1"/>
          </a:fillRef>
          <a:effectRef idx="0">
            <a:schemeClr val="accent1"/>
          </a:effectRef>
          <a:fontRef idx="minor">
            <a:schemeClr val="tx1"/>
          </a:fontRef>
        </p:style>
      </p:cxnSp>
      <p:sp>
        <p:nvSpPr>
          <p:cNvPr id="129" name="文本框 128"/>
          <p:cNvSpPr txBox="1"/>
          <p:nvPr>
            <p:custDataLst>
              <p:tags r:id="rId11"/>
            </p:custDataLst>
          </p:nvPr>
        </p:nvSpPr>
        <p:spPr>
          <a:xfrm>
            <a:off x="7540624" y="4934585"/>
            <a:ext cx="3240000" cy="996950"/>
          </a:xfrm>
          <a:prstGeom prst="rect">
            <a:avLst/>
          </a:prstGeom>
          <a:noFill/>
        </p:spPr>
        <p:txBody>
          <a:bodyPr wrap="square" rtlCol="0">
            <a:normAutofit/>
          </a:bodyPr>
          <a:lstStyle/>
          <a:p>
            <a:pPr algn="just">
              <a:lnSpc>
                <a:spcPct val="150000"/>
              </a:lnSpc>
              <a:spcAft>
                <a:spcPts val="2000"/>
              </a:spcAft>
            </a:pPr>
            <a:r>
              <a:rPr lang="zh-CN" altLang="en-US" dirty="0">
                <a:solidFill>
                  <a:schemeClr val="dk1">
                    <a:lumMod val="75000"/>
                    <a:lumOff val="25000"/>
                  </a:schemeClr>
                </a:solidFill>
                <a:uFillTx/>
                <a:latin typeface="Arial" panose="020B0604020202020204" pitchFamily="34" charset="0"/>
                <a:ea typeface="微软雅黑" panose="020B0503020204020204" charset="-122"/>
                <a:sym typeface="Arial" panose="020B0604020202020204" pitchFamily="34" charset="0"/>
              </a:rPr>
              <a:t>其他事项</a:t>
            </a:r>
            <a:endParaRPr lang="zh-CN" altLang="en-US" dirty="0">
              <a:solidFill>
                <a:schemeClr val="dk1">
                  <a:lumMod val="75000"/>
                  <a:lumOff val="25000"/>
                </a:schemeClr>
              </a:solidFill>
              <a:uFillTx/>
              <a:latin typeface="Arial" panose="020B0604020202020204" pitchFamily="34" charset="0"/>
              <a:ea typeface="微软雅黑" panose="020B0503020204020204" charset="-122"/>
              <a:sym typeface="Arial" panose="020B0604020202020204" pitchFamily="34" charset="0"/>
            </a:endParaRPr>
          </a:p>
        </p:txBody>
      </p:sp>
      <p:sp>
        <p:nvSpPr>
          <p:cNvPr id="130" name="文本框 129"/>
          <p:cNvSpPr txBox="1"/>
          <p:nvPr>
            <p:custDataLst>
              <p:tags r:id="rId12"/>
            </p:custDataLst>
          </p:nvPr>
        </p:nvSpPr>
        <p:spPr>
          <a:xfrm>
            <a:off x="7550475" y="4033986"/>
            <a:ext cx="815340" cy="768350"/>
          </a:xfrm>
          <a:prstGeom prst="rect">
            <a:avLst/>
          </a:prstGeom>
          <a:noFill/>
        </p:spPr>
        <p:txBody>
          <a:bodyPr wrap="square" rtlCol="0">
            <a:normAutofit fontScale="80000"/>
          </a:bodyPr>
          <a:lstStyle/>
          <a:p>
            <a:r>
              <a:rPr lang="en-US" altLang="zh-CN" sz="4400" b="1" dirty="0">
                <a:solidFill>
                  <a:schemeClr val="accent1"/>
                </a:solidFill>
                <a:latin typeface="Arial" panose="020B0604020202020204" pitchFamily="34" charset="0"/>
                <a:ea typeface="微软雅黑" panose="020B0503020204020204" charset="-122"/>
                <a:sym typeface="Arial" panose="020B0604020202020204" pitchFamily="34" charset="0"/>
              </a:rPr>
              <a:t>04</a:t>
            </a:r>
            <a:endParaRPr lang="en-US" altLang="zh-CN" sz="4400" b="1"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cxnSp>
        <p:nvCxnSpPr>
          <p:cNvPr id="131" name="直接连接符 130"/>
          <p:cNvCxnSpPr/>
          <p:nvPr>
            <p:custDataLst>
              <p:tags r:id="rId13"/>
            </p:custDataLst>
          </p:nvPr>
        </p:nvCxnSpPr>
        <p:spPr>
          <a:xfrm rot="10800000">
            <a:off x="7674300" y="4784556"/>
            <a:ext cx="1080135" cy="635"/>
          </a:xfrm>
          <a:prstGeom prst="line">
            <a:avLst/>
          </a:prstGeom>
          <a:ln>
            <a:solidFill>
              <a:schemeClr val="lt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custDataLst>
              <p:tags r:id="rId14"/>
            </p:custDataLst>
          </p:nvPr>
        </p:nvSpPr>
        <p:spPr>
          <a:xfrm>
            <a:off x="755650" y="696595"/>
            <a:ext cx="1880235" cy="695325"/>
          </a:xfrm>
          <a:prstGeom prst="rect">
            <a:avLst/>
          </a:prstGeom>
          <a:solidFill>
            <a:schemeClr val="accent1"/>
          </a:solidFill>
          <a:ln>
            <a:noFill/>
          </a:ln>
          <a:effectLst/>
        </p:spPr>
        <p:txBody>
          <a:bodyPr vert="horz" wrap="square" lIns="91440" tIns="45720" rIns="91440" bIns="45720" rtlCol="0" anchor="ctr" anchorCtr="1">
            <a:normAutofit/>
          </a:bodyPr>
          <a:lstStyle/>
          <a:p>
            <a:pPr algn="ctr"/>
            <a:r>
              <a:rPr lang="zh-CN" altLang="en-US" sz="3200" b="1" spc="800" dirty="0">
                <a:ln>
                  <a:noFill/>
                </a:ln>
                <a:solidFill>
                  <a:schemeClr val="lt1"/>
                </a:solidFill>
                <a:uFillTx/>
                <a:latin typeface="Arial" panose="020B0604020202020204" pitchFamily="34" charset="0"/>
                <a:ea typeface="微软雅黑" panose="020B0503020204020204" charset="-122"/>
                <a:cs typeface="+mj-lt"/>
                <a:sym typeface="Arial" panose="020B0604020202020204" pitchFamily="34" charset="0"/>
              </a:rPr>
              <a:t>目录</a:t>
            </a:r>
            <a:endParaRPr lang="zh-CN" altLang="en-US" sz="3200" b="1" spc="800" dirty="0">
              <a:ln>
                <a:noFill/>
              </a:ln>
              <a:solidFill>
                <a:schemeClr val="lt1"/>
              </a:solidFill>
              <a:uFillTx/>
              <a:latin typeface="Arial" panose="020B0604020202020204" pitchFamily="34" charset="0"/>
              <a:ea typeface="微软雅黑" panose="020B0503020204020204" charset="-122"/>
              <a:cs typeface="+mj-lt"/>
              <a:sym typeface="Arial" panose="020B0604020202020204" pitchFamily="34" charset="0"/>
            </a:endParaRPr>
          </a:p>
        </p:txBody>
      </p:sp>
    </p:spTree>
    <p:custDataLst>
      <p:tags r:id="rId15"/>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防冻方法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2" name="矩形 1"/>
          <p:cNvSpPr/>
          <p:nvPr>
            <p:custDataLst>
              <p:tags r:id="rId5"/>
            </p:custDataLst>
          </p:nvPr>
        </p:nvSpPr>
        <p:spPr>
          <a:xfrm>
            <a:off x="1626212" y="1496376"/>
            <a:ext cx="8915978" cy="4779137"/>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lt1"/>
              </a:solidFill>
              <a:latin typeface="微软雅黑" panose="020B0503020204020204" charset="-122"/>
              <a:ea typeface="微软雅黑" panose="020B0503020204020204" charset="-122"/>
              <a:cs typeface="+mn-ea"/>
              <a:sym typeface="+mn-lt"/>
            </a:endParaRPr>
          </a:p>
        </p:txBody>
      </p:sp>
      <p:cxnSp>
        <p:nvCxnSpPr>
          <p:cNvPr id="10" name="直接连接符 9"/>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p:cNvSpPr txBox="1"/>
          <p:nvPr>
            <p:custDataLst>
              <p:tags r:id="rId10"/>
            </p:custDataLst>
          </p:nvPr>
        </p:nvSpPr>
        <p:spPr>
          <a:xfrm>
            <a:off x="1892883" y="1731304"/>
            <a:ext cx="8382634" cy="4309278"/>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化工厂常见的防冻、防凝方法有排空、保温、伴热、循环等方法，冬季防冻、防凝应根据设备、管线运行状态，结合往年防冻过程中出现的问题及经验，采取其中的一种或多种方法。
1、排空。排空防冻、防凝方法大致分为三类：
一是地面间歇运行或长期不用的设备、管线排空处理，可按照下列步骤进行排空处理：
（1）关闭相关阀门，必要时加上盲板，防止阀门内漏；
（2）打开高点排气阀、低点排净阀，排空设备内的物料；
（3）用氮气吹扫、置换残存物料；</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1"/>
    </p:custData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防冻方法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2" name="矩形 1"/>
          <p:cNvSpPr/>
          <p:nvPr>
            <p:custDataLst>
              <p:tags r:id="rId5"/>
            </p:custDataLst>
          </p:nvPr>
        </p:nvSpPr>
        <p:spPr>
          <a:xfrm>
            <a:off x="1626212" y="1496376"/>
            <a:ext cx="8915978" cy="4779137"/>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lt1"/>
              </a:solidFill>
              <a:latin typeface="微软雅黑" panose="020B0503020204020204" charset="-122"/>
              <a:ea typeface="微软雅黑" panose="020B0503020204020204" charset="-122"/>
              <a:cs typeface="+mn-ea"/>
              <a:sym typeface="+mn-lt"/>
            </a:endParaRPr>
          </a:p>
        </p:txBody>
      </p:sp>
      <p:cxnSp>
        <p:nvCxnSpPr>
          <p:cNvPr id="10" name="直接连接符 9"/>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p:cNvSpPr txBox="1"/>
          <p:nvPr>
            <p:custDataLst>
              <p:tags r:id="rId10"/>
            </p:custDataLst>
          </p:nvPr>
        </p:nvSpPr>
        <p:spPr>
          <a:xfrm>
            <a:off x="1892883" y="1731304"/>
            <a:ext cx="8382634" cy="4309278"/>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（4）常开低点排净阀，并定期检查。
二是地下阀门井内的设施、管线排空，主要是无伴热的消防设施（如水炮、消防栓），从阀门井内关闭根部阀，通过排净阀排空阀门上部的水，并保持排净阀常开，消防炮头向下。
三是临时使用的设备、管线或软管，用完后及时排空管内介质，用氮气吹扫干净；有条件的话，可以将其放置在保温厂房内。
2、保温。从防冻角度考虑，化工厂保温主要涉及以下三个方面：
一是设备、管线及其附件加保温棉隔热，入冬前应结合往年出现的问题，对此项工作应仔细排查并进行完善，尤其注意没有伴热，仅靠物料温度进行防冻的设备、管线末端、盲端及现场压力表的保温，保证保温到位。</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1"/>
    </p:custData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防冻方法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2" name="矩形 1"/>
          <p:cNvSpPr/>
          <p:nvPr>
            <p:custDataLst>
              <p:tags r:id="rId5"/>
            </p:custDataLst>
          </p:nvPr>
        </p:nvSpPr>
        <p:spPr>
          <a:xfrm>
            <a:off x="1626212" y="1496376"/>
            <a:ext cx="8915978" cy="4779137"/>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lt1"/>
              </a:solidFill>
              <a:latin typeface="微软雅黑" panose="020B0503020204020204" charset="-122"/>
              <a:ea typeface="微软雅黑" panose="020B0503020204020204" charset="-122"/>
              <a:cs typeface="+mn-ea"/>
              <a:sym typeface="+mn-lt"/>
            </a:endParaRPr>
          </a:p>
        </p:txBody>
      </p:sp>
      <p:cxnSp>
        <p:nvCxnSpPr>
          <p:cNvPr id="10" name="直接连接符 9"/>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p:cNvSpPr txBox="1"/>
          <p:nvPr>
            <p:custDataLst>
              <p:tags r:id="rId10"/>
            </p:custDataLst>
          </p:nvPr>
        </p:nvSpPr>
        <p:spPr>
          <a:xfrm>
            <a:off x="1892883" y="1731304"/>
            <a:ext cx="8382634" cy="4309278"/>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二是厂房等室内空间密闭保暖，检查确认厂房门窗、门帘是否完好，及时投用厂房内的暖气。
三是地下阀门井密封保暖，对于阀门井，采用塑料布提前做好密闭工作，必要时采取保温措施。
3、伴热。就冬季防冻而言，常见的伴热介质有热水伴热、蒸汽伴热、电伴热。热水伴热适用于在操作温度不高或不能采用高温伴热介质的条件下。蒸汽伴热一般用于管内介质的操作温度小于150℃的伴热。
电伴热不但适用于蒸汽伴热的各种情况而且适用于热敏性介质管道，能有效的进行温度控制，防止管道温度过热，适用于分散或远离供气点的管道或设备以及无规则外形的设备的伴热。</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1"/>
    </p:custData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防冻方法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52" name="文本框 51"/>
          <p:cNvSpPr txBox="1"/>
          <p:nvPr>
            <p:custDataLst>
              <p:tags r:id="rId5"/>
            </p:custDataLst>
          </p:nvPr>
        </p:nvSpPr>
        <p:spPr>
          <a:xfrm>
            <a:off x="932414" y="1893612"/>
            <a:ext cx="9956680" cy="306430"/>
          </a:xfrm>
          <a:prstGeom prst="rect">
            <a:avLst/>
          </a:prstGeom>
          <a:noFill/>
        </p:spPr>
        <p:txBody>
          <a:bodyPr wrap="square" rtlCol="0"/>
          <a:p>
            <a:pPr algn="l"/>
            <a:r>
              <a:rPr lang="zh-CN" altLang="en-US" sz="1600" dirty="0">
                <a:solidFill>
                  <a:schemeClr val="dk1">
                    <a:lumMod val="85000"/>
                    <a:lumOff val="15000"/>
                  </a:schemeClr>
                </a:solidFill>
                <a:latin typeface="微软雅黑" panose="020B0503020204020204" charset="-122"/>
                <a:ea typeface="微软雅黑" panose="020B0503020204020204" charset="-122"/>
              </a:rPr>
              <a:t>伴热介质的选择应结合物料性质、指标要求、施工难度、运行成本等方面进行选择，并按照规范进行施工，在达到防冻、防凝目的的同时，避免出现新的问题。</a:t>
            </a:r>
            <a:endParaRPr lang="zh-CN" altLang="en-US" sz="1600" dirty="0">
              <a:solidFill>
                <a:schemeClr val="dk1">
                  <a:lumMod val="85000"/>
                  <a:lumOff val="15000"/>
                </a:schemeClr>
              </a:solidFill>
              <a:latin typeface="微软雅黑" panose="020B0503020204020204" charset="-122"/>
              <a:ea typeface="微软雅黑" panose="020B0503020204020204" charset="-122"/>
            </a:endParaRPr>
          </a:p>
        </p:txBody>
      </p:sp>
      <p:sp>
        <p:nvSpPr>
          <p:cNvPr id="16" name="文本框 15"/>
          <p:cNvSpPr txBox="1"/>
          <p:nvPr>
            <p:custDataLst>
              <p:tags r:id="rId6"/>
            </p:custDataLst>
          </p:nvPr>
        </p:nvSpPr>
        <p:spPr>
          <a:xfrm>
            <a:off x="918331" y="3660257"/>
            <a:ext cx="9956680" cy="1409698"/>
          </a:xfrm>
          <a:prstGeom prst="rect">
            <a:avLst/>
          </a:prstGeom>
          <a:noFill/>
        </p:spPr>
        <p:txBody>
          <a:bodyPr wrap="square" rtlCol="0">
            <a:normAutofit/>
          </a:bodyPr>
          <a:p>
            <a:pPr>
              <a:lnSpc>
                <a:spcPct val="130000"/>
              </a:lnSpc>
              <a:spcBef>
                <a:spcPts val="0"/>
              </a:spcBef>
              <a:spcAft>
                <a:spcPts val="0"/>
              </a:spcAft>
            </a:pPr>
            <a:r>
              <a:rPr lang="zh-CN" altLang="en-US" sz="1400" dirty="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一是通过运行设备出口物料回流至备用设备入口进行循环，该方式常用于备用动设备防冻、防凝，如通过泵出口单项阀旁通管线，或者是通过单项阀阀芯开孔的办法。
二是通过设备入口管线跨接至设备出口管线，该方式常用于停用的换热进出、口管线防冻，在换热器的进口阀前及出口阀后连接管径较小管线，保持进、出管线介质进行循环。</a:t>
            </a:r>
            <a:endParaRPr lang="zh-CN" altLang="en-US" sz="1400" dirty="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17" name="文本框 16"/>
          <p:cNvSpPr txBox="1"/>
          <p:nvPr>
            <p:custDataLst>
              <p:tags r:id="rId7"/>
            </p:custDataLst>
          </p:nvPr>
        </p:nvSpPr>
        <p:spPr>
          <a:xfrm>
            <a:off x="929568" y="3067835"/>
            <a:ext cx="9956670" cy="593285"/>
          </a:xfrm>
          <a:prstGeom prst="rect">
            <a:avLst/>
          </a:prstGeom>
          <a:noFill/>
        </p:spPr>
        <p:txBody>
          <a:bodyPr wrap="square" rtlCol="0"/>
          <a:p>
            <a:pPr algn="l"/>
            <a:r>
              <a:rPr lang="zh-CN" altLang="en-US" sz="1400" b="1"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4、循环。采取循环防冻、防凝的方法主要用于间歇运行或长期不用的设备、管线，且没有采取上述方法（排空、保温、伴热）进行防冻，或者是采取上述方法无法满足防冻要求。该方法大致分为四种方式：</a:t>
            </a:r>
            <a:endParaRPr lang="zh-CN" altLang="en-US" sz="1400" b="1"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Tree>
    <p:custDataLst>
      <p:tags r:id="rId8"/>
    </p:custData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防冻方法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11" name="Title 6"/>
          <p:cNvSpPr txBox="1"/>
          <p:nvPr>
            <p:custDataLst>
              <p:tags r:id="rId5"/>
            </p:custDataLst>
          </p:nvPr>
        </p:nvSpPr>
        <p:spPr>
          <a:xfrm>
            <a:off x="1058545" y="1421765"/>
            <a:ext cx="9898380" cy="408559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三是按照正常运行模式少量循环，一般尽量关小备用设备的出口阀门，减少介质循环量，满足防冻要求即可。
四是少量介质连续或间断外排，此种方式主要针对无法建立循环管线末端进行防冻，如软管站，储罐脱水管线及阀门，蒸汽管线低点排净阀，洗眼器等。</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6"/>
    </p:custData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防冻检查</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2" name="矩形 1"/>
          <p:cNvSpPr/>
          <p:nvPr>
            <p:custDataLst>
              <p:tags r:id="rId5"/>
            </p:custDataLst>
          </p:nvPr>
        </p:nvSpPr>
        <p:spPr>
          <a:xfrm>
            <a:off x="1626212" y="1496376"/>
            <a:ext cx="8915978" cy="4779137"/>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lt1"/>
              </a:solidFill>
              <a:latin typeface="微软雅黑" panose="020B0503020204020204" charset="-122"/>
              <a:ea typeface="微软雅黑" panose="020B0503020204020204" charset="-122"/>
              <a:cs typeface="+mn-ea"/>
              <a:sym typeface="+mn-lt"/>
            </a:endParaRPr>
          </a:p>
        </p:txBody>
      </p:sp>
      <p:cxnSp>
        <p:nvCxnSpPr>
          <p:cNvPr id="10" name="直接连接符 9"/>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p:cNvSpPr txBox="1"/>
          <p:nvPr>
            <p:custDataLst>
              <p:tags r:id="rId10"/>
            </p:custDataLst>
          </p:nvPr>
        </p:nvSpPr>
        <p:spPr>
          <a:xfrm>
            <a:off x="1892883" y="1731304"/>
            <a:ext cx="8382634" cy="4309278"/>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防冻检查是冬季防冻工作的一个极其重要环节，定期进行防冻检查，可以及时发现、处理防冻过程中出现的问题，有效避免冻堵问题的进一步扩大。防冻检查主要是检查防冻、防凝工作的效果，查漏补缺，进一步完善防冻、防凝工作。主要检查内容及其方法如下：
1、蒸汽伴热管线定期检查疏水器疏水情况，发现疏水不正常的及时进行排查处理，无法直接查看疏水情况的（如集中至疏水回收站），可用测温枪或手点触疏水阀阀体（保温时需预留出检测孔），检查一般要求温度要30℃以上或有烫热感觉为正常，有时感触的温热情况并不一定确认疏水正常，尤其针对集中至疏水回收站情况，因附近正常疏水管线导热，往往会误导检查判断。
2、热水伴热，有水流指示计的检查水流情况，或则用测温枪、手点触电伴热带预留检查位置，检查电伴热热带温度是否正常；伴热热水管线集中回收时，也应根据经验避免因附件正常热水管线导热干扰，影响检查判断。</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1"/>
    </p:custData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防冻检查</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2" name="矩形 1"/>
          <p:cNvSpPr/>
          <p:nvPr>
            <p:custDataLst>
              <p:tags r:id="rId5"/>
            </p:custDataLst>
          </p:nvPr>
        </p:nvSpPr>
        <p:spPr>
          <a:xfrm>
            <a:off x="1626212" y="1496376"/>
            <a:ext cx="8915978" cy="4779137"/>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lt1"/>
              </a:solidFill>
              <a:latin typeface="微软雅黑" panose="020B0503020204020204" charset="-122"/>
              <a:ea typeface="微软雅黑" panose="020B0503020204020204" charset="-122"/>
              <a:cs typeface="+mn-ea"/>
              <a:sym typeface="+mn-lt"/>
            </a:endParaRPr>
          </a:p>
        </p:txBody>
      </p:sp>
      <p:cxnSp>
        <p:nvCxnSpPr>
          <p:cNvPr id="10" name="直接连接符 9"/>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p:cNvSpPr txBox="1"/>
          <p:nvPr>
            <p:custDataLst>
              <p:tags r:id="rId10"/>
            </p:custDataLst>
          </p:nvPr>
        </p:nvSpPr>
        <p:spPr>
          <a:xfrm>
            <a:off x="1892883" y="1731304"/>
            <a:ext cx="8382634" cy="4309278"/>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3、有温度指示的电伴热不仅要定期检查温度指示值，而且还需要用测温枪或手点触电伴热带预留检查位置，以防止温度指示不准，保证电伴热热带温度正常，无温度指示的电伴热更应该检测温度。
4、密闭厂房应设置有温度表，定期检查门窗密封及暖气温度情况，根据室内温度调整室内暖气量；阀门井检查其保温密封情况，必要时监测其内温度。
5、定期检查排空的设备及管线低点是否有物料流出及冻堵情况，或用扳手敲击管线进行判断，若发现冻堵及时排查物料来源，并进行相应的处理。
6、定期检查设备及管线防冻循环跨线，有水流指示计或视镜的，观察指示情况是否正常；无有水流指示计或视镜用测温枪或手点触设备本体或相关防冻跨线，通过温度进行判断，难以通过温度判断的，也可用听棒判断设备或管线物料流动情况。对于采取少量外排循环防冻的物料，定期检查外排量是否正常。</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1"/>
    </p:custDataLst>
  </p:cSld>
  <p:clrMapOvr>
    <a:masterClrMapping/>
  </p:clrMapOvr>
  <p:transition spd="med"/>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7"/>
  <p:tag name="KSO_WM_UNIT_LAYERLEVEL" val="1"/>
  <p:tag name="KSO_WM_TAG_VERSION" val="1.0"/>
  <p:tag name="KSO_WM_BEAUTIFY_FLAG" val="#wm#"/>
  <p:tag name="KSO_WM_UNIT_TYPE" val="y"/>
  <p:tag name="KSO_WM_UNIT_INDEX" val="7"/>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10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6915"/>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6915"/>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8.xml><?xml version="1.0" encoding="utf-8"?>
<p:tagLst xmlns:p="http://schemas.openxmlformats.org/presentationml/2006/main">
  <p:tag name="KSO_WM_TEMPLATE_SUBCATEGORY" val="0"/>
  <p:tag name="KSO_WM_TEMPLATE_MASTER_TYPE" val="1"/>
  <p:tag name="KSO_WM_TEMPLATE_COLOR_TYPE" val="1"/>
  <p:tag name="KSO_WM_TAG_VERSION" val="1.0"/>
  <p:tag name="KSO_WM_BEAUTIFY_FLAG" val="#wm#"/>
  <p:tag name="KSO_WM_TEMPLATE_CATEGORY" val="custom"/>
  <p:tag name="KSO_WM_TEMPLATE_INDEX" val="20206915"/>
  <p:tag name="KSO_WM_TEMPLATE_MASTER_THUMB_INDEX" val="12"/>
  <p:tag name="KSO_WM_TEMPLATE_THUMBS_INDEX" val="1、4、7、8、10、11、12、13、15"/>
</p:tagLst>
</file>

<file path=ppt/tags/tag129.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06915_1*a*1"/>
  <p:tag name="KSO_WM_TEMPLATE_CATEGORY" val="custom"/>
  <p:tag name="KSO_WM_TEMPLATE_INDEX" val="20206915"/>
  <p:tag name="KSO_WM_UNIT_LAYERLEVEL" val="1"/>
  <p:tag name="KSO_WM_TAG_VERSION" val="1.0"/>
  <p:tag name="KSO_WM_BEAUTIFY_FLAG" val="#wm#"/>
  <p:tag name="KSO_WM_UNIT_PRESET_TEXT" val="空白演示经典风格"/>
  <p:tag name="KSO_WM_UNIT_TEXT_FILL_FORE_SCHEMECOLOR_INDEX_BRIGHTNESS" val="0"/>
  <p:tag name="KSO_WM_UNIT_TEXT_FILL_FORE_SCHEMECOLOR_INDEX" val="5"/>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UNIT_TYPE" val="f"/>
  <p:tag name="KSO_WM_UNIT_INDEX" val="1"/>
  <p:tag name="KSO_WM_UNIT_ID" val="custom20206915_1*f*1"/>
  <p:tag name="KSO_WM_TEMPLATE_CATEGORY" val="custom"/>
  <p:tag name="KSO_WM_TEMPLATE_INDEX" val="20206915"/>
  <p:tag name="KSO_WM_UNIT_LAYERLEVEL" val="1"/>
  <p:tag name="KSO_WM_TAG_VERSION" val="1.0"/>
  <p:tag name="KSO_WM_BEAUTIFY_FLAG" val="#wm#"/>
  <p:tag name="KSO_WM_UNIT_ISCONTENTSTITLE" val="0"/>
  <p:tag name="KSO_WM_UNIT_ISNUMDGMTITLE" val="0"/>
  <p:tag name="KSO_WM_UNIT_PRESET_TEXT" val="演讲者："/>
  <p:tag name="KSO_WM_UNIT_SUBTYPE" val="b"/>
  <p:tag name="KSO_WM_UNIT_TEXT_FILL_FORE_SCHEMECOLOR_INDEX_BRIGHTNESS" val="0"/>
  <p:tag name="KSO_WM_UNIT_TEXT_FILL_FORE_SCHEMECOLOR_INDEX" val="5"/>
  <p:tag name="KSO_WM_UNIT_TEXT_FILL_TYPE" val="1"/>
</p:tagLst>
</file>

<file path=ppt/tags/tag131.xml><?xml version="1.0" encoding="utf-8"?>
<p:tagLst xmlns:p="http://schemas.openxmlformats.org/presentationml/2006/main">
  <p:tag name="KSO_WM_SLIDE_ID" val="custom2020691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6915"/>
  <p:tag name="KSO_WM_SLIDE_LAYOUT" val="a_b_f"/>
  <p:tag name="KSO_WM_SLIDE_LAYOUT_CNT" val="1_1_1"/>
  <p:tag name="KSO_WM_TEMPLATE_MASTER_THUMB_INDEX" val="12"/>
  <p:tag name="KSO_WM_TEMPLATE_THUMBS_INDEX" val="1、4、7、8、10、11、12、13、15"/>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6915_4*i*1"/>
  <p:tag name="KSO_WM_TEMPLATE_CATEGORY" val="custom"/>
  <p:tag name="KSO_WM_TEMPLATE_INDEX" val="20206915"/>
  <p:tag name="KSO_WM_UNIT_LAYERLEVEL" val="1"/>
  <p:tag name="KSO_WM_TAG_VERSION" val="1.0"/>
  <p:tag name="KSO_WM_BEAUTIFY_FLAG" val="#wm#"/>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33.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custom20206915_4*l_h_f*1_1_1"/>
  <p:tag name="KSO_WM_TEMPLATE_CATEGORY" val="custom"/>
  <p:tag name="KSO_WM_TEMPLATE_INDEX" val="20206915"/>
  <p:tag name="KSO_WM_UNIT_LAYERLEVEL" val="1_1_1"/>
  <p:tag name="KSO_WM_TAG_VERSION" val="1.0"/>
  <p:tag name="KSO_WM_BEAUTIFY_FLAG" val="#wm#"/>
  <p:tag name="KSO_WM_UNIT_PRESET_TEXT" val="请言简意赅的阐述您的观点。"/>
  <p:tag name="KSO_WM_UNIT_TEXT_FILL_FORE_SCHEMECOLOR_INDEX_BRIGHTNESS" val="0.25"/>
  <p:tag name="KSO_WM_UNIT_TEXT_FILL_FORE_SCHEMECOLOR_INDEX" val="13"/>
  <p:tag name="KSO_WM_UNIT_TEXT_FILL_TYPE" val="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custom20206915_4*l_h_i*1_1_1"/>
  <p:tag name="KSO_WM_TEMPLATE_CATEGORY" val="custom"/>
  <p:tag name="KSO_WM_TEMPLATE_INDEX" val="20206915"/>
  <p:tag name="KSO_WM_UNIT_LAYERLEVEL" val="1_1_1"/>
  <p:tag name="KSO_WM_TAG_VERSION" val="1.0"/>
  <p:tag name="KSO_WM_BEAUTIFY_FLAG" val="#wm#"/>
  <p:tag name="KSO_WM_UNIT_TEXT_FILL_FORE_SCHEMECOLOR_INDEX_BRIGHTNESS" val="0"/>
  <p:tag name="KSO_WM_UNIT_TEXT_FILL_FORE_SCHEMECOLOR_INDEX" val="5"/>
  <p:tag name="KSO_WM_UNIT_TEXT_FILL_TYPE" val="1"/>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custom20206915_4*l_h_i*1_1_2"/>
  <p:tag name="KSO_WM_TEMPLATE_CATEGORY" val="custom"/>
  <p:tag name="KSO_WM_TEMPLATE_INDEX" val="20206915"/>
  <p:tag name="KSO_WM_UNIT_LAYERLEVEL" val="1_1_1"/>
  <p:tag name="KSO_WM_TAG_VERSION" val="1.0"/>
  <p:tag name="KSO_WM_BEAUTIFY_FLAG" val="#wm#"/>
  <p:tag name="KSO_WM_UNIT_LINE_FORE_SCHEMECOLOR_INDEX_BRIGHTNESS" val="-0.15"/>
  <p:tag name="KSO_WM_UNIT_LINE_FORE_SCHEMECOLOR_INDEX" val="14"/>
  <p:tag name="KSO_WM_UNIT_LINE_FILL_TYPE" val="2"/>
</p:tagLst>
</file>

<file path=ppt/tags/tag136.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custom20206915_4*l_h_f*1_3_1"/>
  <p:tag name="KSO_WM_TEMPLATE_CATEGORY" val="custom"/>
  <p:tag name="KSO_WM_TEMPLATE_INDEX" val="20206915"/>
  <p:tag name="KSO_WM_UNIT_LAYERLEVEL" val="1_1_1"/>
  <p:tag name="KSO_WM_TAG_VERSION" val="1.0"/>
  <p:tag name="KSO_WM_BEAUTIFY_FLAG" val="#wm#"/>
  <p:tag name="KSO_WM_UNIT_PRESET_TEXT" val="请言简意赅的阐述您的观点。"/>
  <p:tag name="KSO_WM_UNIT_TEXT_FILL_FORE_SCHEMECOLOR_INDEX_BRIGHTNESS" val="0.25"/>
  <p:tag name="KSO_WM_UNIT_TEXT_FILL_FORE_SCHEMECOLOR_INDEX" val="13"/>
  <p:tag name="KSO_WM_UNIT_TEXT_FILL_TYPE" val="1"/>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custom20206915_4*l_h_i*1_2_1"/>
  <p:tag name="KSO_WM_TEMPLATE_CATEGORY" val="custom"/>
  <p:tag name="KSO_WM_TEMPLATE_INDEX" val="20206915"/>
  <p:tag name="KSO_WM_UNIT_LAYERLEVEL" val="1_1_1"/>
  <p:tag name="KSO_WM_TAG_VERSION" val="1.0"/>
  <p:tag name="KSO_WM_BEAUTIFY_FLAG" val="#wm#"/>
  <p:tag name="KSO_WM_UNIT_TEXT_FILL_FORE_SCHEMECOLOR_INDEX_BRIGHTNESS" val="0"/>
  <p:tag name="KSO_WM_UNIT_TEXT_FILL_FORE_SCHEMECOLOR_INDEX" val="5"/>
  <p:tag name="KSO_WM_UNIT_TEXT_FILL_TYPE" val="1"/>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custom20206915_4*l_h_i*1_2_2"/>
  <p:tag name="KSO_WM_TEMPLATE_CATEGORY" val="custom"/>
  <p:tag name="KSO_WM_TEMPLATE_INDEX" val="20206915"/>
  <p:tag name="KSO_WM_UNIT_LAYERLEVEL" val="1_1_1"/>
  <p:tag name="KSO_WM_TAG_VERSION" val="1.0"/>
  <p:tag name="KSO_WM_BEAUTIFY_FLAG" val="#wm#"/>
  <p:tag name="KSO_WM_UNIT_LINE_FORE_SCHEMECOLOR_INDEX_BRIGHTNESS" val="-0.15"/>
  <p:tag name="KSO_WM_UNIT_LINE_FORE_SCHEMECOLOR_INDEX" val="14"/>
  <p:tag name="KSO_WM_UNIT_LINE_FILL_TYPE" val="2"/>
</p:tagLst>
</file>

<file path=ppt/tags/tag139.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custom20206915_4*l_h_f*1_2_1"/>
  <p:tag name="KSO_WM_TEMPLATE_CATEGORY" val="custom"/>
  <p:tag name="KSO_WM_TEMPLATE_INDEX" val="20206915"/>
  <p:tag name="KSO_WM_UNIT_LAYERLEVEL" val="1_1_1"/>
  <p:tag name="KSO_WM_TAG_VERSION" val="1.0"/>
  <p:tag name="KSO_WM_BEAUTIFY_FLAG" val="#wm#"/>
  <p:tag name="KSO_WM_UNIT_PRESET_TEXT" val="请言简意赅的阐述您的观点。"/>
  <p:tag name="KSO_WM_UNIT_TEXT_FILL_FORE_SCHEMECOLOR_INDEX_BRIGHTNESS" val="0.25"/>
  <p:tag name="KSO_WM_UNIT_TEXT_FILL_FORE_SCHEMECOLOR_INDEX" val="13"/>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custom20206915_4*l_h_i*1_3_1"/>
  <p:tag name="KSO_WM_TEMPLATE_CATEGORY" val="custom"/>
  <p:tag name="KSO_WM_TEMPLATE_INDEX" val="20206915"/>
  <p:tag name="KSO_WM_UNIT_LAYERLEVEL" val="1_1_1"/>
  <p:tag name="KSO_WM_TAG_VERSION" val="1.0"/>
  <p:tag name="KSO_WM_BEAUTIFY_FLAG" val="#wm#"/>
  <p:tag name="KSO_WM_UNIT_TEXT_FILL_FORE_SCHEMECOLOR_INDEX_BRIGHTNESS" val="0"/>
  <p:tag name="KSO_WM_UNIT_TEXT_FILL_FORE_SCHEMECOLOR_INDEX" val="5"/>
  <p:tag name="KSO_WM_UNIT_TEXT_FILL_TYPE" val="1"/>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custom20206915_4*l_h_i*1_3_2"/>
  <p:tag name="KSO_WM_TEMPLATE_CATEGORY" val="custom"/>
  <p:tag name="KSO_WM_TEMPLATE_INDEX" val="20206915"/>
  <p:tag name="KSO_WM_UNIT_LAYERLEVEL" val="1_1_1"/>
  <p:tag name="KSO_WM_TAG_VERSION" val="1.0"/>
  <p:tag name="KSO_WM_BEAUTIFY_FLAG" val="#wm#"/>
  <p:tag name="KSO_WM_UNIT_LINE_FORE_SCHEMECOLOR_INDEX_BRIGHTNESS" val="-0.15"/>
  <p:tag name="KSO_WM_UNIT_LINE_FORE_SCHEMECOLOR_INDEX" val="14"/>
  <p:tag name="KSO_WM_UNIT_LINE_FILL_TYPE" val="2"/>
</p:tagLst>
</file>

<file path=ppt/tags/tag142.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custom20206915_4*l_h_f*1_4_1"/>
  <p:tag name="KSO_WM_TEMPLATE_CATEGORY" val="custom"/>
  <p:tag name="KSO_WM_TEMPLATE_INDEX" val="20206915"/>
  <p:tag name="KSO_WM_UNIT_LAYERLEVEL" val="1_1_1"/>
  <p:tag name="KSO_WM_TAG_VERSION" val="1.0"/>
  <p:tag name="KSO_WM_BEAUTIFY_FLAG" val="#wm#"/>
  <p:tag name="KSO_WM_UNIT_PRESET_TEXT" val="请言简意赅的阐述您的观点。"/>
  <p:tag name="KSO_WM_UNIT_TEXT_FILL_FORE_SCHEMECOLOR_INDEX_BRIGHTNESS" val="0.25"/>
  <p:tag name="KSO_WM_UNIT_TEXT_FILL_FORE_SCHEMECOLOR_INDEX" val="13"/>
  <p:tag name="KSO_WM_UNIT_TEXT_FILL_TYPE" val="1"/>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custom20206915_4*l_h_i*1_4_1"/>
  <p:tag name="KSO_WM_TEMPLATE_CATEGORY" val="custom"/>
  <p:tag name="KSO_WM_TEMPLATE_INDEX" val="20206915"/>
  <p:tag name="KSO_WM_UNIT_LAYERLEVEL" val="1_1_1"/>
  <p:tag name="KSO_WM_TAG_VERSION" val="1.0"/>
  <p:tag name="KSO_WM_BEAUTIFY_FLAG" val="#wm#"/>
  <p:tag name="KSO_WM_UNIT_TEXT_FILL_FORE_SCHEMECOLOR_INDEX_BRIGHTNESS" val="0"/>
  <p:tag name="KSO_WM_UNIT_TEXT_FILL_FORE_SCHEMECOLOR_INDEX" val="5"/>
  <p:tag name="KSO_WM_UNIT_TEXT_FILL_TYPE" val="1"/>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custom20206915_4*l_h_i*1_4_2"/>
  <p:tag name="KSO_WM_TEMPLATE_CATEGORY" val="custom"/>
  <p:tag name="KSO_WM_TEMPLATE_INDEX" val="20206915"/>
  <p:tag name="KSO_WM_UNIT_LAYERLEVEL" val="1_1_1"/>
  <p:tag name="KSO_WM_TAG_VERSION" val="1.0"/>
  <p:tag name="KSO_WM_BEAUTIFY_FLAG" val="#wm#"/>
  <p:tag name="KSO_WM_UNIT_LINE_FORE_SCHEMECOLOR_INDEX_BRIGHTNESS" val="-0.15"/>
  <p:tag name="KSO_WM_UNIT_LINE_FORE_SCHEMECOLOR_INDEX" val="14"/>
  <p:tag name="KSO_WM_UNIT_LINE_FILL_TYPE" val="2"/>
</p:tagLst>
</file>

<file path=ppt/tags/tag145.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6915_4*a*1"/>
  <p:tag name="KSO_WM_TEMPLATE_CATEGORY" val="custom"/>
  <p:tag name="KSO_WM_TEMPLATE_INDEX" val="2020691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46.xml><?xml version="1.0" encoding="utf-8"?>
<p:tagLst xmlns:p="http://schemas.openxmlformats.org/presentationml/2006/main">
  <p:tag name="KSO_WM_BEAUTIFY_FLAG" val="#wm#"/>
  <p:tag name="KSO_WM_TEMPLATE_CATEGORY" val="custom"/>
  <p:tag name="KSO_WM_TEMPLATE_INDEX" val="20206915"/>
  <p:tag name="KSO_WM_SLIDE_ID" val="custom20206915_4"/>
  <p:tag name="KSO_WM_TEMPLATE_SUBCATEGORY" val="0"/>
  <p:tag name="KSO_WM_TEMPLATE_MASTER_TYPE" val="1"/>
  <p:tag name="KSO_WM_TEMPLATE_COLOR_TYPE" val="1"/>
  <p:tag name="KSO_WM_SLIDE_TYPE" val="contents"/>
  <p:tag name="KSO_WM_SLIDE_SUBTYPE" val="diag"/>
  <p:tag name="KSO_WM_SLIDE_ITEM_CNT" val="4"/>
  <p:tag name="KSO_WM_SLIDE_INDEX" val="4"/>
  <p:tag name="KSO_WM_DIAGRAM_GROUP_CODE" val="l1-1"/>
  <p:tag name="KSO_WM_SLIDE_DIAGTYPE" val="l"/>
  <p:tag name="KSO_WM_TAG_VERSION" val="1.0"/>
  <p:tag name="KSO_WM_SLIDE_LAYOUT" val="a_l"/>
  <p:tag name="KSO_WM_SLIDE_LAYOUT_CNT" val="1_1"/>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51.xml><?xml version="1.0" encoding="utf-8"?>
<p:tagLst xmlns:p="http://schemas.openxmlformats.org/presentationml/2006/main">
  <p:tag name="KSO_WM_TAG_VERSION" val="1.0"/>
  <p:tag name="KSO_WM_BEAUTIFY_FLAG" val="#wm#"/>
  <p:tag name="KSO_WM_UNIT_TYPE" val="i"/>
  <p:tag name="KSO_WM_UNIT_ID" val="diagram20208604_1*i*1"/>
  <p:tag name="KSO_WM_TEMPLATE_CATEGORY" val="diagram"/>
  <p:tag name="KSO_WM_TEMPLATE_INDEX" val="20208604"/>
  <p:tag name="KSO_WM_UNIT_INDEX" val="1"/>
  <p:tag name="KSO_WM_UNIT_HIGHLIGHT" val="0"/>
  <p:tag name="KSO_WM_UNIT_COMPATIBLE" val="0"/>
  <p:tag name="KSO_WM_UNIT_DIAGRAM_ISNUMVISUAL" val="0"/>
  <p:tag name="KSO_WM_UNIT_DIAGRAM_ISREFERUNIT" val="0"/>
  <p:tag name="KSO_WM_UNIT_LAYERLEVEL" val="1"/>
  <p:tag name="KSO_WM_UNIT_BLOCK" val="0"/>
  <p:tag name="KSO_WM_UNIT_SM_LIMIT_TYPE" val="2"/>
  <p:tag name="KSO_WM_UNIT_DEC_AREA_ID" val="e352ecb8f5b840f19a3cb857467d0e4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UNIT_TEXT_FILL_FORE_SCHEMECOLOR_INDEX_BRIGHTNESS" val="0"/>
  <p:tag name="KSO_WM_UNIT_TEXT_FILL_FORE_SCHEMECOLOR_INDEX" val="2"/>
  <p:tag name="KSO_WM_UNIT_TEXT_FILL_TYPE" val="1"/>
  <p:tag name="KSO_WM_UNIT_VALUE" val="864"/>
  <p:tag name="KSO_WM_TEMPLATE_ASSEMBLE_XID" val="60656e7a4054ed1e2fb7f9a0"/>
  <p:tag name="KSO_WM_TEMPLATE_ASSEMBLE_GROUPID" val="60656e7a4054ed1e2fb7f9a0"/>
  <p:tag name="WM_BEAUTIFY_ZORDER_FLAG_TAG" val="3"/>
</p:tagLst>
</file>

<file path=ppt/tags/tag152.xml><?xml version="1.0" encoding="utf-8"?>
<p:tagLst xmlns:p="http://schemas.openxmlformats.org/presentationml/2006/main">
  <p:tag name="KSO_WM_TAG_VERSION" val="1.0"/>
  <p:tag name="KSO_WM_BEAUTIFY_FLAG" val="#wm#"/>
  <p:tag name="KSO_WM_UNIT_TYPE" val="i"/>
  <p:tag name="KSO_WM_UNIT_ID" val="diagram20208604_1*i*2"/>
  <p:tag name="KSO_WM_TEMPLATE_CATEGORY" val="diagram"/>
  <p:tag name="KSO_WM_TEMPLATE_INDEX" val="20208604"/>
  <p:tag name="KSO_WM_UNIT_INDEX" val="2"/>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4"/>
</p:tagLst>
</file>

<file path=ppt/tags/tag153.xml><?xml version="1.0" encoding="utf-8"?>
<p:tagLst xmlns:p="http://schemas.openxmlformats.org/presentationml/2006/main">
  <p:tag name="KSO_WM_TAG_VERSION" val="1.0"/>
  <p:tag name="KSO_WM_BEAUTIFY_FLAG" val="#wm#"/>
  <p:tag name="KSO_WM_UNIT_TYPE" val="i"/>
  <p:tag name="KSO_WM_UNIT_ID" val="diagram20208604_1*i*3"/>
  <p:tag name="KSO_WM_TEMPLATE_CATEGORY" val="diagram"/>
  <p:tag name="KSO_WM_TEMPLATE_INDEX" val="20208604"/>
  <p:tag name="KSO_WM_UNIT_INDEX" val="3"/>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5"/>
</p:tagLst>
</file>

<file path=ppt/tags/tag154.xml><?xml version="1.0" encoding="utf-8"?>
<p:tagLst xmlns:p="http://schemas.openxmlformats.org/presentationml/2006/main">
  <p:tag name="KSO_WM_TAG_VERSION" val="1.0"/>
  <p:tag name="KSO_WM_BEAUTIFY_FLAG" val="#wm#"/>
  <p:tag name="KSO_WM_UNIT_TYPE" val="i"/>
  <p:tag name="KSO_WM_UNIT_ID" val="diagram20208604_1*i*4"/>
  <p:tag name="KSO_WM_TEMPLATE_CATEGORY" val="diagram"/>
  <p:tag name="KSO_WM_TEMPLATE_INDEX" val="20208604"/>
  <p:tag name="KSO_WM_UNIT_INDEX" val="4"/>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6"/>
</p:tagLst>
</file>

<file path=ppt/tags/tag155.xml><?xml version="1.0" encoding="utf-8"?>
<p:tagLst xmlns:p="http://schemas.openxmlformats.org/presentationml/2006/main">
  <p:tag name="KSO_WM_TAG_VERSION" val="1.0"/>
  <p:tag name="KSO_WM_BEAUTIFY_FLAG" val="#wm#"/>
  <p:tag name="KSO_WM_UNIT_TYPE" val="i"/>
  <p:tag name="KSO_WM_UNIT_ID" val="diagram20208604_1*i*5"/>
  <p:tag name="KSO_WM_TEMPLATE_CATEGORY" val="diagram"/>
  <p:tag name="KSO_WM_TEMPLATE_INDEX" val="20208604"/>
  <p:tag name="KSO_WM_UNIT_INDEX" val="5"/>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7"/>
</p:tagLst>
</file>

<file path=ppt/tags/tag156.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8604_1*f*1"/>
  <p:tag name="KSO_WM_TEMPLATE_CATEGORY" val="diagram"/>
  <p:tag name="KSO_WM_TEMPLATE_INDEX" val="20208604"/>
  <p:tag name="KSO_WM_UNIT_LAYERLEVEL" val="1"/>
  <p:tag name="KSO_WM_TAG_VERSION" val="1.0"/>
  <p:tag name="KSO_WM_BEAUTIFY_FLAG" val="#wm#"/>
  <p:tag name="KSO_WM_UNIT_DEFAULT_FONT" val="14;20;2"/>
  <p:tag name="KSO_WM_UNIT_BLOCK" val="0"/>
  <p:tag name="KSO_WM_UNIT_VALUE" val="588"/>
  <p:tag name="KSO_WM_UNIT_SHOW_EDIT_AREA_INDICATION" val="1"/>
  <p:tag name="KSO_WM_CHIP_GROUPID" val="5e6b05596848fb12bee65ac8"/>
  <p:tag name="KSO_WM_CHIP_XID" val="5e6b05596848fb12bee65aca"/>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f7d2160ef064691979e787d147d2e4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e7a4054ed1e2fb7f9a0"/>
  <p:tag name="KSO_WM_TEMPLATE_ASSEMBLE_GROUPID" val="60656e7a4054ed1e2fb7f9a0"/>
  <p:tag name="WM_BEAUTIFY_ZORDER_FLAG_TAG" val="8"/>
</p:tagLst>
</file>

<file path=ppt/tags/tag157.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0&quot;,&quot;maxSize&quot;:{&quot;size1&quot;:20},&quot;minSize&quot;:{&quot;size1&quot;:11.2},&quot;normalSize&quot;:{&quot;size1&quot;:11.2},&quot;subLayout&quot;:[{&quot;id&quot;:&quot;2023-10-30T09:09:00&quot;,&quot;margin&quot;:{&quot;bottom&quot;:0.025999998673796654,&quot;left&quot;:1.2699999809265137,&quot;right&quot;:1.2699999809265137,&quot;top&quot;:0.4230000376701355},&quot;type&quot;:0},{&quot;id&quot;:&quot;2023-10-30T09:09:00&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61.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62.xml><?xml version="1.0" encoding="utf-8"?>
<p:tagLst xmlns:p="http://schemas.openxmlformats.org/presentationml/2006/main">
  <p:tag name="KSO_WM_TAG_VERSION" val="1.0"/>
  <p:tag name="KSO_WM_BEAUTIFY_FLAG" val="#wm#"/>
  <p:tag name="KSO_WM_UNIT_TYPE" val="i"/>
  <p:tag name="KSO_WM_UNIT_ID" val="diagram20208604_1*i*1"/>
  <p:tag name="KSO_WM_TEMPLATE_CATEGORY" val="diagram"/>
  <p:tag name="KSO_WM_TEMPLATE_INDEX" val="20208604"/>
  <p:tag name="KSO_WM_UNIT_INDEX" val="1"/>
  <p:tag name="KSO_WM_UNIT_HIGHLIGHT" val="0"/>
  <p:tag name="KSO_WM_UNIT_COMPATIBLE" val="0"/>
  <p:tag name="KSO_WM_UNIT_DIAGRAM_ISNUMVISUAL" val="0"/>
  <p:tag name="KSO_WM_UNIT_DIAGRAM_ISREFERUNIT" val="0"/>
  <p:tag name="KSO_WM_UNIT_LAYERLEVEL" val="1"/>
  <p:tag name="KSO_WM_UNIT_BLOCK" val="0"/>
  <p:tag name="KSO_WM_UNIT_SM_LIMIT_TYPE" val="2"/>
  <p:tag name="KSO_WM_UNIT_DEC_AREA_ID" val="e352ecb8f5b840f19a3cb857467d0e4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UNIT_TEXT_FILL_FORE_SCHEMECOLOR_INDEX_BRIGHTNESS" val="0"/>
  <p:tag name="KSO_WM_UNIT_TEXT_FILL_FORE_SCHEMECOLOR_INDEX" val="2"/>
  <p:tag name="KSO_WM_UNIT_TEXT_FILL_TYPE" val="1"/>
  <p:tag name="KSO_WM_UNIT_VALUE" val="864"/>
  <p:tag name="KSO_WM_TEMPLATE_ASSEMBLE_XID" val="60656e7a4054ed1e2fb7f9a0"/>
  <p:tag name="KSO_WM_TEMPLATE_ASSEMBLE_GROUPID" val="60656e7a4054ed1e2fb7f9a0"/>
  <p:tag name="WM_BEAUTIFY_ZORDER_FLAG_TAG" val="3"/>
</p:tagLst>
</file>

<file path=ppt/tags/tag163.xml><?xml version="1.0" encoding="utf-8"?>
<p:tagLst xmlns:p="http://schemas.openxmlformats.org/presentationml/2006/main">
  <p:tag name="KSO_WM_TAG_VERSION" val="1.0"/>
  <p:tag name="KSO_WM_BEAUTIFY_FLAG" val="#wm#"/>
  <p:tag name="KSO_WM_UNIT_TYPE" val="i"/>
  <p:tag name="KSO_WM_UNIT_ID" val="diagram20208604_1*i*2"/>
  <p:tag name="KSO_WM_TEMPLATE_CATEGORY" val="diagram"/>
  <p:tag name="KSO_WM_TEMPLATE_INDEX" val="20208604"/>
  <p:tag name="KSO_WM_UNIT_INDEX" val="2"/>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4"/>
</p:tagLst>
</file>

<file path=ppt/tags/tag164.xml><?xml version="1.0" encoding="utf-8"?>
<p:tagLst xmlns:p="http://schemas.openxmlformats.org/presentationml/2006/main">
  <p:tag name="KSO_WM_TAG_VERSION" val="1.0"/>
  <p:tag name="KSO_WM_BEAUTIFY_FLAG" val="#wm#"/>
  <p:tag name="KSO_WM_UNIT_TYPE" val="i"/>
  <p:tag name="KSO_WM_UNIT_ID" val="diagram20208604_1*i*3"/>
  <p:tag name="KSO_WM_TEMPLATE_CATEGORY" val="diagram"/>
  <p:tag name="KSO_WM_TEMPLATE_INDEX" val="20208604"/>
  <p:tag name="KSO_WM_UNIT_INDEX" val="3"/>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5"/>
</p:tagLst>
</file>

<file path=ppt/tags/tag165.xml><?xml version="1.0" encoding="utf-8"?>
<p:tagLst xmlns:p="http://schemas.openxmlformats.org/presentationml/2006/main">
  <p:tag name="KSO_WM_TAG_VERSION" val="1.0"/>
  <p:tag name="KSO_WM_BEAUTIFY_FLAG" val="#wm#"/>
  <p:tag name="KSO_WM_UNIT_TYPE" val="i"/>
  <p:tag name="KSO_WM_UNIT_ID" val="diagram20208604_1*i*4"/>
  <p:tag name="KSO_WM_TEMPLATE_CATEGORY" val="diagram"/>
  <p:tag name="KSO_WM_TEMPLATE_INDEX" val="20208604"/>
  <p:tag name="KSO_WM_UNIT_INDEX" val="4"/>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6"/>
</p:tagLst>
</file>

<file path=ppt/tags/tag166.xml><?xml version="1.0" encoding="utf-8"?>
<p:tagLst xmlns:p="http://schemas.openxmlformats.org/presentationml/2006/main">
  <p:tag name="KSO_WM_TAG_VERSION" val="1.0"/>
  <p:tag name="KSO_WM_BEAUTIFY_FLAG" val="#wm#"/>
  <p:tag name="KSO_WM_UNIT_TYPE" val="i"/>
  <p:tag name="KSO_WM_UNIT_ID" val="diagram20208604_1*i*5"/>
  <p:tag name="KSO_WM_TEMPLATE_CATEGORY" val="diagram"/>
  <p:tag name="KSO_WM_TEMPLATE_INDEX" val="20208604"/>
  <p:tag name="KSO_WM_UNIT_INDEX" val="5"/>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7"/>
</p:tagLst>
</file>

<file path=ppt/tags/tag167.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8604_1*f*1"/>
  <p:tag name="KSO_WM_TEMPLATE_CATEGORY" val="diagram"/>
  <p:tag name="KSO_WM_TEMPLATE_INDEX" val="20208604"/>
  <p:tag name="KSO_WM_UNIT_LAYERLEVEL" val="1"/>
  <p:tag name="KSO_WM_TAG_VERSION" val="1.0"/>
  <p:tag name="KSO_WM_BEAUTIFY_FLAG" val="#wm#"/>
  <p:tag name="KSO_WM_UNIT_DEFAULT_FONT" val="14;20;2"/>
  <p:tag name="KSO_WM_UNIT_BLOCK" val="0"/>
  <p:tag name="KSO_WM_UNIT_VALUE" val="588"/>
  <p:tag name="KSO_WM_UNIT_SHOW_EDIT_AREA_INDICATION" val="1"/>
  <p:tag name="KSO_WM_CHIP_GROUPID" val="5e6b05596848fb12bee65ac8"/>
  <p:tag name="KSO_WM_CHIP_XID" val="5e6b05596848fb12bee65aca"/>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f7d2160ef064691979e787d147d2e4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e7a4054ed1e2fb7f9a0"/>
  <p:tag name="KSO_WM_TEMPLATE_ASSEMBLE_GROUPID" val="60656e7a4054ed1e2fb7f9a0"/>
  <p:tag name="WM_BEAUTIFY_ZORDER_FLAG_TAG" val="8"/>
</p:tagLst>
</file>

<file path=ppt/tags/tag168.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0&quot;,&quot;maxSize&quot;:{&quot;size1&quot;:20},&quot;minSize&quot;:{&quot;size1&quot;:11.2},&quot;normalSize&quot;:{&quot;size1&quot;:11.2},&quot;subLayout&quot;:[{&quot;id&quot;:&quot;2023-10-30T09:09:00&quot;,&quot;margin&quot;:{&quot;bottom&quot;:0.025999998673796654,&quot;left&quot;:1.2699999809265137,&quot;right&quot;:1.2699999809265137,&quot;top&quot;:0.4230000376701355},&quot;type&quot;:0},{&quot;id&quot;:&quot;2023-10-30T09:09:00&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72.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73.xml><?xml version="1.0" encoding="utf-8"?>
<p:tagLst xmlns:p="http://schemas.openxmlformats.org/presentationml/2006/main">
  <p:tag name="KSO_WM_TAG_VERSION" val="1.0"/>
  <p:tag name="KSO_WM_BEAUTIFY_FLAG" val="#wm#"/>
  <p:tag name="KSO_WM_UNIT_TYPE" val="i"/>
  <p:tag name="KSO_WM_UNIT_ID" val="diagram20208604_1*i*1"/>
  <p:tag name="KSO_WM_TEMPLATE_CATEGORY" val="diagram"/>
  <p:tag name="KSO_WM_TEMPLATE_INDEX" val="20208604"/>
  <p:tag name="KSO_WM_UNIT_INDEX" val="1"/>
  <p:tag name="KSO_WM_UNIT_HIGHLIGHT" val="0"/>
  <p:tag name="KSO_WM_UNIT_COMPATIBLE" val="0"/>
  <p:tag name="KSO_WM_UNIT_DIAGRAM_ISNUMVISUAL" val="0"/>
  <p:tag name="KSO_WM_UNIT_DIAGRAM_ISREFERUNIT" val="0"/>
  <p:tag name="KSO_WM_UNIT_LAYERLEVEL" val="1"/>
  <p:tag name="KSO_WM_UNIT_BLOCK" val="0"/>
  <p:tag name="KSO_WM_UNIT_SM_LIMIT_TYPE" val="2"/>
  <p:tag name="KSO_WM_UNIT_DEC_AREA_ID" val="e352ecb8f5b840f19a3cb857467d0e4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UNIT_TEXT_FILL_FORE_SCHEMECOLOR_INDEX_BRIGHTNESS" val="0"/>
  <p:tag name="KSO_WM_UNIT_TEXT_FILL_FORE_SCHEMECOLOR_INDEX" val="2"/>
  <p:tag name="KSO_WM_UNIT_TEXT_FILL_TYPE" val="1"/>
  <p:tag name="KSO_WM_UNIT_VALUE" val="864"/>
  <p:tag name="KSO_WM_TEMPLATE_ASSEMBLE_XID" val="60656e7a4054ed1e2fb7f9a0"/>
  <p:tag name="KSO_WM_TEMPLATE_ASSEMBLE_GROUPID" val="60656e7a4054ed1e2fb7f9a0"/>
  <p:tag name="WM_BEAUTIFY_ZORDER_FLAG_TAG" val="3"/>
</p:tagLst>
</file>

<file path=ppt/tags/tag174.xml><?xml version="1.0" encoding="utf-8"?>
<p:tagLst xmlns:p="http://schemas.openxmlformats.org/presentationml/2006/main">
  <p:tag name="KSO_WM_TAG_VERSION" val="1.0"/>
  <p:tag name="KSO_WM_BEAUTIFY_FLAG" val="#wm#"/>
  <p:tag name="KSO_WM_UNIT_TYPE" val="i"/>
  <p:tag name="KSO_WM_UNIT_ID" val="diagram20208604_1*i*2"/>
  <p:tag name="KSO_WM_TEMPLATE_CATEGORY" val="diagram"/>
  <p:tag name="KSO_WM_TEMPLATE_INDEX" val="20208604"/>
  <p:tag name="KSO_WM_UNIT_INDEX" val="2"/>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4"/>
</p:tagLst>
</file>

<file path=ppt/tags/tag175.xml><?xml version="1.0" encoding="utf-8"?>
<p:tagLst xmlns:p="http://schemas.openxmlformats.org/presentationml/2006/main">
  <p:tag name="KSO_WM_TAG_VERSION" val="1.0"/>
  <p:tag name="KSO_WM_BEAUTIFY_FLAG" val="#wm#"/>
  <p:tag name="KSO_WM_UNIT_TYPE" val="i"/>
  <p:tag name="KSO_WM_UNIT_ID" val="diagram20208604_1*i*3"/>
  <p:tag name="KSO_WM_TEMPLATE_CATEGORY" val="diagram"/>
  <p:tag name="KSO_WM_TEMPLATE_INDEX" val="20208604"/>
  <p:tag name="KSO_WM_UNIT_INDEX" val="3"/>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5"/>
</p:tagLst>
</file>

<file path=ppt/tags/tag176.xml><?xml version="1.0" encoding="utf-8"?>
<p:tagLst xmlns:p="http://schemas.openxmlformats.org/presentationml/2006/main">
  <p:tag name="KSO_WM_TAG_VERSION" val="1.0"/>
  <p:tag name="KSO_WM_BEAUTIFY_FLAG" val="#wm#"/>
  <p:tag name="KSO_WM_UNIT_TYPE" val="i"/>
  <p:tag name="KSO_WM_UNIT_ID" val="diagram20208604_1*i*4"/>
  <p:tag name="KSO_WM_TEMPLATE_CATEGORY" val="diagram"/>
  <p:tag name="KSO_WM_TEMPLATE_INDEX" val="20208604"/>
  <p:tag name="KSO_WM_UNIT_INDEX" val="4"/>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6"/>
</p:tagLst>
</file>

<file path=ppt/tags/tag177.xml><?xml version="1.0" encoding="utf-8"?>
<p:tagLst xmlns:p="http://schemas.openxmlformats.org/presentationml/2006/main">
  <p:tag name="KSO_WM_TAG_VERSION" val="1.0"/>
  <p:tag name="KSO_WM_BEAUTIFY_FLAG" val="#wm#"/>
  <p:tag name="KSO_WM_UNIT_TYPE" val="i"/>
  <p:tag name="KSO_WM_UNIT_ID" val="diagram20208604_1*i*5"/>
  <p:tag name="KSO_WM_TEMPLATE_CATEGORY" val="diagram"/>
  <p:tag name="KSO_WM_TEMPLATE_INDEX" val="20208604"/>
  <p:tag name="KSO_WM_UNIT_INDEX" val="5"/>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7"/>
</p:tagLst>
</file>

<file path=ppt/tags/tag178.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8604_1*f*1"/>
  <p:tag name="KSO_WM_TEMPLATE_CATEGORY" val="diagram"/>
  <p:tag name="KSO_WM_TEMPLATE_INDEX" val="20208604"/>
  <p:tag name="KSO_WM_UNIT_LAYERLEVEL" val="1"/>
  <p:tag name="KSO_WM_TAG_VERSION" val="1.0"/>
  <p:tag name="KSO_WM_BEAUTIFY_FLAG" val="#wm#"/>
  <p:tag name="KSO_WM_UNIT_DEFAULT_FONT" val="14;20;2"/>
  <p:tag name="KSO_WM_UNIT_BLOCK" val="0"/>
  <p:tag name="KSO_WM_UNIT_VALUE" val="588"/>
  <p:tag name="KSO_WM_UNIT_SHOW_EDIT_AREA_INDICATION" val="1"/>
  <p:tag name="KSO_WM_CHIP_GROUPID" val="5e6b05596848fb12bee65ac8"/>
  <p:tag name="KSO_WM_CHIP_XID" val="5e6b05596848fb12bee65aca"/>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f7d2160ef064691979e787d147d2e4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e7a4054ed1e2fb7f9a0"/>
  <p:tag name="KSO_WM_TEMPLATE_ASSEMBLE_GROUPID" val="60656e7a4054ed1e2fb7f9a0"/>
  <p:tag name="WM_BEAUTIFY_ZORDER_FLAG_TAG" val="8"/>
</p:tagLst>
</file>

<file path=ppt/tags/tag179.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0&quot;,&quot;maxSize&quot;:{&quot;size1&quot;:20},&quot;minSize&quot;:{&quot;size1&quot;:11.2},&quot;normalSize&quot;:{&quot;size1&quot;:11.2},&quot;subLayout&quot;:[{&quot;id&quot;:&quot;2023-10-30T09:09:00&quot;,&quot;margin&quot;:{&quot;bottom&quot;:0.025999998673796654,&quot;left&quot;:1.2699999809265137,&quot;right&quot;:1.2699999809265137,&quot;top&quot;:0.4230000376701355},&quot;type&quot;:0},{&quot;id&quot;:&quot;2023-10-30T09:09:00&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Lst>
</file>

<file path=ppt/tags/tag183.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Lst>
</file>

<file path=ppt/tags/tag184.xml><?xml version="1.0" encoding="utf-8"?>
<p:tagLst xmlns:p="http://schemas.openxmlformats.org/presentationml/2006/main">
  <p:tag name="KSO_WM_UNIT_ISCONTENTSTITLE" val="0"/>
  <p:tag name="KSO_WM_UNIT_ISNUMDGMTITLE" val="0"/>
  <p:tag name="KSO_WM_UNIT_PRESET_TEXT" val="点击添加标题"/>
  <p:tag name="KSO_WM_UNIT_NOCLEAR" val="0"/>
  <p:tag name="KSO_WM_UNIT_HIGHLIGHT" val="0"/>
  <p:tag name="KSO_WM_UNIT_COMPATIBLE" val="0"/>
  <p:tag name="KSO_WM_UNIT_DIAGRAM_ISNUMVISUAL" val="0"/>
  <p:tag name="KSO_WM_UNIT_DIAGRAM_ISREFERUNIT" val="0"/>
  <p:tag name="KSO_WM_DIAGRAM_GROUP_CODE" val="m1-1"/>
  <p:tag name="KSO_WM_UNIT_TYPE" val="m_h_a"/>
  <p:tag name="KSO_WM_UNIT_INDEX" val="1_1_1"/>
  <p:tag name="KSO_WM_UNIT_ID" val="diagram20202362_1*m_h_a*1_1_1"/>
  <p:tag name="KSO_WM_TEMPLATE_CATEGORY" val="diagram"/>
  <p:tag name="KSO_WM_TEMPLATE_INDEX" val="2020236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85.xml><?xml version="1.0" encoding="utf-8"?>
<p:tagLst xmlns:p="http://schemas.openxmlformats.org/presentationml/2006/main">
  <p:tag name="KSO_WM_UNIT_SUBTYPE" val="a"/>
  <p:tag name="KSO_WM_UNIT_PRESET_TEXT" val="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明了。&#13;您的正文已经经简明扼要，字字珠玑，但信息却千丝万缕、错综复杂，需要用更多的文字来表述；但请您尽可能提炼思想的精髓，否则容易造成观者的阅读压力，适得其反。当您的正文内容到达这个限度时，或许已经不纯粹作用于演示，极大可能运用于阅读领域。无论是传播观点、知识分享还是汇报工作，内容的详尽固然重要，但请一定注意信息框架的清晰，这样才能使内容层次分明，页面简洁易读。&#13;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2362_1*m_h_f*1_2_1"/>
  <p:tag name="KSO_WM_TEMPLATE_CATEGORY" val="diagram"/>
  <p:tag name="KSO_WM_TEMPLATE_INDEX" val="2020236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86.xml><?xml version="1.0" encoding="utf-8"?>
<p:tagLst xmlns:p="http://schemas.openxmlformats.org/presentationml/2006/main">
  <p:tag name="KSO_WM_UNIT_ISCONTENTSTITLE" val="0"/>
  <p:tag name="KSO_WM_UNIT_ISNUMDGMTITLE" val="0"/>
  <p:tag name="KSO_WM_UNIT_PRESET_TEXT" val="点击添加标题"/>
  <p:tag name="KSO_WM_UNIT_NOCLEAR" val="0"/>
  <p:tag name="KSO_WM_UNIT_HIGHLIGHT" val="0"/>
  <p:tag name="KSO_WM_UNIT_COMPATIBLE" val="0"/>
  <p:tag name="KSO_WM_UNIT_DIAGRAM_ISNUMVISUAL" val="0"/>
  <p:tag name="KSO_WM_UNIT_DIAGRAM_ISREFERUNIT" val="0"/>
  <p:tag name="KSO_WM_DIAGRAM_GROUP_CODE" val="m1-1"/>
  <p:tag name="KSO_WM_UNIT_TYPE" val="m_h_a"/>
  <p:tag name="KSO_WM_UNIT_INDEX" val="1_2_1"/>
  <p:tag name="KSO_WM_UNIT_ID" val="diagram20202362_1*m_h_a*1_2_1"/>
  <p:tag name="KSO_WM_TEMPLATE_CATEGORY" val="diagram"/>
  <p:tag name="KSO_WM_TEMPLATE_INDEX" val="2020236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87.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0&quot;,&quot;maxSize&quot;:{&quot;size1&quot;:20},&quot;minSize&quot;:{&quot;size1&quot;:11.2},&quot;normalSize&quot;:{&quot;size1&quot;:11.2},&quot;subLayout&quot;:[{&quot;id&quot;:&quot;2023-10-30T09:09:00&quot;,&quot;margin&quot;:{&quot;bottom&quot;:0.025999998673796654,&quot;left&quot;:1.2699999809265137,&quot;right&quot;:1.2699999809265137,&quot;top&quot;:0.4230000376701355},&quot;type&quot;:0},{&quot;id&quot;:&quot;2023-10-30T09:09:00&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91.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92.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 name="WM_BEAUTIFY_ZORDER_FLAG_TAG" val="4"/>
</p:tagLst>
</file>

<file path=ppt/tags/tag193.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0&quot;,&quot;maxSize&quot;:{&quot;size1&quot;:20},&quot;minSize&quot;:{&quot;size1&quot;:11.2},&quot;normalSize&quot;:{&quot;size1&quot;:11.2},&quot;subLayout&quot;:[{&quot;id&quot;:&quot;2023-10-30T09:09:00&quot;,&quot;margin&quot;:{&quot;bottom&quot;:0.025999998673796654,&quot;left&quot;:1.2699999809265137,&quot;right&quot;:1.2699999809265137,&quot;top&quot;:0.4230000376701355},&quot;type&quot;:0},{&quot;id&quot;:&quot;2023-10-30T09:09:00&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97.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98.xml><?xml version="1.0" encoding="utf-8"?>
<p:tagLst xmlns:p="http://schemas.openxmlformats.org/presentationml/2006/main">
  <p:tag name="KSO_WM_TAG_VERSION" val="1.0"/>
  <p:tag name="KSO_WM_BEAUTIFY_FLAG" val="#wm#"/>
  <p:tag name="KSO_WM_UNIT_TYPE" val="i"/>
  <p:tag name="KSO_WM_UNIT_ID" val="diagram20208604_1*i*1"/>
  <p:tag name="KSO_WM_TEMPLATE_CATEGORY" val="diagram"/>
  <p:tag name="KSO_WM_TEMPLATE_INDEX" val="20208604"/>
  <p:tag name="KSO_WM_UNIT_INDEX" val="1"/>
  <p:tag name="KSO_WM_UNIT_HIGHLIGHT" val="0"/>
  <p:tag name="KSO_WM_UNIT_COMPATIBLE" val="0"/>
  <p:tag name="KSO_WM_UNIT_DIAGRAM_ISNUMVISUAL" val="0"/>
  <p:tag name="KSO_WM_UNIT_DIAGRAM_ISREFERUNIT" val="0"/>
  <p:tag name="KSO_WM_UNIT_LAYERLEVEL" val="1"/>
  <p:tag name="KSO_WM_UNIT_BLOCK" val="0"/>
  <p:tag name="KSO_WM_UNIT_SM_LIMIT_TYPE" val="2"/>
  <p:tag name="KSO_WM_UNIT_DEC_AREA_ID" val="e352ecb8f5b840f19a3cb857467d0e4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UNIT_TEXT_FILL_FORE_SCHEMECOLOR_INDEX_BRIGHTNESS" val="0"/>
  <p:tag name="KSO_WM_UNIT_TEXT_FILL_FORE_SCHEMECOLOR_INDEX" val="2"/>
  <p:tag name="KSO_WM_UNIT_TEXT_FILL_TYPE" val="1"/>
  <p:tag name="KSO_WM_UNIT_VALUE" val="864"/>
  <p:tag name="KSO_WM_TEMPLATE_ASSEMBLE_XID" val="60656e7a4054ed1e2fb7f9a0"/>
  <p:tag name="KSO_WM_TEMPLATE_ASSEMBLE_GROUPID" val="60656e7a4054ed1e2fb7f9a0"/>
  <p:tag name="WM_BEAUTIFY_ZORDER_FLAG_TAG" val="3"/>
</p:tagLst>
</file>

<file path=ppt/tags/tag199.xml><?xml version="1.0" encoding="utf-8"?>
<p:tagLst xmlns:p="http://schemas.openxmlformats.org/presentationml/2006/main">
  <p:tag name="KSO_WM_TAG_VERSION" val="1.0"/>
  <p:tag name="KSO_WM_BEAUTIFY_FLAG" val="#wm#"/>
  <p:tag name="KSO_WM_UNIT_TYPE" val="i"/>
  <p:tag name="KSO_WM_UNIT_ID" val="diagram20208604_1*i*2"/>
  <p:tag name="KSO_WM_TEMPLATE_CATEGORY" val="diagram"/>
  <p:tag name="KSO_WM_TEMPLATE_INDEX" val="20208604"/>
  <p:tag name="KSO_WM_UNIT_INDEX" val="2"/>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4"/>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UNIT_TYPE" val="y"/>
  <p:tag name="KSO_WM_UNIT_INDEX"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TAG_VERSION" val="1.0"/>
  <p:tag name="KSO_WM_BEAUTIFY_FLAG" val="#wm#"/>
  <p:tag name="KSO_WM_UNIT_TYPE" val="i"/>
  <p:tag name="KSO_WM_UNIT_ID" val="diagram20208604_1*i*3"/>
  <p:tag name="KSO_WM_TEMPLATE_CATEGORY" val="diagram"/>
  <p:tag name="KSO_WM_TEMPLATE_INDEX" val="20208604"/>
  <p:tag name="KSO_WM_UNIT_INDEX" val="3"/>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5"/>
</p:tagLst>
</file>

<file path=ppt/tags/tag201.xml><?xml version="1.0" encoding="utf-8"?>
<p:tagLst xmlns:p="http://schemas.openxmlformats.org/presentationml/2006/main">
  <p:tag name="KSO_WM_TAG_VERSION" val="1.0"/>
  <p:tag name="KSO_WM_BEAUTIFY_FLAG" val="#wm#"/>
  <p:tag name="KSO_WM_UNIT_TYPE" val="i"/>
  <p:tag name="KSO_WM_UNIT_ID" val="diagram20208604_1*i*4"/>
  <p:tag name="KSO_WM_TEMPLATE_CATEGORY" val="diagram"/>
  <p:tag name="KSO_WM_TEMPLATE_INDEX" val="20208604"/>
  <p:tag name="KSO_WM_UNIT_INDEX" val="4"/>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6"/>
</p:tagLst>
</file>

<file path=ppt/tags/tag202.xml><?xml version="1.0" encoding="utf-8"?>
<p:tagLst xmlns:p="http://schemas.openxmlformats.org/presentationml/2006/main">
  <p:tag name="KSO_WM_TAG_VERSION" val="1.0"/>
  <p:tag name="KSO_WM_BEAUTIFY_FLAG" val="#wm#"/>
  <p:tag name="KSO_WM_UNIT_TYPE" val="i"/>
  <p:tag name="KSO_WM_UNIT_ID" val="diagram20208604_1*i*5"/>
  <p:tag name="KSO_WM_TEMPLATE_CATEGORY" val="diagram"/>
  <p:tag name="KSO_WM_TEMPLATE_INDEX" val="20208604"/>
  <p:tag name="KSO_WM_UNIT_INDEX" val="5"/>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7"/>
</p:tagLst>
</file>

<file path=ppt/tags/tag20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8604_1*f*1"/>
  <p:tag name="KSO_WM_TEMPLATE_CATEGORY" val="diagram"/>
  <p:tag name="KSO_WM_TEMPLATE_INDEX" val="20208604"/>
  <p:tag name="KSO_WM_UNIT_LAYERLEVEL" val="1"/>
  <p:tag name="KSO_WM_TAG_VERSION" val="1.0"/>
  <p:tag name="KSO_WM_BEAUTIFY_FLAG" val="#wm#"/>
  <p:tag name="KSO_WM_UNIT_DEFAULT_FONT" val="14;20;2"/>
  <p:tag name="KSO_WM_UNIT_BLOCK" val="0"/>
  <p:tag name="KSO_WM_UNIT_VALUE" val="588"/>
  <p:tag name="KSO_WM_UNIT_SHOW_EDIT_AREA_INDICATION" val="1"/>
  <p:tag name="KSO_WM_CHIP_GROUPID" val="5e6b05596848fb12bee65ac8"/>
  <p:tag name="KSO_WM_CHIP_XID" val="5e6b05596848fb12bee65aca"/>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f7d2160ef064691979e787d147d2e4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e7a4054ed1e2fb7f9a0"/>
  <p:tag name="KSO_WM_TEMPLATE_ASSEMBLE_GROUPID" val="60656e7a4054ed1e2fb7f9a0"/>
  <p:tag name="WM_BEAUTIFY_ZORDER_FLAG_TAG" val="8"/>
</p:tagLst>
</file>

<file path=ppt/tags/tag204.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1&quot;,&quot;maxSize&quot;:{&quot;size1&quot;:20},&quot;minSize&quot;:{&quot;size1&quot;:11.2},&quot;normalSize&quot;:{&quot;size1&quot;:11.2},&quot;subLayout&quot;:[{&quot;id&quot;:&quot;2023-10-30T09:09:01&quot;,&quot;margin&quot;:{&quot;bottom&quot;:0.025999998673796654,&quot;left&quot;:1.2699999809265137,&quot;right&quot;:1.2699999809265137,&quot;top&quot;:0.4230000376701355},&quot;type&quot;:0},{&quot;id&quot;:&quot;2023-10-30T09:09:0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208.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209.xml><?xml version="1.0" encoding="utf-8"?>
<p:tagLst xmlns:p="http://schemas.openxmlformats.org/presentationml/2006/main">
  <p:tag name="KSO_WM_TAG_VERSION" val="1.0"/>
  <p:tag name="KSO_WM_BEAUTIFY_FLAG" val="#wm#"/>
  <p:tag name="KSO_WM_UNIT_TYPE" val="i"/>
  <p:tag name="KSO_WM_UNIT_ID" val="diagram20208604_1*i*1"/>
  <p:tag name="KSO_WM_TEMPLATE_CATEGORY" val="diagram"/>
  <p:tag name="KSO_WM_TEMPLATE_INDEX" val="20208604"/>
  <p:tag name="KSO_WM_UNIT_INDEX" val="1"/>
  <p:tag name="KSO_WM_UNIT_HIGHLIGHT" val="0"/>
  <p:tag name="KSO_WM_UNIT_COMPATIBLE" val="0"/>
  <p:tag name="KSO_WM_UNIT_DIAGRAM_ISNUMVISUAL" val="0"/>
  <p:tag name="KSO_WM_UNIT_DIAGRAM_ISREFERUNIT" val="0"/>
  <p:tag name="KSO_WM_UNIT_LAYERLEVEL" val="1"/>
  <p:tag name="KSO_WM_UNIT_BLOCK" val="0"/>
  <p:tag name="KSO_WM_UNIT_SM_LIMIT_TYPE" val="2"/>
  <p:tag name="KSO_WM_UNIT_DEC_AREA_ID" val="e352ecb8f5b840f19a3cb857467d0e4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UNIT_TEXT_FILL_FORE_SCHEMECOLOR_INDEX_BRIGHTNESS" val="0"/>
  <p:tag name="KSO_WM_UNIT_TEXT_FILL_FORE_SCHEMECOLOR_INDEX" val="2"/>
  <p:tag name="KSO_WM_UNIT_TEXT_FILL_TYPE" val="1"/>
  <p:tag name="KSO_WM_UNIT_VALUE" val="864"/>
  <p:tag name="KSO_WM_TEMPLATE_ASSEMBLE_XID" val="60656e7a4054ed1e2fb7f9a0"/>
  <p:tag name="KSO_WM_TEMPLATE_ASSEMBLE_GROUPID" val="60656e7a4054ed1e2fb7f9a0"/>
  <p:tag name="WM_BEAUTIFY_ZORDER_FLAG_TAG" val="3"/>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TAG_VERSION" val="1.0"/>
  <p:tag name="KSO_WM_BEAUTIFY_FLAG" val="#wm#"/>
  <p:tag name="KSO_WM_UNIT_TYPE" val="i"/>
  <p:tag name="KSO_WM_UNIT_ID" val="diagram20208604_1*i*2"/>
  <p:tag name="KSO_WM_TEMPLATE_CATEGORY" val="diagram"/>
  <p:tag name="KSO_WM_TEMPLATE_INDEX" val="20208604"/>
  <p:tag name="KSO_WM_UNIT_INDEX" val="2"/>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4"/>
</p:tagLst>
</file>

<file path=ppt/tags/tag211.xml><?xml version="1.0" encoding="utf-8"?>
<p:tagLst xmlns:p="http://schemas.openxmlformats.org/presentationml/2006/main">
  <p:tag name="KSO_WM_TAG_VERSION" val="1.0"/>
  <p:tag name="KSO_WM_BEAUTIFY_FLAG" val="#wm#"/>
  <p:tag name="KSO_WM_UNIT_TYPE" val="i"/>
  <p:tag name="KSO_WM_UNIT_ID" val="diagram20208604_1*i*3"/>
  <p:tag name="KSO_WM_TEMPLATE_CATEGORY" val="diagram"/>
  <p:tag name="KSO_WM_TEMPLATE_INDEX" val="20208604"/>
  <p:tag name="KSO_WM_UNIT_INDEX" val="3"/>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5"/>
</p:tagLst>
</file>

<file path=ppt/tags/tag212.xml><?xml version="1.0" encoding="utf-8"?>
<p:tagLst xmlns:p="http://schemas.openxmlformats.org/presentationml/2006/main">
  <p:tag name="KSO_WM_TAG_VERSION" val="1.0"/>
  <p:tag name="KSO_WM_BEAUTIFY_FLAG" val="#wm#"/>
  <p:tag name="KSO_WM_UNIT_TYPE" val="i"/>
  <p:tag name="KSO_WM_UNIT_ID" val="diagram20208604_1*i*4"/>
  <p:tag name="KSO_WM_TEMPLATE_CATEGORY" val="diagram"/>
  <p:tag name="KSO_WM_TEMPLATE_INDEX" val="20208604"/>
  <p:tag name="KSO_WM_UNIT_INDEX" val="4"/>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6"/>
</p:tagLst>
</file>

<file path=ppt/tags/tag213.xml><?xml version="1.0" encoding="utf-8"?>
<p:tagLst xmlns:p="http://schemas.openxmlformats.org/presentationml/2006/main">
  <p:tag name="KSO_WM_TAG_VERSION" val="1.0"/>
  <p:tag name="KSO_WM_BEAUTIFY_FLAG" val="#wm#"/>
  <p:tag name="KSO_WM_UNIT_TYPE" val="i"/>
  <p:tag name="KSO_WM_UNIT_ID" val="diagram20208604_1*i*5"/>
  <p:tag name="KSO_WM_TEMPLATE_CATEGORY" val="diagram"/>
  <p:tag name="KSO_WM_TEMPLATE_INDEX" val="20208604"/>
  <p:tag name="KSO_WM_UNIT_INDEX" val="5"/>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7"/>
</p:tagLst>
</file>

<file path=ppt/tags/tag21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8604_1*f*1"/>
  <p:tag name="KSO_WM_TEMPLATE_CATEGORY" val="diagram"/>
  <p:tag name="KSO_WM_TEMPLATE_INDEX" val="20208604"/>
  <p:tag name="KSO_WM_UNIT_LAYERLEVEL" val="1"/>
  <p:tag name="KSO_WM_TAG_VERSION" val="1.0"/>
  <p:tag name="KSO_WM_BEAUTIFY_FLAG" val="#wm#"/>
  <p:tag name="KSO_WM_UNIT_DEFAULT_FONT" val="14;20;2"/>
  <p:tag name="KSO_WM_UNIT_BLOCK" val="0"/>
  <p:tag name="KSO_WM_UNIT_VALUE" val="588"/>
  <p:tag name="KSO_WM_UNIT_SHOW_EDIT_AREA_INDICATION" val="1"/>
  <p:tag name="KSO_WM_CHIP_GROUPID" val="5e6b05596848fb12bee65ac8"/>
  <p:tag name="KSO_WM_CHIP_XID" val="5e6b05596848fb12bee65aca"/>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f7d2160ef064691979e787d147d2e4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e7a4054ed1e2fb7f9a0"/>
  <p:tag name="KSO_WM_TEMPLATE_ASSEMBLE_GROUPID" val="60656e7a4054ed1e2fb7f9a0"/>
  <p:tag name="WM_BEAUTIFY_ZORDER_FLAG_TAG" val="8"/>
</p:tagLst>
</file>

<file path=ppt/tags/tag215.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1&quot;,&quot;maxSize&quot;:{&quot;size1&quot;:20},&quot;minSize&quot;:{&quot;size1&quot;:11.2},&quot;normalSize&quot;:{&quot;size1&quot;:11.2},&quot;subLayout&quot;:[{&quot;id&quot;:&quot;2023-10-30T09:09:01&quot;,&quot;margin&quot;:{&quot;bottom&quot;:0.025999998673796654,&quot;left&quot;:1.2699999809265137,&quot;right&quot;:1.2699999809265137,&quot;top&quot;:0.4230000376701355},&quot;type&quot;:0},{&quot;id&quot;:&quot;2023-10-30T09:09:0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219.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2843_1*f*1"/>
  <p:tag name="KSO_WM_TEMPLATE_CATEGORY" val="diagram"/>
  <p:tag name="KSO_WM_TEMPLATE_INDEX" val="20212843"/>
  <p:tag name="KSO_WM_UNIT_LAYERLEVEL" val="1"/>
  <p:tag name="KSO_WM_TAG_VERSION" val="1.0"/>
  <p:tag name="KSO_WM_BEAUTIFY_FLAG" val="#wm#"/>
  <p:tag name="KSO_WM_UNIT_DEFAULT_FONT" val="14;20;2"/>
  <p:tag name="KSO_WM_UNIT_BLOCK" val="0"/>
  <p:tag name="KSO_WM_UNIT_VALUE" val="576"/>
  <p:tag name="KSO_WM_UNIT_SHOW_EDIT_AREA_INDICATION" val="1"/>
  <p:tag name="KSO_WM_CHIP_GROUPID" val="5e6b05596848fb12bee65ac8"/>
  <p:tag name="KSO_WM_CHIP_XID" val="5e6b05596848fb12bee65aca"/>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53f115901fe44f3787d5c3752471e8b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f644054ed1e2fb8092e"/>
  <p:tag name="KSO_WM_TEMPLATE_ASSEMBLE_GROUPID" val="60656f644054ed1e2fb8092e"/>
  <p:tag name="WM_BEAUTIFY_ZORDER_FLAG_TAG" val="3"/>
</p:tagLst>
</file>

<file path=ppt/tags/tag221.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0&quot;,&quot;maxSize&quot;:{&quot;size1&quot;:20},&quot;minSize&quot;:{&quot;size1&quot;:11.2},&quot;normalSize&quot;:{&quot;size1&quot;:11.2},&quot;subLayout&quot;:[{&quot;id&quot;:&quot;2023-10-30T09:09:00&quot;,&quot;margin&quot;:{&quot;bottom&quot;:0.025999998673796654,&quot;left&quot;:1.2699999809265137,&quot;right&quot;:1.2699999809265137,&quot;top&quot;:0.4230000376701355},&quot;type&quot;:0},{&quot;id&quot;:&quot;2023-10-30T09:09:00&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Lst>
</file>

<file path=ppt/tags/tag225.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70849_4*l_h_i*1_1_1"/>
  <p:tag name="KSO_WM_TEMPLATE_CATEGORY" val="diagram"/>
  <p:tag name="KSO_WM_TEMPLATE_INDEX" val="20170849"/>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15"/>
  <p:tag name="KSO_WM_UNIT_TEXT_FILL_FORE_SCHEMECOLOR_INDEX" val="13"/>
  <p:tag name="KSO_WM_UNIT_TEXT_FILL_TYPE" val="1"/>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49_4*l_h_i*1_1_2"/>
  <p:tag name="KSO_WM_TEMPLATE_CATEGORY" val="diagram"/>
  <p:tag name="KSO_WM_TEMPLATE_INDEX" val="20170849"/>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228.xml><?xml version="1.0" encoding="utf-8"?>
<p:tagLst xmlns:p="http://schemas.openxmlformats.org/presentationml/2006/main">
  <p:tag name="KSO_WM_UNIT_SUBTYPE" val="a"/>
  <p:tag name="KSO_WM_UNIT_PRESET_TEXT" val="点击此处添加正文，文字是您思想的提炼，为了演示发布的良好效果，请言简意赅的阐述您的观点。"/>
  <p:tag name="KSO_WM_UNIT_NOCLEAR" val="0"/>
  <p:tag name="KSO_WM_UNIT_VALUE" val="38"/>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70849_4*l_h_f*1_1_1"/>
  <p:tag name="KSO_WM_TEMPLATE_CATEGORY" val="diagram"/>
  <p:tag name="KSO_WM_TEMPLATE_INDEX" val="20170849"/>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170849_4*l_h_i*1_2_1"/>
  <p:tag name="KSO_WM_TEMPLATE_CATEGORY" val="diagram"/>
  <p:tag name="KSO_WM_TEMPLATE_INDEX" val="20170849"/>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15"/>
  <p:tag name="KSO_WM_UNIT_TEXT_FILL_FORE_SCHEMECOLOR_INDEX" val="13"/>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170849_4*l_h_i*1_2_2"/>
  <p:tag name="KSO_WM_TEMPLATE_CATEGORY" val="diagram"/>
  <p:tag name="KSO_WM_TEMPLATE_INDEX" val="20170849"/>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231.xml><?xml version="1.0" encoding="utf-8"?>
<p:tagLst xmlns:p="http://schemas.openxmlformats.org/presentationml/2006/main">
  <p:tag name="KSO_WM_UNIT_SUBTYPE" val="a"/>
  <p:tag name="KSO_WM_UNIT_PRESET_TEXT" val="点击此处添加正文，文字是您思想的提炼，为了演示发布的良好效果，请言简意赅的阐述您的观点。"/>
  <p:tag name="KSO_WM_UNIT_NOCLEAR" val="0"/>
  <p:tag name="KSO_WM_UNIT_VALUE" val="38"/>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70849_4*l_h_f*1_2_1"/>
  <p:tag name="KSO_WM_TEMPLATE_CATEGORY" val="diagram"/>
  <p:tag name="KSO_WM_TEMPLATE_INDEX" val="20170849"/>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170849_4*l_h_i*1_3_1"/>
  <p:tag name="KSO_WM_TEMPLATE_CATEGORY" val="diagram"/>
  <p:tag name="KSO_WM_TEMPLATE_INDEX" val="20170849"/>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15"/>
  <p:tag name="KSO_WM_UNIT_TEXT_FILL_FORE_SCHEMECOLOR_INDEX" val="13"/>
  <p:tag name="KSO_WM_UNIT_TEXT_FILL_TYPE" val="1"/>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170849_4*l_h_i*1_3_2"/>
  <p:tag name="KSO_WM_TEMPLATE_CATEGORY" val="diagram"/>
  <p:tag name="KSO_WM_TEMPLATE_INDEX" val="20170849"/>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234.xml><?xml version="1.0" encoding="utf-8"?>
<p:tagLst xmlns:p="http://schemas.openxmlformats.org/presentationml/2006/main">
  <p:tag name="KSO_WM_UNIT_SUBTYPE" val="a"/>
  <p:tag name="KSO_WM_UNIT_PRESET_TEXT" val="点击此处添加正文，文字是您思想的提炼，为了演示发布的良好效果，请言简意赅的阐述您的观点。"/>
  <p:tag name="KSO_WM_UNIT_NOCLEAR" val="0"/>
  <p:tag name="KSO_WM_UNIT_VALUE" val="38"/>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70849_4*l_h_f*1_3_1"/>
  <p:tag name="KSO_WM_TEMPLATE_CATEGORY" val="diagram"/>
  <p:tag name="KSO_WM_TEMPLATE_INDEX" val="20170849"/>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20170849_4*l_h_i*1_4_1"/>
  <p:tag name="KSO_WM_TEMPLATE_CATEGORY" val="diagram"/>
  <p:tag name="KSO_WM_TEMPLATE_INDEX" val="20170849"/>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15"/>
  <p:tag name="KSO_WM_UNIT_TEXT_FILL_FORE_SCHEMECOLOR_INDEX" val="13"/>
  <p:tag name="KSO_WM_UNIT_TEXT_FILL_TYPE" val="1"/>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diagram20170849_4*l_h_i*1_4_2"/>
  <p:tag name="KSO_WM_TEMPLATE_CATEGORY" val="diagram"/>
  <p:tag name="KSO_WM_TEMPLATE_INDEX" val="20170849"/>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237.xml><?xml version="1.0" encoding="utf-8"?>
<p:tagLst xmlns:p="http://schemas.openxmlformats.org/presentationml/2006/main">
  <p:tag name="KSO_WM_UNIT_SUBTYPE" val="a"/>
  <p:tag name="KSO_WM_UNIT_PRESET_TEXT" val="点击此处添加正文，文字是您思想的提炼，为了演示发布的良好效果，请言简意赅的阐述您的观点。"/>
  <p:tag name="KSO_WM_UNIT_NOCLEAR" val="0"/>
  <p:tag name="KSO_WM_UNIT_VALUE" val="38"/>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170849_4*l_h_f*1_4_1"/>
  <p:tag name="KSO_WM_TEMPLATE_CATEGORY" val="diagram"/>
  <p:tag name="KSO_WM_TEMPLATE_INDEX" val="20170849"/>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diagram20170849_4*l_h_i*1_5_1"/>
  <p:tag name="KSO_WM_TEMPLATE_CATEGORY" val="diagram"/>
  <p:tag name="KSO_WM_TEMPLATE_INDEX" val="20170849"/>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15"/>
  <p:tag name="KSO_WM_UNIT_TEXT_FILL_FORE_SCHEMECOLOR_INDEX" val="13"/>
  <p:tag name="KSO_WM_UNIT_TEXT_FILL_TYPE" val="1"/>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2"/>
  <p:tag name="KSO_WM_UNIT_ID" val="diagram20170849_4*l_h_i*1_5_2"/>
  <p:tag name="KSO_WM_TEMPLATE_CATEGORY" val="diagram"/>
  <p:tag name="KSO_WM_TEMPLATE_INDEX" val="20170849"/>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UNIT_SUBTYPE" val="a"/>
  <p:tag name="KSO_WM_UNIT_PRESET_TEXT" val="点击此处添加正文，文字是您思想的提炼，为了演示发布的良好效果，请言简意赅的阐述您的观点。"/>
  <p:tag name="KSO_WM_UNIT_NOCLEAR" val="0"/>
  <p:tag name="KSO_WM_UNIT_VALUE" val="38"/>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20170849_4*l_h_f*1_5_1"/>
  <p:tag name="KSO_WM_TEMPLATE_CATEGORY" val="diagram"/>
  <p:tag name="KSO_WM_TEMPLATE_INDEX" val="20170849"/>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3"/>
  <p:tag name="KSO_WM_UNIT_ID" val="diagram20170849_4*l_h_i*1_3_3"/>
  <p:tag name="KSO_WM_TEMPLATE_CATEGORY" val="diagram"/>
  <p:tag name="KSO_WM_TEMPLATE_INDEX" val="20170849"/>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3"/>
  <p:tag name="KSO_WM_UNIT_ID" val="diagram20170849_4*l_h_i*1_2_3"/>
  <p:tag name="KSO_WM_TEMPLATE_CATEGORY" val="diagram"/>
  <p:tag name="KSO_WM_TEMPLATE_INDEX" val="20170849"/>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3"/>
  <p:tag name="KSO_WM_UNIT_ID" val="diagram20170849_4*l_h_i*1_1_3"/>
  <p:tag name="KSO_WM_TEMPLATE_CATEGORY" val="diagram"/>
  <p:tag name="KSO_WM_TEMPLATE_INDEX" val="20170849"/>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3"/>
  <p:tag name="KSO_WM_UNIT_ID" val="diagram20170849_4*l_h_i*1_4_3"/>
  <p:tag name="KSO_WM_TEMPLATE_CATEGORY" val="diagram"/>
  <p:tag name="KSO_WM_TEMPLATE_INDEX" val="20170849"/>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5_3"/>
  <p:tag name="KSO_WM_UNIT_ID" val="diagram20170849_4*l_h_i*1_5_3"/>
  <p:tag name="KSO_WM_TEMPLATE_CATEGORY" val="diagram"/>
  <p:tag name="KSO_WM_TEMPLATE_INDEX" val="20170849"/>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46.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1&quot;,&quot;maxSize&quot;:{&quot;size1&quot;:20},&quot;minSize&quot;:{&quot;size1&quot;:11.2},&quot;normalSize&quot;:{&quot;size1&quot;:11.2},&quot;subLayout&quot;:[{&quot;id&quot;:&quot;2023-10-30T09:09:01&quot;,&quot;margin&quot;:{&quot;bottom&quot;:0.025999998673796654,&quot;left&quot;:1.2699999809265137,&quot;right&quot;:1.2699999809265137,&quot;top&quot;:0.4230000376701355},&quot;type&quot;:0},{&quot;id&quot;:&quot;2023-10-30T09:09:0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0.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251.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2843_1*f*1"/>
  <p:tag name="KSO_WM_TEMPLATE_CATEGORY" val="diagram"/>
  <p:tag name="KSO_WM_TEMPLATE_INDEX" val="20212843"/>
  <p:tag name="KSO_WM_UNIT_LAYERLEVEL" val="1"/>
  <p:tag name="KSO_WM_TAG_VERSION" val="1.0"/>
  <p:tag name="KSO_WM_BEAUTIFY_FLAG" val="#wm#"/>
  <p:tag name="KSO_WM_UNIT_DEFAULT_FONT" val="14;20;2"/>
  <p:tag name="KSO_WM_UNIT_BLOCK" val="0"/>
  <p:tag name="KSO_WM_UNIT_VALUE" val="576"/>
  <p:tag name="KSO_WM_UNIT_SHOW_EDIT_AREA_INDICATION" val="1"/>
  <p:tag name="KSO_WM_CHIP_GROUPID" val="5e6b05596848fb12bee65ac8"/>
  <p:tag name="KSO_WM_CHIP_XID" val="5e6b05596848fb12bee65aca"/>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53f115901fe44f3787d5c3752471e8b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f644054ed1e2fb8092e"/>
  <p:tag name="KSO_WM_TEMPLATE_ASSEMBLE_GROUPID" val="60656f644054ed1e2fb8092e"/>
  <p:tag name="WM_BEAUTIFY_ZORDER_FLAG_TAG" val="3"/>
</p:tagLst>
</file>

<file path=ppt/tags/tag252.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1&quot;,&quot;maxSize&quot;:{&quot;size1&quot;:20},&quot;minSize&quot;:{&quot;size1&quot;:11.2},&quot;normalSize&quot;:{&quot;size1&quot;:11.2},&quot;subLayout&quot;:[{&quot;id&quot;:&quot;2023-10-30T09:09:01&quot;,&quot;margin&quot;:{&quot;bottom&quot;:0.025999998673796654,&quot;left&quot;:1.2699999809265137,&quot;right&quot;:1.2699999809265137,&quot;top&quot;:0.4230000376701355},&quot;type&quot;:0},{&quot;id&quot;:&quot;2023-10-30T09:09:0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Lst>
</file>

<file path=ppt/tags/tag256.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diagram20205575_4*l_h_i*1_5_1"/>
  <p:tag name="KSO_WM_TEMPLATE_CATEGORY" val="diagram"/>
  <p:tag name="KSO_WM_TEMPLATE_INDEX" val="20205575"/>
  <p:tag name="KSO_WM_UNIT_LAYERLEVEL" val="1_1_1"/>
  <p:tag name="KSO_WM_TAG_VERSION" val="1.0"/>
  <p:tag name="KSO_WM_BEAUTIFY_FLAG" val="#wm#"/>
  <p:tag name="KSO_WM_UNIT_LINE_FORE_SCHEMECOLOR_INDEX_BRIGHTNESS" val="0"/>
  <p:tag name="KSO_WM_UNIT_LINE_FORE_SCHEMECOLOR_INDEX" val="9"/>
  <p:tag name="KSO_WM_UNIT_LINE_FILL_TYPE" val="2"/>
  <p:tag name="KSO_WM_UNIT_TEXT_FILL_FORE_SCHEMECOLOR_INDEX_BRIGHTNESS" val="0"/>
  <p:tag name="KSO_WM_UNIT_TEXT_FILL_FORE_SCHEMECOLOR_INDEX" val="2"/>
  <p:tag name="KSO_WM_UNIT_TEXT_FILL_TYPE" val="1"/>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3"/>
  <p:tag name="KSO_WM_UNIT_ID" val="diagram20205575_4*l_h_i*1_5_3"/>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4"/>
  <p:tag name="KSO_WM_UNIT_ID" val="diagram20205575_4*l_h_i*1_5_4"/>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0.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20205575_4*l_h_f*1_5_1"/>
  <p:tag name="KSO_WM_TEMPLATE_CATEGORY" val="diagram"/>
  <p:tag name="KSO_WM_TEMPLATE_INDEX" val="20205575"/>
  <p:tag name="KSO_WM_UNIT_LAYERLEVEL" val="1_1_1"/>
  <p:tag name="KSO_WM_TAG_VERSION" val="1.0"/>
  <p:tag name="KSO_WM_BEAUTIFY_FLAG" val="#wm#"/>
  <p:tag name="KSO_WM_UNIT_PRESET_TEXT" val="单击此处输入你需要的正文，文字是您思想的提炼，为了最终演示发布的良好效果，请尽量言简意赅的阐述观点。"/>
  <p:tag name="KSO_WM_UNIT_TEXT_FILL_FORE_SCHEMECOLOR_INDEX_BRIGHTNESS" val="0.15"/>
  <p:tag name="KSO_WM_UNIT_TEXT_FILL_FORE_SCHEMECOLOR_INDEX" val="13"/>
  <p:tag name="KSO_WM_UNIT_TEXT_FILL_TYPE" val="1"/>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5"/>
  <p:tag name="KSO_WM_UNIT_ID" val="diagram20205575_4*l_h_i*1_5_5"/>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6"/>
  <p:tag name="KSO_WM_UNIT_ID" val="diagram20205575_4*l_h_i*1_5_6"/>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5_2"/>
  <p:tag name="KSO_WM_UNIT_ID" val="diagram20205575_4*l_h_i*1_5_2"/>
  <p:tag name="KSO_WM_TEMPLATE_CATEGORY" val="diagram"/>
  <p:tag name="KSO_WM_TEMPLATE_INDEX" val="20205575"/>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05575_4*l_h_i*1_3_1"/>
  <p:tag name="KSO_WM_TEMPLATE_CATEGORY" val="diagram"/>
  <p:tag name="KSO_WM_TEMPLATE_INDEX" val="20205575"/>
  <p:tag name="KSO_WM_UNIT_LAYERLEVEL" val="1_1_1"/>
  <p:tag name="KSO_WM_TAG_VERSION" val="1.0"/>
  <p:tag name="KSO_WM_BEAUTIFY_FLAG" val="#wm#"/>
  <p:tag name="KSO_WM_UNIT_LINE_FORE_SCHEMECOLOR_INDEX_BRIGHTNESS" val="0"/>
  <p:tag name="KSO_WM_UNIT_LINE_FORE_SCHEMECOLOR_INDEX" val="7"/>
  <p:tag name="KSO_WM_UNIT_LINE_FILL_TYPE" val="2"/>
  <p:tag name="KSO_WM_UNIT_TEXT_FILL_FORE_SCHEMECOLOR_INDEX_BRIGHTNESS" val="0"/>
  <p:tag name="KSO_WM_UNIT_TEXT_FILL_FORE_SCHEMECOLOR_INDEX" val="2"/>
  <p:tag name="KSO_WM_UNIT_TEXT_FILL_TYPE" val="1"/>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20205575_4*l_h_i*1_3_3"/>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4"/>
  <p:tag name="KSO_WM_UNIT_ID" val="diagram20205575_4*l_h_i*1_3_4"/>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267.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05575_4*l_h_f*1_3_1"/>
  <p:tag name="KSO_WM_TEMPLATE_CATEGORY" val="diagram"/>
  <p:tag name="KSO_WM_TEMPLATE_INDEX" val="20205575"/>
  <p:tag name="KSO_WM_UNIT_LAYERLEVEL" val="1_1_1"/>
  <p:tag name="KSO_WM_TAG_VERSION" val="1.0"/>
  <p:tag name="KSO_WM_BEAUTIFY_FLAG" val="#wm#"/>
  <p:tag name="KSO_WM_UNIT_PRESET_TEXT" val="单击此处输入你需要的正文，文字是您思想的提炼，为了最终演示发布的良好效果，请尽量言简意赅的阐述观点。"/>
  <p:tag name="KSO_WM_UNIT_TEXT_FILL_FORE_SCHEMECOLOR_INDEX_BRIGHTNESS" val="0.15"/>
  <p:tag name="KSO_WM_UNIT_TEXT_FILL_FORE_SCHEMECOLOR_INDEX" val="13"/>
  <p:tag name="KSO_WM_UNIT_TEXT_FILL_TYPE" val="1"/>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5"/>
  <p:tag name="KSO_WM_UNIT_ID" val="diagram20205575_4*l_h_i*1_3_5"/>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6"/>
  <p:tag name="KSO_WM_UNIT_ID" val="diagram20205575_4*l_h_i*1_3_6"/>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2"/>
  <p:tag name="KSO_WM_UNIT_ID" val="diagram20205575_4*l_h_i*1_3_2"/>
  <p:tag name="KSO_WM_TEMPLATE_CATEGORY" val="diagram"/>
  <p:tag name="KSO_WM_TEMPLATE_INDEX" val="20205575"/>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05575_4*l_h_i*1_1_1"/>
  <p:tag name="KSO_WM_TEMPLATE_CATEGORY" val="diagram"/>
  <p:tag name="KSO_WM_TEMPLATE_INDEX" val="20205575"/>
  <p:tag name="KSO_WM_UNIT_LAYERLEVEL" val="1_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205575_4*l_h_i*1_1_3"/>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20205575_4*l_h_i*1_1_4"/>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4.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05575_4*l_h_f*1_1_1"/>
  <p:tag name="KSO_WM_TEMPLATE_CATEGORY" val="diagram"/>
  <p:tag name="KSO_WM_TEMPLATE_INDEX" val="20205575"/>
  <p:tag name="KSO_WM_UNIT_LAYERLEVEL" val="1_1_1"/>
  <p:tag name="KSO_WM_TAG_VERSION" val="1.0"/>
  <p:tag name="KSO_WM_BEAUTIFY_FLAG" val="#wm#"/>
  <p:tag name="KSO_WM_UNIT_PRESET_TEXT" val="单击此处输入你需要的正文，文字是您思想的提炼，为了最终演示发布的良好效果，请尽量言简意赅的阐述观点。"/>
  <p:tag name="KSO_WM_UNIT_TEXT_FILL_FORE_SCHEMECOLOR_INDEX_BRIGHTNESS" val="0.15"/>
  <p:tag name="KSO_WM_UNIT_TEXT_FILL_FORE_SCHEMECOLOR_INDEX" val="13"/>
  <p:tag name="KSO_WM_UNIT_TEXT_FILL_TYPE" val="1"/>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5"/>
  <p:tag name="KSO_WM_UNIT_ID" val="diagram20205575_4*l_h_i*1_1_5"/>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6"/>
  <p:tag name="KSO_WM_UNIT_ID" val="diagram20205575_4*l_h_i*1_1_6"/>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ID" val="diagram20205575_4*l_h_i*1_1_2"/>
  <p:tag name="KSO_WM_TEMPLATE_CATEGORY" val="diagram"/>
  <p:tag name="KSO_WM_TEMPLATE_INDEX" val="20205575"/>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20205575_4*l_h_i*1_4_1"/>
  <p:tag name="KSO_WM_TEMPLATE_CATEGORY" val="diagram"/>
  <p:tag name="KSO_WM_TEMPLATE_INDEX" val="20205575"/>
  <p:tag name="KSO_WM_UNIT_LAYERLEVEL" val="1_1_1"/>
  <p:tag name="KSO_WM_TAG_VERSION" val="1.0"/>
  <p:tag name="KSO_WM_BEAUTIFY_FLAG" val="#wm#"/>
  <p:tag name="KSO_WM_UNIT_LINE_FORE_SCHEMECOLOR_INDEX_BRIGHTNESS" val="0"/>
  <p:tag name="KSO_WM_UNIT_LINE_FORE_SCHEMECOLOR_INDEX" val="8"/>
  <p:tag name="KSO_WM_UNIT_LINE_FILL_TYPE" val="2"/>
  <p:tag name="KSO_WM_UNIT_TEXT_FILL_FORE_SCHEMECOLOR_INDEX_BRIGHTNESS" val="0"/>
  <p:tag name="KSO_WM_UNIT_TEXT_FILL_FORE_SCHEMECOLOR_INDEX" val="2"/>
  <p:tag name="KSO_WM_UNIT_TEXT_FILL_TYPE" val="1"/>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3"/>
  <p:tag name="KSO_WM_UNIT_ID" val="diagram20205575_4*l_h_i*1_4_3"/>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2"/>
  <p:tag name="KSO_WM_UNIT_TEXT_FILL_TYPE"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4"/>
  <p:tag name="KSO_WM_UNIT_ID" val="diagram20205575_4*l_h_i*1_4_4"/>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2"/>
  <p:tag name="KSO_WM_UNIT_TEXT_FILL_TYPE" val="1"/>
</p:tagLst>
</file>

<file path=ppt/tags/tag281.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205575_4*l_h_f*1_4_1"/>
  <p:tag name="KSO_WM_TEMPLATE_CATEGORY" val="diagram"/>
  <p:tag name="KSO_WM_TEMPLATE_INDEX" val="20205575"/>
  <p:tag name="KSO_WM_UNIT_LAYERLEVEL" val="1_1_1"/>
  <p:tag name="KSO_WM_TAG_VERSION" val="1.0"/>
  <p:tag name="KSO_WM_BEAUTIFY_FLAG" val="#wm#"/>
  <p:tag name="KSO_WM_UNIT_PRESET_TEXT" val="单击此处输入你需要的正文，文字是您思想的提炼，为了最终演示发布的良好效果，请尽量言简意赅的阐述观点。"/>
  <p:tag name="KSO_WM_UNIT_TEXT_FILL_FORE_SCHEMECOLOR_INDEX_BRIGHTNESS" val="0.15"/>
  <p:tag name="KSO_WM_UNIT_TEXT_FILL_FORE_SCHEMECOLOR_INDEX" val="13"/>
  <p:tag name="KSO_WM_UNIT_TEXT_FILL_TYPE" val="1"/>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5"/>
  <p:tag name="KSO_WM_UNIT_ID" val="diagram20205575_4*l_h_i*1_4_5"/>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2"/>
  <p:tag name="KSO_WM_UNIT_TEXT_FILL_TYPE" val="1"/>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6"/>
  <p:tag name="KSO_WM_UNIT_ID" val="diagram20205575_4*l_h_i*1_4_6"/>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2"/>
  <p:tag name="KSO_WM_UNIT_TEXT_FILL_TYPE" val="1"/>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2"/>
  <p:tag name="KSO_WM_UNIT_ID" val="diagram20205575_4*l_h_i*1_4_2"/>
  <p:tag name="KSO_WM_TEMPLATE_CATEGORY" val="diagram"/>
  <p:tag name="KSO_WM_TEMPLATE_INDEX" val="20205575"/>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05575_4*l_h_i*1_2_1"/>
  <p:tag name="KSO_WM_TEMPLATE_CATEGORY" val="diagram"/>
  <p:tag name="KSO_WM_TEMPLATE_INDEX" val="20205575"/>
  <p:tag name="KSO_WM_UNIT_LAYERLEVEL" val="1_1_1"/>
  <p:tag name="KSO_WM_TAG_VERSION" val="1.0"/>
  <p:tag name="KSO_WM_BEAUTIFY_FLAG" val="#wm#"/>
  <p:tag name="KSO_WM_UNIT_LINE_FORE_SCHEMECOLOR_INDEX_BRIGHTNESS" val="0"/>
  <p:tag name="KSO_WM_UNIT_LINE_FORE_SCHEMECOLOR_INDEX" val="6"/>
  <p:tag name="KSO_WM_UNIT_LINE_FILL_TYPE" val="2"/>
  <p:tag name="KSO_WM_UNIT_TEXT_FILL_FORE_SCHEMECOLOR_INDEX_BRIGHTNESS" val="0"/>
  <p:tag name="KSO_WM_UNIT_TEXT_FILL_FORE_SCHEMECOLOR_INDEX" val="2"/>
  <p:tag name="KSO_WM_UNIT_TEXT_FILL_TYPE" val="1"/>
</p:tagLst>
</file>

<file path=ppt/tags/tag28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205575_4*l_h_i*1_2_3"/>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20205575_4*l_h_i*1_2_4"/>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288.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05575_4*l_h_f*1_2_1"/>
  <p:tag name="KSO_WM_TEMPLATE_CATEGORY" val="diagram"/>
  <p:tag name="KSO_WM_TEMPLATE_INDEX" val="20205575"/>
  <p:tag name="KSO_WM_UNIT_LAYERLEVEL" val="1_1_1"/>
  <p:tag name="KSO_WM_TAG_VERSION" val="1.0"/>
  <p:tag name="KSO_WM_BEAUTIFY_FLAG" val="#wm#"/>
  <p:tag name="KSO_WM_UNIT_PRESET_TEXT" val="单击此处输入你需要的正文，文字是您思想的提炼，为了最终演示发布的良好效果，请尽量言简意赅的阐述观点。"/>
  <p:tag name="KSO_WM_UNIT_TEXT_FILL_FORE_SCHEMECOLOR_INDEX_BRIGHTNESS" val="0.15"/>
  <p:tag name="KSO_WM_UNIT_TEXT_FILL_FORE_SCHEMECOLOR_INDEX" val="13"/>
  <p:tag name="KSO_WM_UNIT_TEXT_FILL_TYPE" val="1"/>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5"/>
  <p:tag name="KSO_WM_UNIT_ID" val="diagram20205575_4*l_h_i*1_2_5"/>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6"/>
  <p:tag name="KSO_WM_UNIT_ID" val="diagram20205575_4*l_h_i*1_2_6"/>
  <p:tag name="KSO_WM_TEMPLATE_CATEGORY" val="diagram"/>
  <p:tag name="KSO_WM_TEMPLATE_INDEX" val="202055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2"/>
  <p:tag name="KSO_WM_UNIT_ID" val="diagram20205575_4*l_h_i*1_2_2"/>
  <p:tag name="KSO_WM_TEMPLATE_CATEGORY" val="diagram"/>
  <p:tag name="KSO_WM_TEMPLATE_INDEX" val="20205575"/>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292.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1&quot;,&quot;maxSize&quot;:{&quot;size1&quot;:20},&quot;minSize&quot;:{&quot;size1&quot;:11.2},&quot;normalSize&quot;:{&quot;size1&quot;:11.2},&quot;subLayout&quot;:[{&quot;id&quot;:&quot;2023-10-30T09:09:01&quot;,&quot;margin&quot;:{&quot;bottom&quot;:0.025999998673796654,&quot;left&quot;:1.2699999809265137,&quot;right&quot;:1.2699999809265137,&quot;top&quot;:0.4230000376701355},&quot;type&quot;:0},{&quot;id&quot;:&quot;2023-10-30T09:09:0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Lst>
</file>

<file path=ppt/tags/tag296.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Lst>
</file>

<file path=ppt/tags/tag297.xml><?xml version="1.0" encoding="utf-8"?>
<p:tagLst xmlns:p="http://schemas.openxmlformats.org/presentationml/2006/main">
  <p:tag name="KSO_WM_UNIT_SUBTYPE" val="a"/>
  <p:tag name="KSO_WM_UNIT_NOCLEAR" val="0"/>
  <p:tag name="KSO_WM_UNIT_VALUE" val="63"/>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09375_5*l_h_f*1_1_1"/>
  <p:tag name="KSO_WM_TEMPLATE_CATEGORY" val="diagram"/>
  <p:tag name="KSO_WM_TEMPLATE_INDEX" val="20209375"/>
  <p:tag name="KSO_WM_UNIT_LAYERLEVEL" val="1_1_1"/>
  <p:tag name="KSO_WM_TAG_VERSION" val="1.0"/>
  <p:tag name="KSO_WM_BEAUTIFY_FLAG" val="#wm#"/>
  <p:tag name="KSO_WM_UNIT_PRESET_TEXT" val="单击此处添加文本具体内容，简明扼要的阐述您的观点。"/>
  <p:tag name="KSO_WM_UNIT_TEXT_FILL_FORE_SCHEMECOLOR_INDEX_BRIGHTNESS" val="0.25"/>
  <p:tag name="KSO_WM_UNIT_TEXT_FILL_FORE_SCHEMECOLOR_INDEX" val="13"/>
  <p:tag name="KSO_WM_UNIT_TEXT_FILL_TYPE" val="1"/>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09375_5*l_h_i*1_1_2"/>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29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209375_5*l_h_i*1_1_3"/>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UNIT_TYPE" val="y"/>
  <p:tag name="KSO_WM_UNIT_INDEX" val="2"/>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0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20209375_5*l_h_i*1_1_4"/>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5"/>
  <p:tag name="KSO_WM_UNIT_ID" val="diagram20209375_5*l_h_i*1_1_5"/>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0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6"/>
  <p:tag name="KSO_WM_UNIT_ID" val="diagram20209375_5*l_h_i*1_1_6"/>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7"/>
  <p:tag name="KSO_WM_UNIT_ID" val="diagram20209375_5*l_h_i*1_1_7"/>
  <p:tag name="KSO_WM_TEMPLATE_CATEGORY" val="diagram"/>
  <p:tag name="KSO_WM_TEMPLATE_INDEX" val="20209375"/>
  <p:tag name="KSO_WM_UNIT_LAYERLEVEL" val="1_1_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diagram20209375_5*l_h_i*1_1_1"/>
  <p:tag name="KSO_WM_TEMPLATE_CATEGORY" val="diagram"/>
  <p:tag name="KSO_WM_TEMPLATE_INDEX" val="20209375"/>
  <p:tag name="KSO_WM_UNIT_LAYERLEVEL" val="1_1_1"/>
  <p:tag name="KSO_WM_TAG_VERSION" val="1.0"/>
  <p:tag name="KSO_WM_BEAUTIFY_FLAG" val="#wm#"/>
  <p:tag name="KSO_WM_UNIT_TEXT_FILL_FORE_SCHEMECOLOR_INDEX_BRIGHTNESS" val="-0.25"/>
  <p:tag name="KSO_WM_UNIT_TEXT_FILL_FORE_SCHEMECOLOR_INDEX" val="5"/>
  <p:tag name="KSO_WM_UNIT_TEXT_FILL_TYPE" val="1"/>
</p:tagLst>
</file>

<file path=ppt/tags/tag305.xml><?xml version="1.0" encoding="utf-8"?>
<p:tagLst xmlns:p="http://schemas.openxmlformats.org/presentationml/2006/main">
  <p:tag name="KSO_WM_UNIT_SUBTYPE" val="a"/>
  <p:tag name="KSO_WM_UNIT_NOCLEAR" val="0"/>
  <p:tag name="KSO_WM_UNIT_VALUE" val="63"/>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09375_5*l_h_f*1_3_1"/>
  <p:tag name="KSO_WM_TEMPLATE_CATEGORY" val="diagram"/>
  <p:tag name="KSO_WM_TEMPLATE_INDEX" val="20209375"/>
  <p:tag name="KSO_WM_UNIT_LAYERLEVEL" val="1_1_1"/>
  <p:tag name="KSO_WM_TAG_VERSION" val="1.0"/>
  <p:tag name="KSO_WM_BEAUTIFY_FLAG" val="#wm#"/>
  <p:tag name="KSO_WM_UNIT_PRESET_TEXT" val="单击此处添加文本具体内容，简明扼要的阐述您的观点。"/>
  <p:tag name="KSO_WM_UNIT_TEXT_FILL_FORE_SCHEMECOLOR_INDEX_BRIGHTNESS" val="0.25"/>
  <p:tag name="KSO_WM_UNIT_TEXT_FILL_FORE_SCHEMECOLOR_INDEX" val="13"/>
  <p:tag name="KSO_WM_UNIT_TEXT_FILL_TYPE" val="1"/>
</p:tagLst>
</file>

<file path=ppt/tags/tag30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4"/>
  <p:tag name="KSO_WM_UNIT_ID" val="diagram20209375_5*l_h_i*1_3_4"/>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5"/>
  <p:tag name="KSO_WM_UNIT_ID" val="diagram20209375_5*l_h_i*1_3_5"/>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0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6"/>
  <p:tag name="KSO_WM_UNIT_ID" val="diagram20209375_5*l_h_i*1_3_6"/>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0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09375_5*l_h_i*1_3_2"/>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20209375_5*l_h_i*1_3_3"/>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7"/>
  <p:tag name="KSO_WM_UNIT_ID" val="diagram20209375_5*l_h_i*1_3_7"/>
  <p:tag name="KSO_WM_TEMPLATE_CATEGORY" val="diagram"/>
  <p:tag name="KSO_WM_TEMPLATE_INDEX" val="20209375"/>
  <p:tag name="KSO_WM_UNIT_LAYERLEVEL" val="1_1_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1"/>
  <p:tag name="KSO_WM_UNIT_ID" val="diagram20209375_5*l_h_i*1_3_1"/>
  <p:tag name="KSO_WM_TEMPLATE_CATEGORY" val="diagram"/>
  <p:tag name="KSO_WM_TEMPLATE_INDEX" val="20209375"/>
  <p:tag name="KSO_WM_UNIT_LAYERLEVEL" val="1_1_1"/>
  <p:tag name="KSO_WM_TAG_VERSION" val="1.0"/>
  <p:tag name="KSO_WM_BEAUTIFY_FLAG" val="#wm#"/>
  <p:tag name="KSO_WM_UNIT_TEXT_FILL_FORE_SCHEMECOLOR_INDEX_BRIGHTNESS" val="-0.25"/>
  <p:tag name="KSO_WM_UNIT_TEXT_FILL_FORE_SCHEMECOLOR_INDEX" val="5"/>
  <p:tag name="KSO_WM_UNIT_TEXT_FILL_TYPE" val="1"/>
</p:tagLst>
</file>

<file path=ppt/tags/tag313.xml><?xml version="1.0" encoding="utf-8"?>
<p:tagLst xmlns:p="http://schemas.openxmlformats.org/presentationml/2006/main">
  <p:tag name="KSO_WM_UNIT_SUBTYPE" val="a"/>
  <p:tag name="KSO_WM_UNIT_NOCLEAR" val="0"/>
  <p:tag name="KSO_WM_UNIT_VALUE" val="63"/>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20209375_5*l_h_f*1_5_1"/>
  <p:tag name="KSO_WM_TEMPLATE_CATEGORY" val="diagram"/>
  <p:tag name="KSO_WM_TEMPLATE_INDEX" val="20209375"/>
  <p:tag name="KSO_WM_UNIT_LAYERLEVEL" val="1_1_1"/>
  <p:tag name="KSO_WM_TAG_VERSION" val="1.0"/>
  <p:tag name="KSO_WM_BEAUTIFY_FLAG" val="#wm#"/>
  <p:tag name="KSO_WM_UNIT_PRESET_TEXT" val="单击此处添加文本具体内容，简明扼要的阐述您的观点。"/>
  <p:tag name="KSO_WM_UNIT_TEXT_FILL_FORE_SCHEMECOLOR_INDEX_BRIGHTNESS" val="0.15"/>
  <p:tag name="KSO_WM_UNIT_TEXT_FILL_FORE_SCHEMECOLOR_INDEX" val="13"/>
  <p:tag name="KSO_WM_UNIT_TEXT_FILL_TYPE" val="1"/>
</p:tagLst>
</file>

<file path=ppt/tags/tag3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2"/>
  <p:tag name="KSO_WM_UNIT_ID" val="diagram20209375_5*l_h_i*1_5_2"/>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3"/>
  <p:tag name="KSO_WM_UNIT_ID" val="diagram20209375_5*l_h_i*1_5_3"/>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4"/>
  <p:tag name="KSO_WM_UNIT_ID" val="diagram20209375_5*l_h_i*1_5_4"/>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5"/>
  <p:tag name="KSO_WM_UNIT_ID" val="diagram20209375_5*l_h_i*1_5_5"/>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6"/>
  <p:tag name="KSO_WM_UNIT_ID" val="diagram20209375_5*l_h_i*1_5_6"/>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7"/>
  <p:tag name="KSO_WM_UNIT_ID" val="diagram20209375_5*l_h_i*1_5_7"/>
  <p:tag name="KSO_WM_TEMPLATE_CATEGORY" val="diagram"/>
  <p:tag name="KSO_WM_TEMPLATE_INDEX" val="20209375"/>
  <p:tag name="KSO_WM_UNIT_LAYERLEVEL" val="1_1_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5_1"/>
  <p:tag name="KSO_WM_UNIT_ID" val="diagram20209375_5*l_h_i*1_5_1"/>
  <p:tag name="KSO_WM_TEMPLATE_CATEGORY" val="diagram"/>
  <p:tag name="KSO_WM_TEMPLATE_INDEX" val="20209375"/>
  <p:tag name="KSO_WM_UNIT_LAYERLEVEL" val="1_1_1"/>
  <p:tag name="KSO_WM_TAG_VERSION" val="1.0"/>
  <p:tag name="KSO_WM_BEAUTIFY_FLAG" val="#wm#"/>
  <p:tag name="KSO_WM_UNIT_TEXT_FILL_FORE_SCHEMECOLOR_INDEX_BRIGHTNESS" val="-0.25"/>
  <p:tag name="KSO_WM_UNIT_TEXT_FILL_FORE_SCHEMECOLOR_INDEX" val="5"/>
  <p:tag name="KSO_WM_UNIT_TEXT_FILL_TYPE" val="1"/>
</p:tagLst>
</file>

<file path=ppt/tags/tag321.xml><?xml version="1.0" encoding="utf-8"?>
<p:tagLst xmlns:p="http://schemas.openxmlformats.org/presentationml/2006/main">
  <p:tag name="KSO_WM_UNIT_SUBTYPE" val="a"/>
  <p:tag name="KSO_WM_UNIT_NOCLEAR" val="0"/>
  <p:tag name="KSO_WM_UNIT_VALUE" val="63"/>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09375_5*l_h_f*1_2_1"/>
  <p:tag name="KSO_WM_TEMPLATE_CATEGORY" val="diagram"/>
  <p:tag name="KSO_WM_TEMPLATE_INDEX" val="20209375"/>
  <p:tag name="KSO_WM_UNIT_LAYERLEVEL" val="1_1_1"/>
  <p:tag name="KSO_WM_TAG_VERSION" val="1.0"/>
  <p:tag name="KSO_WM_BEAUTIFY_FLAG" val="#wm#"/>
  <p:tag name="KSO_WM_UNIT_PRESET_TEXT" val="单击此处添加文本具体内容，简明扼要的阐述您的观点。"/>
  <p:tag name="KSO_WM_UNIT_TEXT_FILL_FORE_SCHEMECOLOR_INDEX_BRIGHTNESS" val="0.25"/>
  <p:tag name="KSO_WM_UNIT_TEXT_FILL_FORE_SCHEMECOLOR_INDEX" val="13"/>
  <p:tag name="KSO_WM_UNIT_TEXT_FILL_TYPE" val="1"/>
</p:tagLst>
</file>

<file path=ppt/tags/tag3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09375_5*l_h_i*1_2_2"/>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209375_5*l_h_i*1_2_3"/>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20209375_5*l_h_i*1_2_4"/>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5"/>
  <p:tag name="KSO_WM_UNIT_ID" val="diagram20209375_5*l_h_i*1_2_5"/>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6"/>
  <p:tag name="KSO_WM_UNIT_ID" val="diagram20209375_5*l_h_i*1_2_6"/>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2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7"/>
  <p:tag name="KSO_WM_UNIT_ID" val="diagram20209375_5*l_h_i*1_2_7"/>
  <p:tag name="KSO_WM_TEMPLATE_CATEGORY" val="diagram"/>
  <p:tag name="KSO_WM_TEMPLATE_INDEX" val="20209375"/>
  <p:tag name="KSO_WM_UNIT_LAYERLEVEL" val="1_1_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32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diagram20209375_5*l_h_i*1_2_1"/>
  <p:tag name="KSO_WM_TEMPLATE_CATEGORY" val="diagram"/>
  <p:tag name="KSO_WM_TEMPLATE_INDEX" val="20209375"/>
  <p:tag name="KSO_WM_UNIT_LAYERLEVEL" val="1_1_1"/>
  <p:tag name="KSO_WM_TAG_VERSION" val="1.0"/>
  <p:tag name="KSO_WM_BEAUTIFY_FLAG" val="#wm#"/>
  <p:tag name="KSO_WM_UNIT_TEXT_FILL_FORE_SCHEMECOLOR_INDEX_BRIGHTNESS" val="-0.25"/>
  <p:tag name="KSO_WM_UNIT_TEXT_FILL_FORE_SCHEMECOLOR_INDEX" val="5"/>
  <p:tag name="KSO_WM_UNIT_TEXT_FILL_TYPE" val="1"/>
</p:tagLst>
</file>

<file path=ppt/tags/tag329.xml><?xml version="1.0" encoding="utf-8"?>
<p:tagLst xmlns:p="http://schemas.openxmlformats.org/presentationml/2006/main">
  <p:tag name="KSO_WM_UNIT_SUBTYPE" val="a"/>
  <p:tag name="KSO_WM_UNIT_NOCLEAR" val="0"/>
  <p:tag name="KSO_WM_UNIT_VALUE" val="63"/>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209375_5*l_h_f*1_4_1"/>
  <p:tag name="KSO_WM_TEMPLATE_CATEGORY" val="diagram"/>
  <p:tag name="KSO_WM_TEMPLATE_INDEX" val="20209375"/>
  <p:tag name="KSO_WM_UNIT_LAYERLEVEL" val="1_1_1"/>
  <p:tag name="KSO_WM_TAG_VERSION" val="1.0"/>
  <p:tag name="KSO_WM_BEAUTIFY_FLAG" val="#wm#"/>
  <p:tag name="KSO_WM_UNIT_PRESET_TEXT" val="单击此处添加文本具体内容，简明扼要的阐述您的观点。"/>
  <p:tag name="KSO_WM_UNIT_TEXT_FILL_FORE_SCHEMECOLOR_INDEX_BRIGHTNESS" val="0.25"/>
  <p:tag name="KSO_WM_UNIT_TEXT_FILL_FORE_SCHEMECOLOR_INDEX" val="13"/>
  <p:tag name="KSO_WM_UNIT_TEXT_FILL_TYPE" val="1"/>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5"/>
  <p:tag name="KSO_WM_UNIT_ID" val="diagram20209375_5*l_h_i*1_4_5"/>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6"/>
  <p:tag name="KSO_WM_UNIT_ID" val="diagram20209375_5*l_h_i*1_4_6"/>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7"/>
  <p:tag name="KSO_WM_UNIT_ID" val="diagram20209375_5*l_h_i*1_4_7"/>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diagram20209375_5*l_h_i*1_4_2"/>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3"/>
  <p:tag name="KSO_WM_UNIT_ID" val="diagram20209375_5*l_h_i*1_4_3"/>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4"/>
  <p:tag name="KSO_WM_UNIT_ID" val="diagram20209375_5*l_h_i*1_4_4"/>
  <p:tag name="KSO_WM_TEMPLATE_CATEGORY" val="diagram"/>
  <p:tag name="KSO_WM_TEMPLATE_INDEX" val="20209375"/>
  <p:tag name="KSO_WM_UNIT_LAYERLEVEL" val="1_1_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3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1"/>
  <p:tag name="KSO_WM_UNIT_ID" val="diagram20209375_5*l_h_i*1_4_1"/>
  <p:tag name="KSO_WM_TEMPLATE_CATEGORY" val="diagram"/>
  <p:tag name="KSO_WM_TEMPLATE_INDEX" val="20209375"/>
  <p:tag name="KSO_WM_UNIT_LAYERLEVEL" val="1_1_1"/>
  <p:tag name="KSO_WM_TAG_VERSION" val="1.0"/>
  <p:tag name="KSO_WM_BEAUTIFY_FLAG" val="#wm#"/>
  <p:tag name="KSO_WM_UNIT_TEXT_FILL_FORE_SCHEMECOLOR_INDEX_BRIGHTNESS" val="-0.25"/>
  <p:tag name="KSO_WM_UNIT_TEXT_FILL_FORE_SCHEMECOLOR_INDEX" val="5"/>
  <p:tag name="KSO_WM_UNIT_TEXT_FILL_TYPE" val="1"/>
</p:tagLst>
</file>

<file path=ppt/tags/tag337.xml><?xml version="1.0" encoding="utf-8"?>
<p:tagLst xmlns:p="http://schemas.openxmlformats.org/presentationml/2006/main">
  <p:tag name="KSO_WM_UNIT_SUBTYPE" val="a"/>
  <p:tag name="KSO_WM_UNIT_NOCLEAR" val="0"/>
  <p:tag name="KSO_WM_UNIT_VALUE" val="63"/>
  <p:tag name="KSO_WM_UNIT_HIGHLIGHT" val="0"/>
  <p:tag name="KSO_WM_UNIT_COMPATIBLE" val="0"/>
  <p:tag name="KSO_WM_UNIT_DIAGRAM_ISNUMVISUAL" val="0"/>
  <p:tag name="KSO_WM_UNIT_DIAGRAM_ISREFERUNIT" val="0"/>
  <p:tag name="KSO_WM_DIAGRAM_GROUP_CODE" val="l1-1"/>
  <p:tag name="KSO_WM_UNIT_TYPE" val="l_h_f"/>
  <p:tag name="KSO_WM_UNIT_INDEX" val="1_6_1"/>
  <p:tag name="KSO_WM_UNIT_ID" val="diagram20209375_5*l_h_f*1_6_1"/>
  <p:tag name="KSO_WM_TEMPLATE_CATEGORY" val="diagram"/>
  <p:tag name="KSO_WM_TEMPLATE_INDEX" val="20209375"/>
  <p:tag name="KSO_WM_UNIT_LAYERLEVEL" val="1_1_1"/>
  <p:tag name="KSO_WM_TAG_VERSION" val="1.0"/>
  <p:tag name="KSO_WM_BEAUTIFY_FLAG" val="#wm#"/>
  <p:tag name="KSO_WM_UNIT_PRESET_TEXT" val="单击此处添加文本具体内容，简明扼要的阐述您的观点。"/>
  <p:tag name="KSO_WM_UNIT_TEXT_FILL_FORE_SCHEMECOLOR_INDEX_BRIGHTNESS" val="0.25"/>
  <p:tag name="KSO_WM_UNIT_TEXT_FILL_FORE_SCHEMECOLOR_INDEX" val="13"/>
  <p:tag name="KSO_WM_UNIT_TEXT_FILL_TYPE" val="1"/>
</p:tagLst>
</file>

<file path=ppt/tags/tag3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2"/>
  <p:tag name="KSO_WM_UNIT_ID" val="diagram20209375_5*l_h_i*1_6_2"/>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3"/>
  <p:tag name="KSO_WM_UNIT_ID" val="diagram20209375_5*l_h_i*1_6_3"/>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4"/>
  <p:tag name="KSO_WM_UNIT_ID" val="diagram20209375_5*l_h_i*1_6_4"/>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5"/>
  <p:tag name="KSO_WM_UNIT_ID" val="diagram20209375_5*l_h_i*1_6_5"/>
  <p:tag name="KSO_WM_TEMPLATE_CATEGORY" val="diagram"/>
  <p:tag name="KSO_WM_TEMPLATE_INDEX" val="2020937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3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6"/>
  <p:tag name="KSO_WM_UNIT_ID" val="diagram20209375_5*l_h_i*1_6_6"/>
  <p:tag name="KSO_WM_TEMPLATE_CATEGORY" val="diagram"/>
  <p:tag name="KSO_WM_TEMPLATE_INDEX" val="20209375"/>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4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7"/>
  <p:tag name="KSO_WM_UNIT_ID" val="diagram20209375_5*l_h_i*1_6_7"/>
  <p:tag name="KSO_WM_TEMPLATE_CATEGORY" val="diagram"/>
  <p:tag name="KSO_WM_TEMPLATE_INDEX" val="20209375"/>
  <p:tag name="KSO_WM_UNIT_LAYERLEVEL" val="1_1_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3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6_1"/>
  <p:tag name="KSO_WM_UNIT_ID" val="diagram20209375_5*l_h_i*1_6_1"/>
  <p:tag name="KSO_WM_TEMPLATE_CATEGORY" val="diagram"/>
  <p:tag name="KSO_WM_TEMPLATE_INDEX" val="20209375"/>
  <p:tag name="KSO_WM_UNIT_LAYERLEVEL" val="1_1_1"/>
  <p:tag name="KSO_WM_TAG_VERSION" val="1.0"/>
  <p:tag name="KSO_WM_BEAUTIFY_FLAG" val="#wm#"/>
  <p:tag name="KSO_WM_UNIT_TEXT_FILL_FORE_SCHEMECOLOR_INDEX_BRIGHTNESS" val="-0.25"/>
  <p:tag name="KSO_WM_UNIT_TEXT_FILL_FORE_SCHEMECOLOR_INDEX" val="5"/>
  <p:tag name="KSO_WM_UNIT_TEXT_FILL_TYPE" val="1"/>
</p:tagLst>
</file>

<file path=ppt/tags/tag345.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1&quot;,&quot;maxSize&quot;:{&quot;size1&quot;:20},&quot;minSize&quot;:{&quot;size1&quot;:11.2},&quot;normalSize&quot;:{&quot;size1&quot;:11.2},&quot;subLayout&quot;:[{&quot;id&quot;:&quot;2023-10-30T09:09:01&quot;,&quot;margin&quot;:{&quot;bottom&quot;:0.025999998673796654,&quot;left&quot;:1.2699999809265137,&quot;right&quot;:1.2699999809265137,&quot;top&quot;:0.4230000376701355},&quot;type&quot;:0},{&quot;id&quot;:&quot;2023-10-30T09:09:0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3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3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3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Lst>
</file>

<file path=ppt/tags/tag349.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3_5"/>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3_5"/>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3"/>
  <p:tag name="KSO_WM_UNIT_TEXT_FILL_TYPE" val="1"/>
</p:tagLst>
</file>

<file path=ppt/tags/tag3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3_3"/>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3_3"/>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3"/>
  <p:tag name="KSO_WM_UNIT_TEXT_FILL_TYPE" val="1"/>
</p:tagLst>
</file>

<file path=ppt/tags/tag3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3_4"/>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3_4"/>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3"/>
  <p:tag name="KSO_WM_UNIT_TEXT_FILL_TYPE" val="1"/>
</p:tagLst>
</file>

<file path=ppt/tags/tag3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3_6"/>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3_6"/>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3"/>
  <p:tag name="KSO_WM_UNIT_TEXT_FILL_TYPE" val="1"/>
</p:tagLst>
</file>

<file path=ppt/tags/tag3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3_7"/>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3_7"/>
  <p:tag name="KSO_WM_UNIT_FILL_FORE_SCHEMECOLOR_INDEX_BRIGHTNESS" val="-0.5"/>
  <p:tag name="KSO_WM_UNIT_FILL_FORE_SCHEMECOLOR_INDEX" val="7"/>
  <p:tag name="KSO_WM_UNIT_FILL_TYPE" val="1"/>
  <p:tag name="KSO_WM_UNIT_TEXT_FILL_FORE_SCHEMECOLOR_INDEX_BRIGHTNESS" val="0"/>
  <p:tag name="KSO_WM_UNIT_TEXT_FILL_FORE_SCHEMECOLOR_INDEX" val="13"/>
  <p:tag name="KSO_WM_UNIT_TEXT_FILL_TYPE" val="1"/>
</p:tagLst>
</file>

<file path=ppt/tags/tag3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3_8"/>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3_8"/>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3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3_9"/>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3_9"/>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3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x*1_3_1"/>
  <p:tag name="KSO_WM_TEMPLATE_CATEGORY" val="diagram"/>
  <p:tag name="KSO_WM_TEMPLATE_INDEX" val="20215697"/>
  <p:tag name="KSO_WM_UNIT_LAYERLEVEL" val="1_1_1"/>
  <p:tag name="KSO_WM_TAG_VERSION" val="1.0"/>
  <p:tag name="KSO_WM_BEAUTIFY_FLAG" val="#wm#"/>
  <p:tag name="KSO_WM_UNIT_VALUE" val="27*34"/>
  <p:tag name="KSO_WM_DIAGRAM_GROUP_CODE" val="m1-1"/>
  <p:tag name="KSO_WM_UNIT_TYPE" val="m_h_x"/>
  <p:tag name="KSO_WM_UNIT_INDEX" val="1_3_1"/>
  <p:tag name="KSO_WM_UNIT_FILL_FORE_SCHEMECOLOR_INDEX_1_BRIGHTNESS" val="0"/>
  <p:tag name="KSO_WM_UNIT_FILL_FORE_SCHEMECOLOR_INDEX_1" val="7"/>
  <p:tag name="KSO_WM_UNIT_FILL_FORE_SCHEMECOLOR_INDEX_1_POS" val="0.02"/>
  <p:tag name="KSO_WM_UNIT_FILL_FORE_SCHEMECOLOR_INDEX_1_TRANS" val="0"/>
  <p:tag name="KSO_WM_UNIT_FILL_FORE_SCHEMECOLOR_INDEX_2_BRIGHTNESS" val="-0.25"/>
  <p:tag name="KSO_WM_UNIT_FILL_FORE_SCHEMECOLOR_INDEX_2" val="7"/>
  <p:tag name="KSO_WM_UNIT_FILL_FORE_SCHEMECOLOR_INDEX_2_POS" val="1"/>
  <p:tag name="KSO_WM_UNIT_FILL_FORE_SCHEMECOLOR_INDEX_2_TRANS" val="0"/>
  <p:tag name="KSO_WM_UNIT_FILL_GRADIENT_TYPE" val="0"/>
  <p:tag name="KSO_WM_UNIT_FILL_GRADIENT_ANGLE" val="45"/>
  <p:tag name="KSO_WM_UNIT_FILL_GRADIENT_Direction" val="0"/>
  <p:tag name="KSO_WM_UNIT_FILL_TYPE" val="3"/>
  <p:tag name="KSO_WM_UNIT_TEXT_FILL_FORE_SCHEMECOLOR_INDEX_BRIGHTNESS" val="0"/>
  <p:tag name="KSO_WM_UNIT_TEXT_FILL_FORE_SCHEMECOLOR_INDEX" val="13"/>
  <p:tag name="KSO_WM_UNIT_TEXT_FILL_TYPE" val="1"/>
</p:tagLst>
</file>

<file path=ppt/tags/tag3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2_8"/>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2_8"/>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2_9"/>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2_9"/>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2_3"/>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2_3"/>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2_4"/>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2_4"/>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2_5"/>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2_5"/>
  <p:tag name="KSO_WM_UNIT_FILL_FORE_SCHEMECOLOR_INDEX_BRIGHTNESS" val="-0.5"/>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3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2_6"/>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2_6"/>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3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2_7"/>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2_7"/>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3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x*1_2_1"/>
  <p:tag name="KSO_WM_TEMPLATE_CATEGORY" val="diagram"/>
  <p:tag name="KSO_WM_TEMPLATE_INDEX" val="20215697"/>
  <p:tag name="KSO_WM_UNIT_LAYERLEVEL" val="1_1_1"/>
  <p:tag name="KSO_WM_TAG_VERSION" val="1.0"/>
  <p:tag name="KSO_WM_BEAUTIFY_FLAG" val="#wm#"/>
  <p:tag name="KSO_WM_UNIT_VALUE" val="40*39"/>
  <p:tag name="KSO_WM_DIAGRAM_GROUP_CODE" val="m1-1"/>
  <p:tag name="KSO_WM_UNIT_TYPE" val="m_h_x"/>
  <p:tag name="KSO_WM_UNIT_INDEX" val="1_2_1"/>
  <p:tag name="KSO_WM_UNIT_FILL_FORE_SCHEMECOLOR_INDEX_1_BRIGHTNESS" val="0"/>
  <p:tag name="KSO_WM_UNIT_FILL_FORE_SCHEMECOLOR_INDEX_1" val="6"/>
  <p:tag name="KSO_WM_UNIT_FILL_FORE_SCHEMECOLOR_INDEX_1_POS" val="0.02"/>
  <p:tag name="KSO_WM_UNIT_FILL_FORE_SCHEMECOLOR_INDEX_1_TRANS" val="0"/>
  <p:tag name="KSO_WM_UNIT_FILL_FORE_SCHEMECOLOR_INDEX_2_BRIGHTNESS" val="-0.25"/>
  <p:tag name="KSO_WM_UNIT_FILL_FORE_SCHEMECOLOR_INDEX_2" val="6"/>
  <p:tag name="KSO_WM_UNIT_FILL_FORE_SCHEMECOLOR_INDEX_2_POS" val="1"/>
  <p:tag name="KSO_WM_UNIT_FILL_FORE_SCHEMECOLOR_INDEX_2_TRANS" val="0"/>
  <p:tag name="KSO_WM_UNIT_FILL_GRADIENT_TYPE" val="0"/>
  <p:tag name="KSO_WM_UNIT_FILL_GRADIENT_ANGLE" val="45"/>
  <p:tag name="KSO_WM_UNIT_FILL_GRADIENT_Direction" val="0"/>
  <p:tag name="KSO_WM_UNIT_FILL_TYPE" val="3"/>
  <p:tag name="KSO_WM_UNIT_TEXT_FILL_FORE_SCHEMECOLOR_INDEX_BRIGHTNESS" val="0"/>
  <p:tag name="KSO_WM_UNIT_TEXT_FILL_FORE_SCHEMECOLOR_INDEX" val="13"/>
  <p:tag name="KSO_WM_UNIT_TEXT_FILL_TYPE" val="1"/>
</p:tagLst>
</file>

<file path=ppt/tags/tag3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1_1"/>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1_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3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3_1"/>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3_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3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2_1"/>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2_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3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1_3"/>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1_3"/>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5"/>
  <p:tag name="KSO_WM_UNIT_TEXT_FILL_TYPE" val="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1_9"/>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1_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5"/>
  <p:tag name="KSO_WM_UNIT_TEXT_FILL_TYPE" val="1"/>
</p:tagLst>
</file>

<file path=ppt/tags/tag3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1_4"/>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1_4"/>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5"/>
  <p:tag name="KSO_WM_UNIT_TEXT_FILL_TYPE" val="1"/>
</p:tagLst>
</file>

<file path=ppt/tags/tag3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1_5"/>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1_5"/>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5"/>
  <p:tag name="KSO_WM_UNIT_TEXT_FILL_TYPE" val="1"/>
</p:tagLst>
</file>

<file path=ppt/tags/tag3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1_6"/>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1_6"/>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3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1_7"/>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1_7"/>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3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1_8"/>
  <p:tag name="KSO_WM_TEMPLATE_CATEGORY" val="diagram"/>
  <p:tag name="KSO_WM_TEMPLATE_INDEX" val="20215697"/>
  <p:tag name="KSO_WM_UNIT_LAYERLEVEL" val="1_1_1"/>
  <p:tag name="KSO_WM_TAG_VERSION" val="1.0"/>
  <p:tag name="KSO_WM_BEAUTIFY_FLAG" val="#wm#"/>
  <p:tag name="KSO_WM_DIAGRAM_GROUP_CODE" val="m1-1"/>
  <p:tag name="KSO_WM_UNIT_TYPE" val="m_h_i"/>
  <p:tag name="KSO_WM_UNIT_INDEX" val="1_1_8"/>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3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x*1_1_1"/>
  <p:tag name="KSO_WM_TEMPLATE_CATEGORY" val="diagram"/>
  <p:tag name="KSO_WM_TEMPLATE_INDEX" val="20215697"/>
  <p:tag name="KSO_WM_UNIT_LAYERLEVEL" val="1_1_1"/>
  <p:tag name="KSO_WM_TAG_VERSION" val="1.0"/>
  <p:tag name="KSO_WM_BEAUTIFY_FLAG" val="#wm#"/>
  <p:tag name="KSO_WM_UNIT_VALUE" val="45*58"/>
  <p:tag name="KSO_WM_DIAGRAM_GROUP_CODE" val="m1-1"/>
  <p:tag name="KSO_WM_UNIT_TYPE" val="m_h_x"/>
  <p:tag name="KSO_WM_UNIT_INDEX" val="1_1_1"/>
  <p:tag name="KSO_WM_UNIT_FILL_FORE_SCHEMECOLOR_INDEX_1_BRIGHTNESS" val="0"/>
  <p:tag name="KSO_WM_UNIT_FILL_FORE_SCHEMECOLOR_INDEX_1" val="5"/>
  <p:tag name="KSO_WM_UNIT_FILL_FORE_SCHEMECOLOR_INDEX_1_POS" val="0.02"/>
  <p:tag name="KSO_WM_UNIT_FILL_FORE_SCHEMECOLOR_INDEX_1_TRANS" val="0"/>
  <p:tag name="KSO_WM_UNIT_FILL_FORE_SCHEMECOLOR_INDEX_2_BRIGHTNESS" val="-0.25"/>
  <p:tag name="KSO_WM_UNIT_FILL_FORE_SCHEMECOLOR_INDEX_2" val="5"/>
  <p:tag name="KSO_WM_UNIT_FILL_FORE_SCHEMECOLOR_INDEX_2_POS" val="1"/>
  <p:tag name="KSO_WM_UNIT_FILL_FORE_SCHEMECOLOR_INDEX_2_TRANS" val="0"/>
  <p:tag name="KSO_WM_UNIT_FILL_GRADIENT_TYPE" val="0"/>
  <p:tag name="KSO_WM_UNIT_FILL_GRADIENT_ANGLE" val="45"/>
  <p:tag name="KSO_WM_UNIT_FILL_GRADIENT_Direction" val="0"/>
  <p:tag name="KSO_WM_UNIT_FILL_TYPE" val="3"/>
  <p:tag name="KSO_WM_UNIT_TEXT_FILL_FORE_SCHEMECOLOR_INDEX_BRIGHTNESS" val="0"/>
  <p:tag name="KSO_WM_UNIT_TEXT_FILL_FORE_SCHEMECOLOR_INDEX" val="13"/>
  <p:tag name="KSO_WM_UNIT_TEXT_FILL_TYPE" val="1"/>
</p:tagLst>
</file>

<file path=ppt/tags/tag3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f*1_1_1"/>
  <p:tag name="KSO_WM_TEMPLATE_CATEGORY" val="diagram"/>
  <p:tag name="KSO_WM_TEMPLATE_INDEX" val="20215697"/>
  <p:tag name="KSO_WM_UNIT_LAYERLEVEL" val="1_1_1"/>
  <p:tag name="KSO_WM_TAG_VERSION" val="1.0"/>
  <p:tag name="KSO_WM_BEAUTIFY_FLAG" val="#wm#"/>
  <p:tag name="KSO_WM_UNIT_SUBTYPE" val="a"/>
  <p:tag name="KSO_WM_UNIT_PRESET_TEXT" val="单击此处输入你的正文，文字是您思想的提炼，为了最终演示发布的良好效果"/>
  <p:tag name="KSO_WM_UNIT_NOCLEAR" val="0"/>
  <p:tag name="KSO_WM_DIAGRAM_GROUP_CODE" val="m1-1"/>
  <p:tag name="KSO_WM_UNIT_TYPE" val="m_h_f"/>
  <p:tag name="KSO_WM_UNIT_INDEX" val="1_1_1"/>
  <p:tag name="KSO_WM_UNIT_VALUE" val="39"/>
  <p:tag name="KSO_WM_UNIT_TEXT_FILL_FORE_SCHEMECOLOR_INDEX_BRIGHTNESS" val="0.35"/>
  <p:tag name="KSO_WM_UNIT_TEXT_FILL_FORE_SCHEMECOLOR_INDEX" val="13"/>
  <p:tag name="KSO_WM_UNIT_TEXT_FILL_TYPE" val="1"/>
</p:tagLst>
</file>

<file path=ppt/tags/tag3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1_2"/>
  <p:tag name="KSO_WM_TEMPLATE_CATEGORY" val="diagram"/>
  <p:tag name="KSO_WM_TEMPLATE_INDEX" val="20215697"/>
  <p:tag name="KSO_WM_UNIT_LAYERLEVEL" val="1_1_1"/>
  <p:tag name="KSO_WM_TAG_VERSION" val="1.0"/>
  <p:tag name="KSO_WM_BEAUTIFY_FLAG" val="#wm#"/>
  <p:tag name="KSO_WM_DIAGRAM_GROUP_CODE" val="m1-1"/>
  <p:tag name="KSO_WM_UNIT_SUBTYPE" val="d"/>
  <p:tag name="KSO_WM_UNIT_TYPE" val="m_h_i"/>
  <p:tag name="KSO_WM_UNIT_INDEX" val="1_1_2"/>
  <p:tag name="KSO_WM_UNIT_TEXT_FILL_FORE_SCHEMECOLOR_INDEX_BRIGHTNESS" val="0"/>
  <p:tag name="KSO_WM_UNIT_TEXT_FILL_FORE_SCHEMECOLOR_INDEX" val="5"/>
  <p:tag name="KSO_WM_UNIT_TEXT_FILL_TYPE" val="1"/>
</p:tagLst>
</file>

<file path=ppt/tags/tag3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f*1_2_1"/>
  <p:tag name="KSO_WM_TEMPLATE_CATEGORY" val="diagram"/>
  <p:tag name="KSO_WM_TEMPLATE_INDEX" val="20215697"/>
  <p:tag name="KSO_WM_UNIT_LAYERLEVEL" val="1_1_1"/>
  <p:tag name="KSO_WM_TAG_VERSION" val="1.0"/>
  <p:tag name="KSO_WM_BEAUTIFY_FLAG" val="#wm#"/>
  <p:tag name="KSO_WM_UNIT_SUBTYPE" val="a"/>
  <p:tag name="KSO_WM_UNIT_PRESET_TEXT" val="单击此处输入你的正文，文字是您思想的提炼，为了最终演示发布的良好效果"/>
  <p:tag name="KSO_WM_UNIT_NOCLEAR" val="0"/>
  <p:tag name="KSO_WM_UNIT_VALUE" val="39"/>
  <p:tag name="KSO_WM_DIAGRAM_GROUP_CODE" val="m1-1"/>
  <p:tag name="KSO_WM_UNIT_TYPE" val="m_h_f"/>
  <p:tag name="KSO_WM_UNIT_INDEX" val="1_2_1"/>
  <p:tag name="KSO_WM_UNIT_TEXT_FILL_FORE_SCHEMECOLOR_INDEX_BRIGHTNESS" val="0.35"/>
  <p:tag name="KSO_WM_UNIT_TEXT_FILL_FORE_SCHEMECOLOR_INDEX" val="13"/>
  <p:tag name="KSO_WM_UNIT_TEXT_FILL_TYPE" val="1"/>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2_2"/>
  <p:tag name="KSO_WM_TEMPLATE_CATEGORY" val="diagram"/>
  <p:tag name="KSO_WM_TEMPLATE_INDEX" val="20215697"/>
  <p:tag name="KSO_WM_UNIT_LAYERLEVEL" val="1_1_1"/>
  <p:tag name="KSO_WM_TAG_VERSION" val="1.0"/>
  <p:tag name="KSO_WM_BEAUTIFY_FLAG" val="#wm#"/>
  <p:tag name="KSO_WM_DIAGRAM_GROUP_CODE" val="m1-1"/>
  <p:tag name="KSO_WM_UNIT_SUBTYPE" val="d"/>
  <p:tag name="KSO_WM_UNIT_TYPE" val="m_h_i"/>
  <p:tag name="KSO_WM_UNIT_INDEX" val="1_2_2"/>
  <p:tag name="KSO_WM_UNIT_TEXT_FILL_FORE_SCHEMECOLOR_INDEX_BRIGHTNESS" val="0"/>
  <p:tag name="KSO_WM_UNIT_TEXT_FILL_FORE_SCHEMECOLOR_INDEX" val="6"/>
  <p:tag name="KSO_WM_UNIT_TEXT_FILL_TYPE" val="1"/>
</p:tagLst>
</file>

<file path=ppt/tags/tag3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f*1_3_1"/>
  <p:tag name="KSO_WM_TEMPLATE_CATEGORY" val="diagram"/>
  <p:tag name="KSO_WM_TEMPLATE_INDEX" val="20215697"/>
  <p:tag name="KSO_WM_UNIT_LAYERLEVEL" val="1_1_1"/>
  <p:tag name="KSO_WM_TAG_VERSION" val="1.0"/>
  <p:tag name="KSO_WM_BEAUTIFY_FLAG" val="#wm#"/>
  <p:tag name="KSO_WM_UNIT_SUBTYPE" val="a"/>
  <p:tag name="KSO_WM_UNIT_PRESET_TEXT" val="单击此处输入你的正文，文字是您思想的提炼，为了最终演示发布的良好效果"/>
  <p:tag name="KSO_WM_UNIT_NOCLEAR" val="0"/>
  <p:tag name="KSO_WM_DIAGRAM_GROUP_CODE" val="m1-1"/>
  <p:tag name="KSO_WM_UNIT_TYPE" val="m_h_f"/>
  <p:tag name="KSO_WM_UNIT_INDEX" val="1_3_1"/>
  <p:tag name="KSO_WM_UNIT_VALUE" val="39"/>
  <p:tag name="KSO_WM_UNIT_TEXT_FILL_FORE_SCHEMECOLOR_INDEX_BRIGHTNESS" val="0.35"/>
  <p:tag name="KSO_WM_UNIT_TEXT_FILL_FORE_SCHEMECOLOR_INDEX" val="13"/>
  <p:tag name="KSO_WM_UNIT_TEXT_FILL_TYPE" val="1"/>
</p:tagLst>
</file>

<file path=ppt/tags/tag3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5697_2*m_h_i*1_3_2"/>
  <p:tag name="KSO_WM_TEMPLATE_CATEGORY" val="diagram"/>
  <p:tag name="KSO_WM_TEMPLATE_INDEX" val="20215697"/>
  <p:tag name="KSO_WM_UNIT_LAYERLEVEL" val="1_1_1"/>
  <p:tag name="KSO_WM_TAG_VERSION" val="1.0"/>
  <p:tag name="KSO_WM_BEAUTIFY_FLAG" val="#wm#"/>
  <p:tag name="KSO_WM_DIAGRAM_GROUP_CODE" val="m1-1"/>
  <p:tag name="KSO_WM_UNIT_SUBTYPE" val="d"/>
  <p:tag name="KSO_WM_UNIT_TYPE" val="m_h_i"/>
  <p:tag name="KSO_WM_UNIT_INDEX" val="1_3_2"/>
  <p:tag name="KSO_WM_UNIT_TEXT_FILL_FORE_SCHEMECOLOR_INDEX_BRIGHTNESS" val="0"/>
  <p:tag name="KSO_WM_UNIT_TEXT_FILL_FORE_SCHEMECOLOR_INDEX" val="7"/>
  <p:tag name="KSO_WM_UNIT_TEXT_FILL_TYPE" val="1"/>
</p:tagLst>
</file>

<file path=ppt/tags/tag383.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0T09:09:01&quot;,&quot;maxSize&quot;:{&quot;size1&quot;:20},&quot;minSize&quot;:{&quot;size1&quot;:11.2},&quot;normalSize&quot;:{&quot;size1&quot;:11.2},&quot;subLayout&quot;:[{&quot;id&quot;:&quot;2023-10-30T09:09:01&quot;,&quot;margin&quot;:{&quot;bottom&quot;:0.025999998673796654,&quot;left&quot;:1.2699999809265137,&quot;right&quot;:1.2699999809265137,&quot;top&quot;:0.4230000376701355},&quot;type&quot;:0},{&quot;id&quot;:&quot;2023-10-30T09:09:0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3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6915_15*a*1"/>
  <p:tag name="KSO_WM_TEMPLATE_CATEGORY" val="custom"/>
  <p:tag name="KSO_WM_TEMPLATE_INDEX" val="20206915"/>
  <p:tag name="KSO_WM_UNIT_LAYERLEVEL" val="1"/>
  <p:tag name="KSO_WM_TAG_VERSION" val="1.0"/>
  <p:tag name="KSO_WM_BEAUTIFY_FLAG" val="#wm#"/>
  <p:tag name="KSO_WM_UNIT_ISCONTENTSTITLE" val="0"/>
  <p:tag name="KSO_WM_UNIT_ISNUMDGMTITLE" val="0"/>
  <p:tag name="KSO_WM_UNIT_NOCLEAR" val="1"/>
  <p:tag name="KSO_WM_UNIT_TYPE" val="a"/>
  <p:tag name="KSO_WM_UNIT_INDEX" val="1"/>
  <p:tag name="KSO_WM_UNIT_PRESET_TEXT" val="THANKS"/>
  <p:tag name="KSO_WM_UNIT_TEXT_FILL_FORE_SCHEMECOLOR_INDEX_BRIGHTNESS" val="0"/>
  <p:tag name="KSO_WM_UNIT_TEXT_FILL_FORE_SCHEMECOLOR_INDEX" val="5"/>
  <p:tag name="KSO_WM_UNIT_TEXT_FILL_TYPE" val="1"/>
</p:tagLst>
</file>

<file path=ppt/tags/tag385.xml><?xml version="1.0" encoding="utf-8"?>
<p:tagLst xmlns:p="http://schemas.openxmlformats.org/presentationml/2006/main">
  <p:tag name="KSO_WM_SLIDE_ID" val="custom20206915_15"/>
  <p:tag name="KSO_WM_TEMPLATE_SUBCATEGORY" val="0"/>
  <p:tag name="KSO_WM_TEMPLATE_MASTER_TYPE" val="1"/>
  <p:tag name="KSO_WM_TEMPLATE_COLOR_TYPE" val="1"/>
  <p:tag name="KSO_WM_SLIDE_ITEM_CNT" val="0"/>
  <p:tag name="KSO_WM_SLIDE_INDEX" val="15"/>
  <p:tag name="KSO_WM_TAG_VERSION" val="1.0"/>
  <p:tag name="KSO_WM_BEAUTIFY_FLAG" val="#wm#"/>
  <p:tag name="KSO_WM_TEMPLATE_CATEGORY" val="custom"/>
  <p:tag name="KSO_WM_TEMPLATE_INDEX" val="20206915"/>
  <p:tag name="KSO_WM_SLIDE_TYPE" val="endPage"/>
  <p:tag name="KSO_WM_SLIDE_SUBTYPE" val="pureTxt"/>
  <p:tag name="KSO_WM_SLIDE_LAYOUT" val="a"/>
  <p:tag name="KSO_WM_SLIDE_LAYOUT_CNT" val="1"/>
</p:tagLst>
</file>

<file path=ppt/tags/tag386.xml><?xml version="1.0" encoding="utf-8"?>
<p:tagLst xmlns:p="http://schemas.openxmlformats.org/presentationml/2006/main">
  <p:tag name="commondata" val="eyJoZGlkIjoiZmEwZjZjYmU4ZGQxNjYwNjFkMTdjOTIzYmExNGJiOWQifQ=="/>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3"/>
  <p:tag name="KSO_WM_UNIT_LAYERLEVEL" val="1"/>
  <p:tag name="KSO_WM_TAG_VERSION" val="1.0"/>
  <p:tag name="KSO_WM_BEAUTIFY_FLAG" val="#wm#"/>
  <p:tag name="KSO_WM_UNIT_TYPE" val="y"/>
  <p:tag name="KSO_WM_UNIT_INDEX" val="3"/>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4"/>
  <p:tag name="KSO_WM_UNIT_LAYERLEVEL" val="1"/>
  <p:tag name="KSO_WM_TAG_VERSION" val="1.0"/>
  <p:tag name="KSO_WM_BEAUTIFY_FLAG" val="#wm#"/>
  <p:tag name="KSO_WM_UNIT_TYPE" val="y"/>
  <p:tag name="KSO_WM_UNIT_INDEX" val="4"/>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5"/>
  <p:tag name="KSO_WM_UNIT_LAYERLEVEL" val="1"/>
  <p:tag name="KSO_WM_TAG_VERSION" val="1.0"/>
  <p:tag name="KSO_WM_BEAUTIFY_FLAG" val="#wm#"/>
  <p:tag name="KSO_WM_UNIT_TYPE" val="y"/>
  <p:tag name="KSO_WM_UNIT_INDEX" val="5"/>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6"/>
  <p:tag name="KSO_WM_UNIT_LAYERLEVEL" val="1"/>
  <p:tag name="KSO_WM_TAG_VERSION" val="1.0"/>
  <p:tag name="KSO_WM_BEAUTIFY_FLAG" val="#wm#"/>
  <p:tag name="KSO_WM_UNIT_TYPE" val="y"/>
  <p:tag name="KSO_WM_UNIT_INDEX" val="6"/>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 name="KSO_WM_UNIT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8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9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SM 预置配色-浅色">
      <a:dk1>
        <a:srgbClr val="000000"/>
      </a:dk1>
      <a:lt1>
        <a:srgbClr val="FFFFFF"/>
      </a:lt1>
      <a:dk2>
        <a:srgbClr val="F5F5F8"/>
      </a:dk2>
      <a:lt2>
        <a:srgbClr val="FFFFFF"/>
      </a:lt2>
      <a:accent1>
        <a:srgbClr val="577CCE"/>
      </a:accent1>
      <a:accent2>
        <a:srgbClr val="5999AF"/>
      </a:accent2>
      <a:accent3>
        <a:srgbClr val="5BA080"/>
      </a:accent3>
      <a:accent4>
        <a:srgbClr val="8BAA69"/>
      </a:accent4>
      <a:accent5>
        <a:srgbClr val="D6B250"/>
      </a:accent5>
      <a:accent6>
        <a:srgbClr val="E79647"/>
      </a:accent6>
      <a:hlink>
        <a:srgbClr val="0000FF"/>
      </a:hlink>
      <a:folHlink>
        <a:srgbClr val="FF00FF"/>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3695</Words>
  <Application>WPS 演示</Application>
  <PresentationFormat>宽屏</PresentationFormat>
  <Paragraphs>150</Paragraphs>
  <Slides>16</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16</vt:i4>
      </vt:variant>
    </vt:vector>
  </HeadingPairs>
  <TitlesOfParts>
    <vt:vector size="24" baseType="lpstr">
      <vt:lpstr>Arial</vt:lpstr>
      <vt:lpstr>宋体</vt:lpstr>
      <vt:lpstr>Wingdings</vt:lpstr>
      <vt:lpstr>微软雅黑</vt:lpstr>
      <vt:lpstr>Segoe UI</vt:lpstr>
      <vt:lpstr>Arial Unicode MS</vt:lpstr>
      <vt:lpstr>Office 主题​​</vt:lpstr>
      <vt:lpstr>1_Office 主题​​</vt:lpstr>
      <vt:lpstr>一、防冻方法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行动</cp:lastModifiedBy>
  <cp:revision>4</cp:revision>
  <dcterms:created xsi:type="dcterms:W3CDTF">2023-10-30T01:09:00Z</dcterms:created>
  <dcterms:modified xsi:type="dcterms:W3CDTF">2023-10-30T01:24:19Z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ICV">
    <vt:lpwstr/>
  </property>
</Properties>
</file>