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55" r:id="rId3"/>
  </p:sldMasterIdLst>
  <p:notesMasterIdLst>
    <p:notesMasterId r:id="rId6"/>
  </p:notesMasterIdLst>
  <p:handoutMasterIdLst>
    <p:handoutMasterId r:id="rId18"/>
  </p:handoutMasterIdLst>
  <p:sldIdLst>
    <p:sldId id="820" r:id="rId4"/>
    <p:sldId id="782" r:id="rId5"/>
    <p:sldId id="693" r:id="rId7"/>
    <p:sldId id="780" r:id="rId8"/>
    <p:sldId id="745" r:id="rId9"/>
    <p:sldId id="699" r:id="rId10"/>
    <p:sldId id="756" r:id="rId11"/>
    <p:sldId id="791" r:id="rId12"/>
    <p:sldId id="792" r:id="rId13"/>
    <p:sldId id="793" r:id="rId14"/>
    <p:sldId id="802" r:id="rId15"/>
    <p:sldId id="803" r:id="rId16"/>
    <p:sldId id="777" r:id="rId17"/>
  </p:sldIdLst>
  <p:sldSz cx="9144000" cy="5143500" type="screen16x9"/>
  <p:notesSz cx="6858000" cy="9144000"/>
  <p:custShowLst>
    <p:custShow name="自定义放映 1" id="0">
      <p:sldLst/>
    </p:custShow>
  </p:custShow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004E352-D4DB-4AFB-8F24-F0314865662E}">
          <p14:sldIdLst>
            <p14:sldId id="820"/>
            <p14:sldId id="782"/>
            <p14:sldId id="693"/>
            <p14:sldId id="780"/>
            <p14:sldId id="745"/>
            <p14:sldId id="699"/>
            <p14:sldId id="756"/>
            <p14:sldId id="791"/>
            <p14:sldId id="792"/>
            <p14:sldId id="793"/>
            <p14:sldId id="802"/>
            <p14:sldId id="803"/>
            <p14:sldId id="77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CC00"/>
    <a:srgbClr val="FF6600"/>
    <a:srgbClr val="38B65F"/>
    <a:srgbClr val="DDB111"/>
    <a:srgbClr val="C3BC2B"/>
    <a:srgbClr val="A5B737"/>
    <a:srgbClr val="48C457"/>
    <a:srgbClr val="DCBB30"/>
    <a:srgbClr val="B3BE4E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7" autoAdjust="0"/>
    <p:restoredTop sz="97610" autoAdjust="0"/>
  </p:normalViewPr>
  <p:slideViewPr>
    <p:cSldViewPr>
      <p:cViewPr varScale="1">
        <p:scale>
          <a:sx n="111" d="100"/>
          <a:sy n="111" d="100"/>
        </p:scale>
        <p:origin x="-372" y="-84"/>
      </p:cViewPr>
      <p:guideLst>
        <p:guide orient="horz" pos="160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2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C36E19A8-D5E5-46E4-809E-33931B30B14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551E75EA-A36F-4906-A13C-D7AE08DC80F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微软雅黑" panose="020B050302020402020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7483D4-F41E-4F13-BD7B-1214C11F928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E75EA-A36F-4906-A13C-D7AE08DC80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0D4B00-BAD2-4B0F-88C2-580CC21167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E75EA-A36F-4906-A13C-D7AE08DC80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E75EA-A36F-4906-A13C-D7AE08DC80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D02E9-23D7-4D64-994D-FDF8A09221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DA09B-F602-4BA6-AA59-F0DAFBF0CAB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bg>
      <p:bgPr>
        <a:gradFill>
          <a:gsLst>
            <a:gs pos="5000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72528" y="4869656"/>
            <a:ext cx="571472" cy="273844"/>
          </a:xfrm>
          <a:solidFill>
            <a:schemeClr val="tx1">
              <a:lumMod val="65000"/>
              <a:lumOff val="35000"/>
            </a:schemeClr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32BF26BF-C05C-4D87-8368-FBB018445B06}" type="slidenum">
              <a:rPr lang="zh-CN" altLang="en-US" smtClean="0"/>
            </a:fld>
            <a:endParaRPr lang="zh-CN" altLang="en-US"/>
          </a:p>
        </p:txBody>
      </p:sp>
      <p:pic>
        <p:nvPicPr>
          <p:cNvPr id="3" name="图片 2" descr="中电二logo白字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8286776" y="142858"/>
            <a:ext cx="785818" cy="3264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 dir="d"/>
      </p:transition>
    </mc:Choice>
    <mc:Fallback>
      <p:transition spd="slow">
        <p:wipe dir="d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399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6481" y="857610"/>
            <a:ext cx="4029120" cy="3527651"/>
          </a:xfrm>
        </p:spPr>
        <p:txBody>
          <a:bodyPr/>
          <a:lstStyle>
            <a:lvl1pPr>
              <a:defRPr sz="1905"/>
            </a:lvl1pPr>
            <a:lvl2pPr>
              <a:defRPr sz="1630"/>
            </a:lvl2pPr>
            <a:lvl3pPr>
              <a:defRPr sz="1360"/>
            </a:lvl3pPr>
            <a:lvl4pPr>
              <a:defRPr sz="1225"/>
            </a:lvl4pPr>
            <a:lvl5pPr>
              <a:defRPr sz="1225"/>
            </a:lvl5pPr>
            <a:lvl6pPr>
              <a:defRPr sz="1225"/>
            </a:lvl6pPr>
            <a:lvl7pPr>
              <a:defRPr sz="1225"/>
            </a:lvl7pPr>
            <a:lvl8pPr>
              <a:defRPr sz="1225"/>
            </a:lvl8pPr>
            <a:lvl9pPr>
              <a:defRPr sz="1225"/>
            </a:lvl9pPr>
          </a:lstStyle>
          <a:p>
            <a:pPr lvl="0" fontAlgn="base"/>
            <a:r>
              <a:rPr lang="zh-CN" altLang="en-US" sz="254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17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815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35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35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3841" y="857610"/>
            <a:ext cx="4029120" cy="3527651"/>
          </a:xfrm>
        </p:spPr>
        <p:txBody>
          <a:bodyPr/>
          <a:lstStyle>
            <a:lvl1pPr>
              <a:defRPr sz="1905"/>
            </a:lvl1pPr>
            <a:lvl2pPr>
              <a:defRPr sz="1630"/>
            </a:lvl2pPr>
            <a:lvl3pPr>
              <a:defRPr sz="1360"/>
            </a:lvl3pPr>
            <a:lvl4pPr>
              <a:defRPr sz="1225"/>
            </a:lvl4pPr>
            <a:lvl5pPr>
              <a:defRPr sz="1225"/>
            </a:lvl5pPr>
            <a:lvl6pPr>
              <a:defRPr sz="1225"/>
            </a:lvl6pPr>
            <a:lvl7pPr>
              <a:defRPr sz="1225"/>
            </a:lvl7pPr>
            <a:lvl8pPr>
              <a:defRPr sz="1225"/>
            </a:lvl8pPr>
            <a:lvl9pPr>
              <a:defRPr sz="1225"/>
            </a:lvl9pPr>
          </a:lstStyle>
          <a:p>
            <a:pPr lvl="0" fontAlgn="base"/>
            <a:r>
              <a:rPr lang="zh-CN" altLang="en-US" sz="254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17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815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35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35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l" defTabSz="449580" rtl="0" eaLnBrk="1" fontAlgn="base" latinLnBrk="0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fld id="{91E31AD0-EB02-4EA4-B999-3447D8FE2FB0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fld>
            <a:endParaRPr kumimoji="0" lang="en-GB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r" defTabSz="449580" rtl="0" eaLnBrk="1" fontAlgn="base" latinLnBrk="0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fld id="{F808C1A3-AEA1-4753-B46C-322113C9A4DA}" type="slidenum">
              <a:rPr kumimoji="0" lang="zh-CN" alt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fld>
            <a:endParaRPr kumimoji="0" lang="en-GB" altLang="zh-C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idx="12"/>
          </p:nvPr>
        </p:nvSpPr>
        <p:spPr/>
        <p:txBody>
          <a:bodyPr/>
          <a:p>
            <a:pPr marL="0" marR="0" lvl="0" indent="0" algn="ctr" defTabSz="449580" rtl="0" eaLnBrk="1" fontAlgn="base" latinLnBrk="0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kumimoji="0" lang="en-GB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920" y="206302"/>
            <a:ext cx="8229601" cy="856529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z="399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920" y="1151401"/>
            <a:ext cx="4039201" cy="479570"/>
          </a:xfrm>
        </p:spPr>
        <p:txBody>
          <a:bodyPr anchor="b"/>
          <a:lstStyle>
            <a:lvl1pPr marL="0" indent="0">
              <a:buNone/>
              <a:defRPr sz="1630" b="1"/>
            </a:lvl1pPr>
            <a:lvl2pPr marL="311150" indent="0">
              <a:buNone/>
              <a:defRPr sz="1360" b="1"/>
            </a:lvl2pPr>
            <a:lvl3pPr marL="622300" indent="0">
              <a:buNone/>
              <a:defRPr sz="1225" b="1"/>
            </a:lvl3pPr>
            <a:lvl4pPr marL="933450" indent="0">
              <a:buNone/>
              <a:defRPr sz="1090" b="1"/>
            </a:lvl4pPr>
            <a:lvl5pPr marL="1244600" indent="0">
              <a:buNone/>
              <a:defRPr sz="1090" b="1"/>
            </a:lvl5pPr>
            <a:lvl6pPr marL="1555115" indent="0">
              <a:buNone/>
              <a:defRPr sz="1090" b="1"/>
            </a:lvl6pPr>
            <a:lvl7pPr marL="1866265" indent="0">
              <a:buNone/>
              <a:defRPr sz="1090" b="1"/>
            </a:lvl7pPr>
            <a:lvl8pPr marL="2177415" indent="0">
              <a:buNone/>
              <a:defRPr sz="1090" b="1"/>
            </a:lvl8pPr>
            <a:lvl9pPr marL="2487930" indent="0">
              <a:buNone/>
              <a:defRPr sz="1090" b="1"/>
            </a:lvl9pPr>
          </a:lstStyle>
          <a:p>
            <a:pPr lvl="0" fontAlgn="base"/>
            <a:r>
              <a:rPr lang="zh-CN" altLang="en-US" sz="217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920" y="1630971"/>
            <a:ext cx="4039201" cy="2963831"/>
          </a:xfrm>
        </p:spPr>
        <p:txBody>
          <a:bodyPr/>
          <a:lstStyle>
            <a:lvl1pPr>
              <a:defRPr sz="1630"/>
            </a:lvl1pPr>
            <a:lvl2pPr>
              <a:defRPr sz="1360"/>
            </a:lvl2pPr>
            <a:lvl3pPr>
              <a:defRPr sz="1225"/>
            </a:lvl3pPr>
            <a:lvl4pPr>
              <a:defRPr sz="1090"/>
            </a:lvl4pPr>
            <a:lvl5pPr>
              <a:defRPr sz="1090"/>
            </a:lvl5pPr>
            <a:lvl6pPr>
              <a:defRPr sz="1090"/>
            </a:lvl6pPr>
            <a:lvl7pPr>
              <a:defRPr sz="1090"/>
            </a:lvl7pPr>
            <a:lvl8pPr>
              <a:defRPr sz="1090"/>
            </a:lvl8pPr>
            <a:lvl9pPr>
              <a:defRPr sz="1090"/>
            </a:lvl9pPr>
          </a:lstStyle>
          <a:p>
            <a:pPr lvl="0" fontAlgn="base"/>
            <a:r>
              <a:rPr lang="zh-CN" altLang="en-US" sz="217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181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635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45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4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440" y="1151401"/>
            <a:ext cx="4042081" cy="479570"/>
          </a:xfrm>
        </p:spPr>
        <p:txBody>
          <a:bodyPr anchor="b"/>
          <a:lstStyle>
            <a:lvl1pPr marL="0" indent="0">
              <a:buNone/>
              <a:defRPr sz="1630" b="1"/>
            </a:lvl1pPr>
            <a:lvl2pPr marL="311150" indent="0">
              <a:buNone/>
              <a:defRPr sz="1360" b="1"/>
            </a:lvl2pPr>
            <a:lvl3pPr marL="622300" indent="0">
              <a:buNone/>
              <a:defRPr sz="1225" b="1"/>
            </a:lvl3pPr>
            <a:lvl4pPr marL="933450" indent="0">
              <a:buNone/>
              <a:defRPr sz="1090" b="1"/>
            </a:lvl4pPr>
            <a:lvl5pPr marL="1244600" indent="0">
              <a:buNone/>
              <a:defRPr sz="1090" b="1"/>
            </a:lvl5pPr>
            <a:lvl6pPr marL="1555115" indent="0">
              <a:buNone/>
              <a:defRPr sz="1090" b="1"/>
            </a:lvl6pPr>
            <a:lvl7pPr marL="1866265" indent="0">
              <a:buNone/>
              <a:defRPr sz="1090" b="1"/>
            </a:lvl7pPr>
            <a:lvl8pPr marL="2177415" indent="0">
              <a:buNone/>
              <a:defRPr sz="1090" b="1"/>
            </a:lvl8pPr>
            <a:lvl9pPr marL="2487930" indent="0">
              <a:buNone/>
              <a:defRPr sz="1090" b="1"/>
            </a:lvl9pPr>
          </a:lstStyle>
          <a:p>
            <a:pPr lvl="0" fontAlgn="base"/>
            <a:r>
              <a:rPr lang="zh-CN" altLang="en-US" sz="217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440" y="1630971"/>
            <a:ext cx="4042081" cy="2963831"/>
          </a:xfrm>
        </p:spPr>
        <p:txBody>
          <a:bodyPr/>
          <a:lstStyle>
            <a:lvl1pPr>
              <a:defRPr sz="1630"/>
            </a:lvl1pPr>
            <a:lvl2pPr>
              <a:defRPr sz="1360"/>
            </a:lvl2pPr>
            <a:lvl3pPr>
              <a:defRPr sz="1225"/>
            </a:lvl3pPr>
            <a:lvl4pPr>
              <a:defRPr sz="1090"/>
            </a:lvl4pPr>
            <a:lvl5pPr>
              <a:defRPr sz="1090"/>
            </a:lvl5pPr>
            <a:lvl6pPr>
              <a:defRPr sz="1090"/>
            </a:lvl6pPr>
            <a:lvl7pPr>
              <a:defRPr sz="1090"/>
            </a:lvl7pPr>
            <a:lvl8pPr>
              <a:defRPr sz="1090"/>
            </a:lvl8pPr>
            <a:lvl9pPr>
              <a:defRPr sz="1090"/>
            </a:lvl9pPr>
          </a:lstStyle>
          <a:p>
            <a:pPr lvl="0" fontAlgn="base"/>
            <a:r>
              <a:rPr lang="zh-CN" altLang="en-US" sz="217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181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635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45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4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l" defTabSz="449580" rtl="0" eaLnBrk="1" fontAlgn="base" latinLnBrk="0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fld id="{91E31AD0-EB02-4EA4-B999-3447D8FE2FB0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fld>
            <a:endParaRPr kumimoji="0" lang="en-GB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r" defTabSz="449580" rtl="0" eaLnBrk="1" fontAlgn="base" latinLnBrk="0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fld id="{F808C1A3-AEA1-4753-B46C-322113C9A4DA}" type="slidenum">
              <a:rPr kumimoji="0" lang="zh-CN" alt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fld>
            <a:endParaRPr kumimoji="0" lang="en-GB" altLang="zh-C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idx="12"/>
          </p:nvPr>
        </p:nvSpPr>
        <p:spPr/>
        <p:txBody>
          <a:bodyPr/>
          <a:p>
            <a:pPr marL="0" marR="0" lvl="0" indent="0" algn="ctr" defTabSz="449580" rtl="0" eaLnBrk="1" fontAlgn="base" latinLnBrk="0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kumimoji="0" lang="en-GB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399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l" defTabSz="449580" rtl="0" eaLnBrk="1" fontAlgn="base" latinLnBrk="0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fld id="{91E31AD0-EB02-4EA4-B999-3447D8FE2FB0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fld>
            <a:endParaRPr kumimoji="0" lang="en-GB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r" defTabSz="449580" rtl="0" eaLnBrk="1" fontAlgn="base" latinLnBrk="0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fld id="{F808C1A3-AEA1-4753-B46C-322113C9A4DA}" type="slidenum">
              <a:rPr kumimoji="0" lang="zh-CN" alt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fld>
            <a:endParaRPr kumimoji="0" lang="en-GB" altLang="zh-C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idx="12"/>
          </p:nvPr>
        </p:nvSpPr>
        <p:spPr/>
        <p:txBody>
          <a:bodyPr/>
          <a:p>
            <a:pPr marL="0" marR="0" lvl="0" indent="0" algn="ctr" defTabSz="449580" rtl="0" eaLnBrk="1" fontAlgn="base" latinLnBrk="0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kumimoji="0" lang="en-GB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l" defTabSz="449580" rtl="0" eaLnBrk="1" fontAlgn="base" latinLnBrk="0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fld id="{91E31AD0-EB02-4EA4-B999-3447D8FE2FB0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fld>
            <a:endParaRPr kumimoji="0" lang="en-GB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r" defTabSz="449580" rtl="0" eaLnBrk="1" fontAlgn="base" latinLnBrk="0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fld id="{F808C1A3-AEA1-4753-B46C-322113C9A4DA}" type="slidenum">
              <a:rPr kumimoji="0" lang="zh-CN" alt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fld>
            <a:endParaRPr kumimoji="0" lang="en-GB" altLang="zh-C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idx="12"/>
          </p:nvPr>
        </p:nvSpPr>
        <p:spPr/>
        <p:txBody>
          <a:bodyPr/>
          <a:p>
            <a:pPr marL="0" marR="0" lvl="0" indent="0" algn="ctr" defTabSz="449580" rtl="0" eaLnBrk="1" fontAlgn="base" latinLnBrk="0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kumimoji="0" lang="en-GB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920" y="205222"/>
            <a:ext cx="3008161" cy="870572"/>
          </a:xfrm>
        </p:spPr>
        <p:txBody>
          <a:bodyPr anchor="b"/>
          <a:lstStyle>
            <a:lvl1pPr algn="l">
              <a:defRPr sz="1360" b="1"/>
            </a:lvl1pPr>
          </a:lstStyle>
          <a:p>
            <a:pPr fontAlgn="base"/>
            <a:r>
              <a:rPr lang="zh-CN" altLang="en-US" sz="181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521" y="205222"/>
            <a:ext cx="5112000" cy="4389581"/>
          </a:xfrm>
        </p:spPr>
        <p:txBody>
          <a:bodyPr/>
          <a:lstStyle>
            <a:lvl1pPr>
              <a:defRPr sz="2180"/>
            </a:lvl1pPr>
            <a:lvl2pPr>
              <a:defRPr sz="1905"/>
            </a:lvl2pPr>
            <a:lvl3pPr>
              <a:defRPr sz="1630"/>
            </a:lvl3pPr>
            <a:lvl4pPr>
              <a:defRPr sz="1360"/>
            </a:lvl4pPr>
            <a:lvl5pPr>
              <a:defRPr sz="1360"/>
            </a:lvl5pPr>
            <a:lvl6pPr>
              <a:defRPr sz="1360"/>
            </a:lvl6pPr>
            <a:lvl7pPr>
              <a:defRPr sz="1360"/>
            </a:lvl7pPr>
            <a:lvl8pPr>
              <a:defRPr sz="1360"/>
            </a:lvl8pPr>
            <a:lvl9pPr>
              <a:defRPr sz="1360"/>
            </a:lvl9pPr>
          </a:lstStyle>
          <a:p>
            <a:pPr lvl="0" fontAlgn="base"/>
            <a:r>
              <a:rPr lang="zh-CN" altLang="en-US" sz="290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540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175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815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815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920" y="1075793"/>
            <a:ext cx="3008161" cy="3519010"/>
          </a:xfrm>
        </p:spPr>
        <p:txBody>
          <a:bodyPr/>
          <a:lstStyle>
            <a:lvl1pPr marL="0" indent="0">
              <a:buNone/>
              <a:defRPr sz="955"/>
            </a:lvl1pPr>
            <a:lvl2pPr marL="311150" indent="0">
              <a:buNone/>
              <a:defRPr sz="820"/>
            </a:lvl2pPr>
            <a:lvl3pPr marL="622300" indent="0">
              <a:buNone/>
              <a:defRPr sz="680"/>
            </a:lvl3pPr>
            <a:lvl4pPr marL="933450" indent="0">
              <a:buNone/>
              <a:defRPr sz="610"/>
            </a:lvl4pPr>
            <a:lvl5pPr marL="1244600" indent="0">
              <a:buNone/>
              <a:defRPr sz="610"/>
            </a:lvl5pPr>
            <a:lvl6pPr marL="1555115" indent="0">
              <a:buNone/>
              <a:defRPr sz="610"/>
            </a:lvl6pPr>
            <a:lvl7pPr marL="1866265" indent="0">
              <a:buNone/>
              <a:defRPr sz="610"/>
            </a:lvl7pPr>
            <a:lvl8pPr marL="2177415" indent="0">
              <a:buNone/>
              <a:defRPr sz="610"/>
            </a:lvl8pPr>
            <a:lvl9pPr marL="2487930" indent="0">
              <a:buNone/>
              <a:defRPr sz="610"/>
            </a:lvl9pPr>
          </a:lstStyle>
          <a:p>
            <a:pPr lvl="0" fontAlgn="base"/>
            <a:r>
              <a:rPr lang="zh-CN" altLang="en-US" sz="127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l" defTabSz="449580" rtl="0" eaLnBrk="1" fontAlgn="base" latinLnBrk="0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fld id="{91E31AD0-EB02-4EA4-B999-3447D8FE2FB0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fld>
            <a:endParaRPr kumimoji="0" lang="en-GB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r" defTabSz="449580" rtl="0" eaLnBrk="1" fontAlgn="base" latinLnBrk="0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fld id="{F808C1A3-AEA1-4753-B46C-322113C9A4DA}" type="slidenum">
              <a:rPr kumimoji="0" lang="zh-CN" alt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fld>
            <a:endParaRPr kumimoji="0" lang="en-GB" altLang="zh-C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idx="12"/>
          </p:nvPr>
        </p:nvSpPr>
        <p:spPr/>
        <p:txBody>
          <a:bodyPr/>
          <a:p>
            <a:pPr marL="0" marR="0" lvl="0" indent="0" algn="ctr" defTabSz="449580" rtl="0" eaLnBrk="1" fontAlgn="base" latinLnBrk="0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kumimoji="0" lang="en-GB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801" y="3600018"/>
            <a:ext cx="5486400" cy="425565"/>
          </a:xfrm>
        </p:spPr>
        <p:txBody>
          <a:bodyPr anchor="b"/>
          <a:lstStyle>
            <a:lvl1pPr algn="l">
              <a:defRPr sz="1360" b="1"/>
            </a:lvl1pPr>
          </a:lstStyle>
          <a:p>
            <a:pPr fontAlgn="base"/>
            <a:r>
              <a:rPr lang="zh-CN" altLang="en-US" sz="181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801" y="459049"/>
            <a:ext cx="5486400" cy="3086964"/>
          </a:xfrm>
        </p:spPr>
        <p:txBody>
          <a:bodyPr vert="horz" wrap="square" lIns="0" tIns="0" rIns="0" bIns="0" numCol="1" anchor="t" anchorCtr="0" compatLnSpc="1"/>
          <a:lstStyle>
            <a:lvl1pPr marL="0" indent="0">
              <a:buNone/>
              <a:defRPr sz="2180"/>
            </a:lvl1pPr>
            <a:lvl2pPr marL="311150" indent="0">
              <a:buNone/>
              <a:defRPr sz="1905"/>
            </a:lvl2pPr>
            <a:lvl3pPr marL="622300" indent="0">
              <a:buNone/>
              <a:defRPr sz="1630"/>
            </a:lvl3pPr>
            <a:lvl4pPr marL="933450" indent="0">
              <a:buNone/>
              <a:defRPr sz="1360"/>
            </a:lvl4pPr>
            <a:lvl5pPr marL="1244600" indent="0">
              <a:buNone/>
              <a:defRPr sz="1360"/>
            </a:lvl5pPr>
            <a:lvl6pPr marL="1555115" indent="0">
              <a:buNone/>
              <a:defRPr sz="1360"/>
            </a:lvl6pPr>
            <a:lvl7pPr marL="1866265" indent="0">
              <a:buNone/>
              <a:defRPr sz="1360"/>
            </a:lvl7pPr>
            <a:lvl8pPr marL="2177415" indent="0">
              <a:buNone/>
              <a:defRPr sz="1360"/>
            </a:lvl8pPr>
            <a:lvl9pPr marL="2487930" indent="0">
              <a:buNone/>
              <a:defRPr sz="1360"/>
            </a:lvl9pPr>
          </a:lstStyle>
          <a:p>
            <a:pPr marL="0" marR="0" lvl="0" indent="0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801" y="4025583"/>
            <a:ext cx="5486400" cy="603783"/>
          </a:xfrm>
        </p:spPr>
        <p:txBody>
          <a:bodyPr/>
          <a:lstStyle>
            <a:lvl1pPr marL="0" indent="0">
              <a:buNone/>
              <a:defRPr sz="955"/>
            </a:lvl1pPr>
            <a:lvl2pPr marL="311150" indent="0">
              <a:buNone/>
              <a:defRPr sz="820"/>
            </a:lvl2pPr>
            <a:lvl3pPr marL="622300" indent="0">
              <a:buNone/>
              <a:defRPr sz="680"/>
            </a:lvl3pPr>
            <a:lvl4pPr marL="933450" indent="0">
              <a:buNone/>
              <a:defRPr sz="610"/>
            </a:lvl4pPr>
            <a:lvl5pPr marL="1244600" indent="0">
              <a:buNone/>
              <a:defRPr sz="610"/>
            </a:lvl5pPr>
            <a:lvl6pPr marL="1555115" indent="0">
              <a:buNone/>
              <a:defRPr sz="610"/>
            </a:lvl6pPr>
            <a:lvl7pPr marL="1866265" indent="0">
              <a:buNone/>
              <a:defRPr sz="610"/>
            </a:lvl7pPr>
            <a:lvl8pPr marL="2177415" indent="0">
              <a:buNone/>
              <a:defRPr sz="610"/>
            </a:lvl8pPr>
            <a:lvl9pPr marL="2487930" indent="0">
              <a:buNone/>
              <a:defRPr sz="610"/>
            </a:lvl9pPr>
          </a:lstStyle>
          <a:p>
            <a:pPr lvl="0" fontAlgn="base"/>
            <a:r>
              <a:rPr lang="zh-CN" altLang="en-US" sz="127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l" defTabSz="449580" rtl="0" eaLnBrk="1" fontAlgn="base" latinLnBrk="0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fld id="{91E31AD0-EB02-4EA4-B999-3447D8FE2FB0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fld>
            <a:endParaRPr kumimoji="0" lang="en-GB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r" defTabSz="449580" rtl="0" eaLnBrk="1" fontAlgn="base" latinLnBrk="0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fld id="{F808C1A3-AEA1-4753-B46C-322113C9A4DA}" type="slidenum">
              <a:rPr kumimoji="0" lang="zh-CN" alt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fld>
            <a:endParaRPr kumimoji="0" lang="en-GB" altLang="zh-C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idx="12"/>
          </p:nvPr>
        </p:nvSpPr>
        <p:spPr/>
        <p:txBody>
          <a:bodyPr/>
          <a:p>
            <a:pPr marL="0" marR="0" lvl="0" indent="0" algn="ctr" defTabSz="449580" rtl="0" eaLnBrk="1" fontAlgn="base" latinLnBrk="0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kumimoji="0" lang="en-GB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399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z="290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540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175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815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815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l" defTabSz="449580" rtl="0" eaLnBrk="1" fontAlgn="base" latinLnBrk="0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fld id="{91E31AD0-EB02-4EA4-B999-3447D8FE2FB0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fld>
            <a:endParaRPr kumimoji="0" lang="en-GB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r" defTabSz="449580" rtl="0" eaLnBrk="1" fontAlgn="base" latinLnBrk="0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fld id="{F808C1A3-AEA1-4753-B46C-322113C9A4DA}" type="slidenum">
              <a:rPr kumimoji="0" lang="zh-CN" alt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fld>
            <a:endParaRPr kumimoji="0" lang="en-GB" altLang="zh-C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idx="12"/>
          </p:nvPr>
        </p:nvSpPr>
        <p:spPr/>
        <p:txBody>
          <a:bodyPr/>
          <a:p>
            <a:pPr marL="0" marR="0" lvl="0" indent="0" algn="ctr" defTabSz="449580" rtl="0" eaLnBrk="1" fontAlgn="base" latinLnBrk="0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kumimoji="0" lang="en-GB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05281" y="205222"/>
            <a:ext cx="2049119" cy="4180039"/>
          </a:xfrm>
        </p:spPr>
        <p:txBody>
          <a:bodyPr vert="eaVert"/>
          <a:lstStyle/>
          <a:p>
            <a:pPr fontAlgn="base"/>
            <a:r>
              <a:rPr lang="zh-CN" altLang="en-US" sz="399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6481" y="205222"/>
            <a:ext cx="6010560" cy="4180039"/>
          </a:xfrm>
        </p:spPr>
        <p:txBody>
          <a:bodyPr vert="eaVert"/>
          <a:lstStyle/>
          <a:p>
            <a:pPr lvl="0" fontAlgn="base"/>
            <a:r>
              <a:rPr lang="zh-CN" altLang="en-US" sz="290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540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175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815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815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l" defTabSz="449580" rtl="0" eaLnBrk="1" fontAlgn="base" latinLnBrk="0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fld id="{91E31AD0-EB02-4EA4-B999-3447D8FE2FB0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fld>
            <a:endParaRPr kumimoji="0" lang="en-GB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r" defTabSz="449580" rtl="0" eaLnBrk="1" fontAlgn="base" latinLnBrk="0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fld id="{F808C1A3-AEA1-4753-B46C-322113C9A4DA}" type="slidenum">
              <a:rPr kumimoji="0" lang="zh-CN" alt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fld>
            <a:endParaRPr kumimoji="0" lang="en-GB" altLang="zh-C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idx="12"/>
          </p:nvPr>
        </p:nvSpPr>
        <p:spPr/>
        <p:txBody>
          <a:bodyPr/>
          <a:p>
            <a:pPr marL="0" marR="0" lvl="0" indent="0" algn="ctr" defTabSz="449580" rtl="0" eaLnBrk="1" fontAlgn="base" latinLnBrk="0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kumimoji="0" lang="en-GB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22560" y="205222"/>
            <a:ext cx="6531840" cy="506573"/>
          </a:xfrm>
        </p:spPr>
        <p:txBody>
          <a:bodyPr/>
          <a:lstStyle/>
          <a:p>
            <a:pPr fontAlgn="base"/>
            <a:r>
              <a:rPr lang="zh-CN" altLang="en-US" sz="399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34191" y="856985"/>
            <a:ext cx="8196480" cy="3527651"/>
          </a:xfrm>
        </p:spPr>
        <p:txBody>
          <a:bodyPr vert="horz" wrap="square" lIns="0" tIns="0" rIns="0" bIns="0" numCol="1" anchor="t" anchorCtr="0" compatLnSpc="1"/>
          <a:lstStyle/>
          <a:p>
            <a:pPr marL="398780" marR="0" lvl="0" indent="-294005" algn="l" defTabSz="44958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l" defTabSz="449580" rtl="0" eaLnBrk="1" fontAlgn="base" latinLnBrk="0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fld id="{91E31AD0-EB02-4EA4-B999-3447D8FE2FB0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fld>
            <a:endParaRPr kumimoji="0" lang="en-GB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r" defTabSz="449580" rtl="0" eaLnBrk="1" fontAlgn="base" latinLnBrk="0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fld id="{F808C1A3-AEA1-4753-B46C-322113C9A4DA}" type="slidenum">
              <a:rPr kumimoji="0" lang="zh-CN" alt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fld>
            <a:endParaRPr kumimoji="0" lang="en-GB" altLang="zh-C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idx="12"/>
          </p:nvPr>
        </p:nvSpPr>
        <p:spPr/>
        <p:txBody>
          <a:bodyPr/>
          <a:p>
            <a:pPr marL="0" marR="0" lvl="0" indent="0" algn="ctr" defTabSz="449580" rtl="0" eaLnBrk="1" fontAlgn="base" latinLnBrk="0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kumimoji="0" lang="en-GB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7772" y="4685110"/>
            <a:ext cx="2867025" cy="330994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vert="horz" wrap="square" lIns="0" tIns="0" rIns="0" bIns="0" numCol="1" anchor="t" anchorCtr="0" compatLnSpc="1"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 marR="0" lvl="0" indent="0" algn="ctr" defTabSz="449580" rtl="0" eaLnBrk="1" fontAlgn="base" latinLnBrk="0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6772" y="4685110"/>
            <a:ext cx="2097881" cy="330994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vert="horz" wrap="square" lIns="0" tIns="0" rIns="0" bIns="0" numCol="1" anchor="t" anchorCtr="0" compatLnSpc="1"/>
          <a:lstStyle>
            <a:lvl1pPr>
              <a:defRPr/>
            </a:lvl1pPr>
          </a:lstStyle>
          <a:p>
            <a:pPr marL="0" marR="0" lvl="0" indent="0" algn="r" defTabSz="449580" rtl="0" eaLnBrk="1" fontAlgn="base" latinLnBrk="0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fld id="{7083AF11-6B36-4E6B-BD3E-E393AF8F53C0}" type="slidenum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fld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 spd="slow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27"/>
          <p:cNvSpPr>
            <a:spLocks noChangeArrowheads="1"/>
          </p:cNvSpPr>
          <p:nvPr userDrawn="1"/>
        </p:nvSpPr>
        <p:spPr bwMode="auto">
          <a:xfrm>
            <a:off x="0" y="298450"/>
            <a:ext cx="1071538" cy="415912"/>
          </a:xfrm>
          <a:prstGeom prst="rect">
            <a:avLst/>
          </a:prstGeom>
          <a:solidFill>
            <a:srgbClr val="0070C0">
              <a:alpha val="91000"/>
            </a:srgbClr>
          </a:solidFill>
          <a:ln w="25400">
            <a:noFill/>
            <a:miter lim="800000"/>
          </a:ln>
        </p:spPr>
        <p:txBody>
          <a:bodyPr anchor="ctr"/>
          <a:lstStyle/>
          <a:p>
            <a:pPr algn="ctr"/>
            <a:endParaRPr lang="zh-CN" altLang="zh-CN" b="1" dirty="0">
              <a:solidFill>
                <a:srgbClr val="FFFFFF"/>
              </a:solidFill>
              <a:effectLst/>
              <a:latin typeface="+mj-ea"/>
              <a:ea typeface="+mj-ea"/>
              <a:cs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72528" y="4869656"/>
            <a:ext cx="571472" cy="273844"/>
          </a:xfrm>
          <a:solidFill>
            <a:schemeClr val="tx1">
              <a:lumMod val="65000"/>
              <a:lumOff val="35000"/>
            </a:schemeClr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32BF26BF-C05C-4D87-8368-FBB018445B06}" type="slidenum">
              <a:rPr lang="zh-CN" altLang="en-US" smtClean="0"/>
            </a:fld>
            <a:endParaRPr lang="zh-CN" altLang="en-US"/>
          </a:p>
        </p:txBody>
      </p:sp>
      <p:pic>
        <p:nvPicPr>
          <p:cNvPr id="52225" name="Picture 1" descr="E:\工作资料\中电二公司各项资料\公司logo及大楼图片\公司LOGO图标\中电二logo白底蓝字 PNG.png"/>
          <p:cNvPicPr preferRelativeResize="0">
            <a:picLocks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16356" y="101010"/>
            <a:ext cx="784800" cy="327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 dir="d"/>
      </p:transition>
    </mc:Choice>
    <mc:Fallback>
      <p:transition spd="slow">
        <p:wipe dir="d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0" y="4822047"/>
            <a:ext cx="483548" cy="273844"/>
          </a:xfrm>
        </p:spPr>
        <p:txBody>
          <a:bodyPr/>
          <a:lstStyle>
            <a:lvl1pPr algn="l">
              <a:defRPr sz="900" b="1">
                <a:solidFill>
                  <a:schemeClr val="tx1"/>
                </a:solidFill>
                <a:effectLst/>
              </a:defRPr>
            </a:lvl1pPr>
          </a:lstStyle>
          <a:p>
            <a:fld id="{AA1414A3-7324-4A22-A557-4C7FF6515E55}" type="slidenum">
              <a:rPr lang="zh-CN" altLang="en-US" smtClean="0"/>
            </a:fld>
            <a:endParaRPr lang="zh-CN" altLang="en-US"/>
          </a:p>
        </p:txBody>
      </p:sp>
      <p:pic>
        <p:nvPicPr>
          <p:cNvPr id="14" name="图片 13" descr="CESE2蓝色图标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98852" y="4853313"/>
            <a:ext cx="879205" cy="2902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 dir="d"/>
      </p:transition>
    </mc:Choice>
    <mc:Fallback>
      <p:transition spd="slow">
        <p:wipe dir="d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876" y="0"/>
            <a:ext cx="7072313" cy="67508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74680-2BC3-481D-9E15-0851F5F178A2}" type="datetime1">
              <a:rPr lang="zh-CN" altLang="en-US"/>
            </a:fld>
            <a:endParaRPr lang="zh-CN" altLang="en-US" dirty="0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E503D-384C-4183-912E-CED62C7D698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 dir="d"/>
      </p:transition>
    </mc:Choice>
    <mc:Fallback>
      <p:transition spd="slow">
        <p:wipe dir="d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charset="-122"/>
                <a:cs typeface="微软雅黑" panose="020B0503020204020204" charset="-122"/>
              </a:defRPr>
            </a:lvl1pPr>
            <a:lvl2pPr>
              <a:defRPr>
                <a:latin typeface="微软雅黑" panose="020B0503020204020204" charset="-122"/>
                <a:cs typeface="微软雅黑" panose="020B0503020204020204" charset="-122"/>
              </a:defRPr>
            </a:lvl2pPr>
            <a:lvl3pPr>
              <a:defRPr>
                <a:latin typeface="微软雅黑" panose="020B0503020204020204" charset="-122"/>
                <a:cs typeface="微软雅黑" panose="020B0503020204020204" charset="-122"/>
              </a:defRPr>
            </a:lvl3pPr>
            <a:lvl4pPr>
              <a:defRPr>
                <a:latin typeface="微软雅黑" panose="020B0503020204020204" charset="-122"/>
                <a:cs typeface="微软雅黑" panose="020B0503020204020204" charset="-122"/>
              </a:defRPr>
            </a:lvl4pPr>
            <a:lvl5pPr>
              <a:defRPr>
                <a:latin typeface="微软雅黑" panose="020B0503020204020204" charset="-122"/>
                <a:cs typeface="微软雅黑" panose="020B050302020402020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 dir="d"/>
      </p:transition>
    </mc:Choice>
    <mc:Fallback>
      <p:transition spd="slow">
        <p:wipe dir="d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latin typeface="微软雅黑" panose="020B0503020204020204" charset="-122"/>
                <a:cs typeface="微软雅黑" panose="020B0503020204020204" charset="-122"/>
              </a:defRPr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AAD8F2A-6767-4CB6-AE69-BF06EC8B8022}" type="datetime1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微软雅黑" panose="020B0503020204020204" charset="-122"/>
                <a:sym typeface="Arial" panose="020B0604020202020204" pitchFamily="34" charset="0"/>
              </a:rPr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sym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400" dirty="0">
                <a:sym typeface="Arial" panose="020B0604020202020204" pitchFamily="34" charset="0"/>
              </a:rPr>
            </a:fld>
            <a:endParaRPr lang="zh-CN" altLang="en-US" sz="1400" dirty="0"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 dir="d"/>
      </p:transition>
    </mc:Choice>
    <mc:Fallback>
      <p:transition spd="slow">
        <p:wipe dir="d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440" y="1597488"/>
            <a:ext cx="7773120" cy="1102796"/>
          </a:xfrm>
        </p:spPr>
        <p:txBody>
          <a:bodyPr/>
          <a:lstStyle/>
          <a:p>
            <a:pPr fontAlgn="base"/>
            <a:r>
              <a:rPr lang="zh-CN" altLang="en-US" sz="399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2321" y="2914146"/>
            <a:ext cx="6400799" cy="1314498"/>
          </a:xfrm>
        </p:spPr>
        <p:txBody>
          <a:bodyPr/>
          <a:lstStyle>
            <a:lvl1pPr marL="0" indent="0" algn="ctr">
              <a:buNone/>
              <a:defRPr/>
            </a:lvl1pPr>
            <a:lvl2pPr marL="311150" indent="0" algn="ctr">
              <a:buNone/>
              <a:defRPr/>
            </a:lvl2pPr>
            <a:lvl3pPr marL="622300" indent="0" algn="ctr">
              <a:buNone/>
              <a:defRPr/>
            </a:lvl3pPr>
            <a:lvl4pPr marL="933450" indent="0" algn="ctr">
              <a:buNone/>
              <a:defRPr/>
            </a:lvl4pPr>
            <a:lvl5pPr marL="1244600" indent="0" algn="ctr">
              <a:buNone/>
              <a:defRPr/>
            </a:lvl5pPr>
            <a:lvl6pPr marL="1555115" indent="0" algn="ctr">
              <a:buNone/>
              <a:defRPr/>
            </a:lvl6pPr>
            <a:lvl7pPr marL="1866265" indent="0" algn="ctr">
              <a:buNone/>
              <a:defRPr/>
            </a:lvl7pPr>
            <a:lvl8pPr marL="2177415" indent="0" algn="ctr">
              <a:buNone/>
              <a:defRPr/>
            </a:lvl8pPr>
            <a:lvl9pPr marL="2487930" indent="0" algn="ctr">
              <a:buNone/>
              <a:defRPr/>
            </a:lvl9pPr>
          </a:lstStyle>
          <a:p>
            <a:pPr fontAlgn="base"/>
            <a:r>
              <a:rPr lang="zh-CN" altLang="en-US" sz="2905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l" defTabSz="449580" rtl="0" eaLnBrk="1" fontAlgn="base" latinLnBrk="0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fld id="{91E31AD0-EB02-4EA4-B999-3447D8FE2FB0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fld>
            <a:endParaRPr kumimoji="0" lang="en-GB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r" defTabSz="449580" rtl="0" eaLnBrk="1" fontAlgn="base" latinLnBrk="0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fld id="{F808C1A3-AEA1-4753-B46C-322113C9A4DA}" type="slidenum">
              <a:rPr kumimoji="0" lang="zh-CN" alt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fld>
            <a:endParaRPr kumimoji="0" lang="en-GB" altLang="zh-C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idx="12"/>
          </p:nvPr>
        </p:nvSpPr>
        <p:spPr/>
        <p:txBody>
          <a:bodyPr/>
          <a:p>
            <a:pPr marL="0" marR="0" lvl="0" indent="0" algn="ctr" defTabSz="449580" rtl="0" eaLnBrk="1" fontAlgn="base" latinLnBrk="0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kumimoji="0" lang="en-GB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399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z="2905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z="2540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z="2175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z="1815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z="1815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l" defTabSz="449580" rtl="0" eaLnBrk="1" fontAlgn="base" latinLnBrk="0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fld id="{91E31AD0-EB02-4EA4-B999-3447D8FE2FB0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fld>
            <a:endParaRPr kumimoji="0" lang="en-GB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r" defTabSz="449580" rtl="0" eaLnBrk="1" fontAlgn="base" latinLnBrk="0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fld id="{F808C1A3-AEA1-4753-B46C-322113C9A4DA}" type="slidenum">
              <a:rPr kumimoji="0" lang="zh-CN" alt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fld>
            <a:endParaRPr kumimoji="0" lang="en-GB" altLang="zh-C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idx="12"/>
          </p:nvPr>
        </p:nvSpPr>
        <p:spPr/>
        <p:txBody>
          <a:bodyPr/>
          <a:p>
            <a:pPr marL="0" marR="0" lvl="0" indent="0" algn="ctr" defTabSz="449580" rtl="0" eaLnBrk="1" fontAlgn="base" latinLnBrk="0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kumimoji="0" lang="en-GB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880" y="3305147"/>
            <a:ext cx="7771681" cy="1021787"/>
          </a:xfrm>
        </p:spPr>
        <p:txBody>
          <a:bodyPr anchor="t"/>
          <a:lstStyle>
            <a:lvl1pPr algn="l">
              <a:defRPr sz="2725" b="1" cap="all"/>
            </a:lvl1pPr>
          </a:lstStyle>
          <a:p>
            <a:pPr fontAlgn="base"/>
            <a:r>
              <a:rPr lang="zh-CN" altLang="en-US" sz="363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880" y="2179669"/>
            <a:ext cx="7771681" cy="1125479"/>
          </a:xfrm>
        </p:spPr>
        <p:txBody>
          <a:bodyPr anchor="b"/>
          <a:lstStyle>
            <a:lvl1pPr marL="0" indent="0">
              <a:buNone/>
              <a:defRPr sz="1360"/>
            </a:lvl1pPr>
            <a:lvl2pPr marL="311150" indent="0">
              <a:buNone/>
              <a:defRPr sz="1225"/>
            </a:lvl2pPr>
            <a:lvl3pPr marL="622300" indent="0">
              <a:buNone/>
              <a:defRPr sz="1090"/>
            </a:lvl3pPr>
            <a:lvl4pPr marL="933450" indent="0">
              <a:buNone/>
              <a:defRPr sz="955"/>
            </a:lvl4pPr>
            <a:lvl5pPr marL="1244600" indent="0">
              <a:buNone/>
              <a:defRPr sz="955"/>
            </a:lvl5pPr>
            <a:lvl6pPr marL="1555115" indent="0">
              <a:buNone/>
              <a:defRPr sz="955"/>
            </a:lvl6pPr>
            <a:lvl7pPr marL="1866265" indent="0">
              <a:buNone/>
              <a:defRPr sz="955"/>
            </a:lvl7pPr>
            <a:lvl8pPr marL="2177415" indent="0">
              <a:buNone/>
              <a:defRPr sz="955"/>
            </a:lvl8pPr>
            <a:lvl9pPr marL="2487930" indent="0">
              <a:buNone/>
              <a:defRPr sz="955"/>
            </a:lvl9pPr>
          </a:lstStyle>
          <a:p>
            <a:pPr lvl="0" fontAlgn="base"/>
            <a:r>
              <a:rPr lang="zh-CN" altLang="en-US" sz="181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p>
            <a:pPr marL="0" marR="0" lvl="0" indent="0" algn="l" defTabSz="449580" rtl="0" eaLnBrk="1" fontAlgn="base" latinLnBrk="0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fld id="{91E31AD0-EB02-4EA4-B999-3447D8FE2FB0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fld>
            <a:endParaRPr kumimoji="0" lang="en-GB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1"/>
          </p:nvPr>
        </p:nvSpPr>
        <p:spPr/>
        <p:txBody>
          <a:bodyPr/>
          <a:p>
            <a:pPr marL="0" marR="0" lvl="0" indent="0" algn="r" defTabSz="449580" rtl="0" eaLnBrk="1" fontAlgn="base" latinLnBrk="0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fld id="{F808C1A3-AEA1-4753-B46C-322113C9A4DA}" type="slidenum">
              <a:rPr kumimoji="0" lang="zh-CN" alt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fld>
            <a:endParaRPr kumimoji="0" lang="en-GB" altLang="zh-C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idx="12"/>
          </p:nvPr>
        </p:nvSpPr>
        <p:spPr/>
        <p:txBody>
          <a:bodyPr/>
          <a:p>
            <a:pPr marL="0" marR="0" lvl="0" indent="0" algn="ctr" defTabSz="449580" rtl="0" eaLnBrk="1" fontAlgn="base" latinLnBrk="0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kumimoji="0" lang="en-GB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13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6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>
            <a:fld id="{32BF26BF-C05C-4D87-8368-FBB018445B0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>
    <mc:Choice xmlns:p14="http://schemas.microsoft.com/office/powerpoint/2010/main" Requires="p14">
      <p:transition spd="slow" p14:dur="1000">
        <p:wipe dir="d"/>
      </p:transition>
    </mc:Choice>
    <mc:Fallback>
      <p:transition spd="slow">
        <p:wipe dir="d"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Rectangle 6"/>
          <p:cNvSpPr>
            <a:spLocks noChangeArrowheads="1"/>
          </p:cNvSpPr>
          <p:nvPr userDrawn="1"/>
        </p:nvSpPr>
        <p:spPr bwMode="auto">
          <a:xfrm>
            <a:off x="0" y="4426744"/>
            <a:ext cx="9144000" cy="716756"/>
          </a:xfrm>
          <a:prstGeom prst="rect">
            <a:avLst/>
          </a:prstGeom>
          <a:solidFill>
            <a:srgbClr val="004898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p>
            <a:pPr fontAlgn="base"/>
            <a:endParaRPr lang="zh-CN" altLang="en-US" sz="1280" strike="noStrike" noProof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2122885" y="204788"/>
            <a:ext cx="6531769" cy="507206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ctr"/>
          <a:p>
            <a:pPr lvl="0" fontAlgn="base"/>
            <a:r>
              <a:rPr lang="zh-CN" altLang="en-GB" sz="3990" strike="noStrike" noProof="1" dirty="0"/>
              <a:t>单击鼠标编辑标题文的格式</a:t>
            </a:r>
            <a:endParaRPr lang="zh-CN" altLang="en-GB" strike="noStrike" noProof="1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6010" y="857250"/>
            <a:ext cx="8197454" cy="3527822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/>
          <a:p>
            <a:pPr lvl="0" fontAlgn="base"/>
            <a:r>
              <a:rPr lang="zh-CN" altLang="en-GB" sz="2905" strike="noStrike" noProof="1" dirty="0"/>
              <a:t>单击鼠标编辑大纲正文格式</a:t>
            </a:r>
            <a:endParaRPr lang="zh-CN" altLang="en-GB" strike="noStrike" noProof="1" dirty="0"/>
          </a:p>
          <a:p>
            <a:pPr lvl="1" fontAlgn="base"/>
            <a:r>
              <a:rPr lang="zh-CN" altLang="en-GB" sz="2540" strike="noStrike" noProof="1" dirty="0"/>
              <a:t>第二个大纲级</a:t>
            </a:r>
            <a:endParaRPr lang="zh-CN" altLang="en-GB" strike="noStrike" noProof="1" dirty="0"/>
          </a:p>
          <a:p>
            <a:pPr lvl="2" fontAlgn="base"/>
            <a:r>
              <a:rPr lang="zh-CN" altLang="en-GB" sz="2175" strike="noStrike" noProof="1" dirty="0"/>
              <a:t>第三个大纲级</a:t>
            </a:r>
            <a:endParaRPr lang="zh-CN" altLang="en-GB" strike="noStrike" noProof="1" dirty="0"/>
          </a:p>
          <a:p>
            <a:pPr lvl="3" fontAlgn="base"/>
            <a:r>
              <a:rPr lang="zh-CN" altLang="en-GB" sz="1815" strike="noStrike" noProof="1" dirty="0"/>
              <a:t>第四个大纲级</a:t>
            </a:r>
            <a:endParaRPr lang="zh-CN" altLang="en-GB" strike="noStrike" noProof="1" dirty="0"/>
          </a:p>
          <a:p>
            <a:pPr lvl="4" fontAlgn="base"/>
            <a:r>
              <a:rPr lang="zh-CN" altLang="en-GB" sz="1815" strike="noStrike" noProof="1" dirty="0"/>
              <a:t>第五个大纲级</a:t>
            </a:r>
            <a:endParaRPr lang="zh-CN" altLang="en-GB" strike="noStrike" noProof="1" dirty="0"/>
          </a:p>
          <a:p>
            <a:pPr lvl="4" fontAlgn="base"/>
            <a:r>
              <a:rPr lang="zh-CN" altLang="en-GB" sz="1815" strike="noStrike" noProof="1" dirty="0"/>
              <a:t>第六个大纲级</a:t>
            </a:r>
            <a:endParaRPr lang="zh-CN" altLang="en-GB" strike="noStrike" noProof="1" dirty="0"/>
          </a:p>
          <a:p>
            <a:pPr lvl="4" fontAlgn="base"/>
            <a:r>
              <a:rPr lang="zh-CN" altLang="en-GB" sz="1815" strike="noStrike" noProof="1" dirty="0"/>
              <a:t>第七个大纲级</a:t>
            </a:r>
            <a:endParaRPr lang="zh-CN" altLang="en-GB" strike="noStrike" noProof="1" dirty="0"/>
          </a:p>
          <a:p>
            <a:pPr lvl="4" fontAlgn="base"/>
            <a:r>
              <a:rPr lang="zh-CN" altLang="en-GB" sz="1815" strike="noStrike" noProof="1" dirty="0"/>
              <a:t>第八个大纲级</a:t>
            </a:r>
            <a:endParaRPr lang="zh-CN" altLang="en-GB" strike="noStrike" noProof="1" dirty="0"/>
          </a:p>
          <a:p>
            <a:pPr lvl="4" fontAlgn="base"/>
            <a:r>
              <a:rPr lang="zh-CN" altLang="en-GB" sz="1815" strike="noStrike" noProof="1" dirty="0"/>
              <a:t>第九个大纲级</a:t>
            </a:r>
            <a:endParaRPr lang="zh-CN" altLang="en-GB" strike="noStrike" noProof="1" dirty="0"/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6010" y="4685110"/>
            <a:ext cx="2099072" cy="330994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vert="horz" wrap="square" lIns="0" tIns="0" rIns="0" bIns="0" numCol="1" anchor="t" anchorCtr="0" compatLnSpc="1"/>
          <a:lstStyle>
            <a:lvl1pPr algn="l" eaLnBrk="1">
              <a:lnSpc>
                <a:spcPct val="8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955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449580" rtl="0" eaLnBrk="1" fontAlgn="base" latinLnBrk="0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fld id="{91E31AD0-EB02-4EA4-B999-3447D8FE2FB0}" type="datetime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fld>
            <a:endParaRPr kumimoji="0" lang="en-GB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772" y="4685110"/>
            <a:ext cx="2097881" cy="330994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vert="horz" wrap="square" lIns="0" tIns="0" rIns="0" bIns="0" numCol="1" anchor="t" anchorCtr="0" compatLnSpc="1"/>
          <a:lstStyle>
            <a:lvl1pPr algn="r" eaLnBrk="1">
              <a:lnSpc>
                <a:spcPct val="8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 sz="955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449580" rtl="0" eaLnBrk="1" fontAlgn="base" latinLnBrk="0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fld id="{F808C1A3-AEA1-4753-B46C-322113C9A4DA}" type="slidenum">
              <a:rPr kumimoji="0" lang="zh-CN" alt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fld>
            <a:endParaRPr kumimoji="0" lang="en-GB" altLang="zh-CN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2585" name="Rectangle 9"/>
          <p:cNvSpPr>
            <a:spLocks noGrp="1" noChangeArrowheads="1"/>
          </p:cNvSpPr>
          <p:nvPr>
            <p:ph type="ftr"/>
          </p:nvPr>
        </p:nvSpPr>
        <p:spPr bwMode="auto">
          <a:xfrm>
            <a:off x="3127772" y="4685110"/>
            <a:ext cx="2867025" cy="330994"/>
          </a:xfrm>
          <a:prstGeom prst="rect">
            <a:avLst/>
          </a:prstGeom>
          <a:noFill/>
          <a:ln w="9525">
            <a:noFill/>
            <a:round/>
          </a:ln>
          <a:effectLst/>
        </p:spPr>
        <p:txBody>
          <a:bodyPr vert="horz" wrap="square" lIns="0" tIns="0" rIns="0" bIns="0" numCol="1" anchor="t" anchorCtr="0" compatLnSpc="1"/>
          <a:lstStyle>
            <a:lvl1pPr algn="ctr" eaLnBrk="1">
              <a:lnSpc>
                <a:spcPct val="86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 sz="95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lvl1pPr>
          </a:lstStyle>
          <a:p>
            <a:pPr marL="0" marR="0" lvl="0" indent="0" algn="ctr" defTabSz="449580" rtl="0" eaLnBrk="1" fontAlgn="base" latinLnBrk="0" hangingPunct="0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0" algn="l"/>
                <a:tab pos="447675" algn="l"/>
                <a:tab pos="896620" algn="l"/>
                <a:tab pos="1346200" algn="l"/>
                <a:tab pos="1795145" algn="l"/>
                <a:tab pos="2244725" algn="l"/>
                <a:tab pos="2693670" algn="l"/>
                <a:tab pos="3143250" algn="l"/>
                <a:tab pos="3592195" algn="l"/>
                <a:tab pos="4041775" algn="l"/>
                <a:tab pos="4490720" algn="l"/>
                <a:tab pos="4940300" algn="l"/>
                <a:tab pos="5389245" algn="l"/>
                <a:tab pos="5838825" algn="l"/>
                <a:tab pos="6287770" algn="l"/>
                <a:tab pos="6737350" algn="l"/>
                <a:tab pos="7186295" algn="l"/>
                <a:tab pos="7635875" algn="l"/>
                <a:tab pos="8084820" algn="l"/>
                <a:tab pos="8534400" algn="l"/>
                <a:tab pos="8983345" algn="l"/>
              </a:tabLst>
              <a:defRPr/>
            </a:pPr>
            <a:endParaRPr kumimoji="0" lang="en-GB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0" y="0"/>
            <a:ext cx="9144000" cy="716756"/>
          </a:xfrm>
          <a:prstGeom prst="rect">
            <a:avLst/>
          </a:prstGeom>
          <a:solidFill>
            <a:srgbClr val="004898"/>
          </a:solidFill>
          <a:ln>
            <a:noFill/>
          </a:ln>
        </p:spPr>
        <p:txBody>
          <a:bodyPr vert="horz" wrap="square" lIns="91428" tIns="45714" rIns="91428" bIns="45714" numCol="1" anchor="t" anchorCtr="0" compatLnSpc="1"/>
          <a:p>
            <a:pPr fontAlgn="base"/>
            <a:endParaRPr lang="zh-CN" altLang="en-US" sz="1280" strike="noStrike" noProof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 userDrawn="1"/>
        </p:nvSpPr>
        <p:spPr>
          <a:xfrm>
            <a:off x="1643063" y="108347"/>
            <a:ext cx="3098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2800" b="1" i="0" u="none" strike="noStrike" kern="1200" cap="none" spc="0" normalizeH="0" baseline="0" noProof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</p:sldLayoutIdLst>
  <p:hf sldNum="0" hdr="0" ftr="0"/>
  <p:txStyles>
    <p:titleStyle>
      <a:lvl1pPr algn="r" defTabSz="30607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2995" b="1">
          <a:solidFill>
            <a:srgbClr val="000000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1pPr>
      <a:lvl2pPr algn="r" defTabSz="44958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 b="1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r" defTabSz="44958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 b="1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r" defTabSz="44958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 b="1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r" defTabSz="449580" rtl="0" eaLnBrk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 b="1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r" defTabSz="449580" rtl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 b="1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r" defTabSz="449580" rtl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 b="1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r" defTabSz="449580" rtl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 b="1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r" defTabSz="449580" rtl="0" fontAlgn="base" hangingPunct="0">
        <a:lnSpc>
          <a:spcPct val="81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 b="1">
          <a:solidFill>
            <a:srgbClr val="000000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71780" indent="-200025" algn="l" defTabSz="306070" rtl="0" eaLnBrk="0" fontAlgn="base" hangingPunct="0">
        <a:spcBef>
          <a:spcPct val="0"/>
        </a:spcBef>
        <a:spcAft>
          <a:spcPts val="1425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2180">
          <a:solidFill>
            <a:srgbClr val="000000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1pPr>
      <a:lvl2pPr marL="565150" indent="-182880" algn="l" defTabSz="306070" rtl="0" eaLnBrk="0" fontAlgn="base" hangingPunct="0">
        <a:spcBef>
          <a:spcPct val="0"/>
        </a:spcBef>
        <a:spcAft>
          <a:spcPts val="1140"/>
        </a:spcAft>
        <a:buClr>
          <a:srgbClr val="000000"/>
        </a:buClr>
        <a:buSzPct val="75000"/>
        <a:buFont typeface="Symbol" panose="05050102010706020507" pitchFamily="18" charset="2"/>
        <a:buChar char=""/>
        <a:defRPr sz="1905">
          <a:solidFill>
            <a:srgbClr val="000000"/>
          </a:solidFill>
          <a:latin typeface="微软雅黑" panose="020B0503020204020204" charset="-122"/>
          <a:ea typeface="微软雅黑" panose="020B0503020204020204" charset="-122"/>
        </a:defRPr>
      </a:lvl2pPr>
      <a:lvl3pPr marL="858520" indent="-141605" algn="l" defTabSz="306070" rtl="0" eaLnBrk="0" fontAlgn="base" hangingPunct="0"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1630">
          <a:solidFill>
            <a:srgbClr val="000000"/>
          </a:solidFill>
          <a:latin typeface="微软雅黑" panose="020B0503020204020204" charset="-122"/>
          <a:ea typeface="微软雅黑" panose="020B0503020204020204" charset="-122"/>
        </a:defRPr>
      </a:lvl3pPr>
      <a:lvl4pPr marL="1152525" indent="-129540" algn="l" defTabSz="306070" rtl="0" eaLnBrk="0" fontAlgn="base" hangingPunct="0"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panose="05050102010706020507" pitchFamily="18" charset="2"/>
        <a:buChar char=""/>
        <a:defRPr sz="1360">
          <a:solidFill>
            <a:srgbClr val="000000"/>
          </a:solidFill>
          <a:latin typeface="微软雅黑" panose="020B0503020204020204" charset="-122"/>
          <a:ea typeface="微软雅黑" panose="020B0503020204020204" charset="-122"/>
        </a:defRPr>
      </a:lvl4pPr>
      <a:lvl5pPr marL="1446530" indent="-132080" algn="l" defTabSz="306070" rtl="0" eaLnBrk="0" fontAlgn="base" hangingPunct="0">
        <a:spcBef>
          <a:spcPct val="0"/>
        </a:spcBef>
        <a:spcAft>
          <a:spcPts val="290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1360">
          <a:solidFill>
            <a:srgbClr val="000000"/>
          </a:solidFill>
          <a:latin typeface="微软雅黑" panose="020B0503020204020204" charset="-122"/>
          <a:ea typeface="微软雅黑" panose="020B0503020204020204" charset="-122"/>
        </a:defRPr>
      </a:lvl5pPr>
      <a:lvl6pPr marL="1757680" indent="-132080" algn="l" defTabSz="306070" rtl="0" fontAlgn="base" hangingPunct="0">
        <a:spcBef>
          <a:spcPct val="0"/>
        </a:spcBef>
        <a:spcAft>
          <a:spcPts val="290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1360">
          <a:solidFill>
            <a:srgbClr val="000000"/>
          </a:solidFill>
          <a:latin typeface="+mn-lt"/>
          <a:ea typeface="+mn-ea"/>
        </a:defRPr>
      </a:lvl6pPr>
      <a:lvl7pPr marL="2068195" indent="-132080" algn="l" defTabSz="306070" rtl="0" fontAlgn="base" hangingPunct="0">
        <a:spcBef>
          <a:spcPct val="0"/>
        </a:spcBef>
        <a:spcAft>
          <a:spcPts val="290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1360">
          <a:solidFill>
            <a:srgbClr val="000000"/>
          </a:solidFill>
          <a:latin typeface="+mn-lt"/>
          <a:ea typeface="+mn-ea"/>
        </a:defRPr>
      </a:lvl7pPr>
      <a:lvl8pPr marL="2379980" indent="-132080" algn="l" defTabSz="306070" rtl="0" fontAlgn="base" hangingPunct="0">
        <a:spcBef>
          <a:spcPct val="0"/>
        </a:spcBef>
        <a:spcAft>
          <a:spcPts val="290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1360">
          <a:solidFill>
            <a:srgbClr val="000000"/>
          </a:solidFill>
          <a:latin typeface="+mn-lt"/>
          <a:ea typeface="+mn-ea"/>
        </a:defRPr>
      </a:lvl8pPr>
      <a:lvl9pPr marL="2691130" indent="-132080" algn="l" defTabSz="306070" rtl="0" fontAlgn="base" hangingPunct="0">
        <a:spcBef>
          <a:spcPct val="0"/>
        </a:spcBef>
        <a:spcAft>
          <a:spcPts val="290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136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22300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1pPr>
      <a:lvl2pPr marL="311150" algn="l" defTabSz="622300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2pPr>
      <a:lvl3pPr marL="622300" algn="l" defTabSz="622300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3pPr>
      <a:lvl4pPr marL="933450" algn="l" defTabSz="622300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4pPr>
      <a:lvl5pPr marL="1244600" algn="l" defTabSz="622300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5pPr>
      <a:lvl6pPr marL="1555115" algn="l" defTabSz="622300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6pPr>
      <a:lvl7pPr marL="1866265" algn="l" defTabSz="622300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7pPr>
      <a:lvl8pPr marL="2177415" algn="l" defTabSz="622300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8pPr>
      <a:lvl9pPr marL="2487930" algn="l" defTabSz="622300" rtl="0" eaLnBrk="1" latinLnBrk="0" hangingPunct="1">
        <a:defRPr sz="12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9.xml"/><Relationship Id="rId5" Type="http://schemas.openxmlformats.org/officeDocument/2006/relationships/image" Target="../media/image5.jpeg"/><Relationship Id="rId4" Type="http://schemas.openxmlformats.org/officeDocument/2006/relationships/tags" Target="../tags/tag3.xml"/><Relationship Id="rId3" Type="http://schemas.openxmlformats.org/officeDocument/2006/relationships/image" Target="../media/image4.jpeg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39.xml"/><Relationship Id="rId8" Type="http://schemas.openxmlformats.org/officeDocument/2006/relationships/tags" Target="../tags/tag38.xml"/><Relationship Id="rId7" Type="http://schemas.openxmlformats.org/officeDocument/2006/relationships/tags" Target="../tags/tag37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1" Type="http://schemas.openxmlformats.org/officeDocument/2006/relationships/notesSlide" Target="../notesSlides/notesSlide7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14.xml"/><Relationship Id="rId10" Type="http://schemas.openxmlformats.org/officeDocument/2006/relationships/tags" Target="../tags/tag13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image" Target="../media/image7.png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2" Type="http://schemas.openxmlformats.org/officeDocument/2006/relationships/notesSlide" Target="../notesSlides/notesSlide6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30.xml"/><Relationship Id="rId1" Type="http://schemas.openxmlformats.org/officeDocument/2006/relationships/tags" Target="../tags/tag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" name="文本框 37"/>
          <p:cNvSpPr txBox="1"/>
          <p:nvPr/>
        </p:nvSpPr>
        <p:spPr>
          <a:xfrm>
            <a:off x="5076190" y="2139315"/>
            <a:ext cx="418528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R="0" algn="ctr" defTabSz="914400" eaLnBrk="0" hangingPunct="0">
              <a:buClrTx/>
              <a:buSzTx/>
              <a:buFontTx/>
            </a:pPr>
            <a:r>
              <a:rPr kumimoji="0" sz="3600" b="1" kern="1200" cap="none" spc="0" normalizeH="0" baseline="0" noProof="1" dirty="0" smtClean="0">
                <a:gradFill flip="none" rotWithShape="1">
                  <a:gsLst>
                    <a:gs pos="0">
                      <a:srgbClr val="358CC1">
                        <a:shade val="30000"/>
                        <a:satMod val="115000"/>
                      </a:srgbClr>
                    </a:gs>
                    <a:gs pos="50000">
                      <a:srgbClr val="358CC1">
                        <a:shade val="67500"/>
                        <a:satMod val="115000"/>
                      </a:srgbClr>
                    </a:gs>
                    <a:gs pos="100000">
                      <a:srgbClr val="358CC1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安全防护用品</a:t>
            </a:r>
            <a:endParaRPr kumimoji="0" sz="3600" b="1" kern="1200" cap="none" spc="0" normalizeH="0" baseline="0" noProof="1" dirty="0" smtClean="0">
              <a:gradFill flip="none" rotWithShape="1">
                <a:gsLst>
                  <a:gs pos="0">
                    <a:srgbClr val="358CC1">
                      <a:shade val="30000"/>
                      <a:satMod val="115000"/>
                    </a:srgbClr>
                  </a:gs>
                  <a:gs pos="50000">
                    <a:srgbClr val="358CC1">
                      <a:shade val="67500"/>
                      <a:satMod val="115000"/>
                    </a:srgbClr>
                  </a:gs>
                  <a:gs pos="100000">
                    <a:srgbClr val="358CC1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  <a:p>
            <a:pPr marR="0" algn="ctr" defTabSz="914400" eaLnBrk="0" hangingPunct="0">
              <a:buClrTx/>
              <a:buSzTx/>
              <a:buFontTx/>
            </a:pPr>
            <a:r>
              <a:rPr kumimoji="0" sz="3600" b="1" kern="1200" cap="none" spc="0" normalizeH="0" baseline="0" noProof="1" dirty="0" smtClean="0">
                <a:gradFill flip="none" rotWithShape="1">
                  <a:gsLst>
                    <a:gs pos="0">
                      <a:srgbClr val="358CC1">
                        <a:shade val="30000"/>
                        <a:satMod val="115000"/>
                      </a:srgbClr>
                    </a:gs>
                    <a:gs pos="50000">
                      <a:srgbClr val="358CC1">
                        <a:shade val="67500"/>
                        <a:satMod val="115000"/>
                      </a:srgbClr>
                    </a:gs>
                    <a:gs pos="100000">
                      <a:srgbClr val="358CC1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规范培训</a:t>
            </a:r>
            <a:endParaRPr kumimoji="0" sz="3600" b="1" kern="1200" cap="none" spc="0" normalizeH="0" baseline="0" noProof="1" dirty="0" smtClean="0">
              <a:gradFill flip="none" rotWithShape="1">
                <a:gsLst>
                  <a:gs pos="0">
                    <a:srgbClr val="358CC1">
                      <a:shade val="30000"/>
                      <a:satMod val="115000"/>
                    </a:srgbClr>
                  </a:gs>
                  <a:gs pos="50000">
                    <a:srgbClr val="358CC1">
                      <a:shade val="67500"/>
                      <a:satMod val="115000"/>
                    </a:srgbClr>
                  </a:gs>
                  <a:gs pos="100000">
                    <a:srgbClr val="358CC1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39240" y="107633"/>
            <a:ext cx="62280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“安全管理老大难，老大重视就不难“</a:t>
            </a:r>
            <a:endParaRPr lang="zh-CN" altLang="en-US"/>
          </a:p>
        </p:txBody>
      </p:sp>
      <p:grpSp>
        <p:nvGrpSpPr>
          <p:cNvPr id="5" name="组合 4"/>
          <p:cNvGrpSpPr/>
          <p:nvPr>
            <p:custDataLst>
              <p:tags r:id="rId1"/>
            </p:custDataLst>
          </p:nvPr>
        </p:nvGrpSpPr>
        <p:grpSpPr>
          <a:xfrm>
            <a:off x="107315" y="699135"/>
            <a:ext cx="4959534" cy="3719327"/>
            <a:chOff x="2772" y="729"/>
            <a:chExt cx="8856" cy="6641"/>
          </a:xfrm>
        </p:grpSpPr>
        <p:pic>
          <p:nvPicPr>
            <p:cNvPr id="4" name="图片 3" descr="&amp;pky95106300014&amp;2&amp;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rcRect t="21701" b="21701"/>
            <a:stretch>
              <a:fillRect/>
            </a:stretch>
          </p:blipFill>
          <p:spPr>
            <a:xfrm>
              <a:off x="2772" y="4110"/>
              <a:ext cx="8856" cy="3261"/>
            </a:xfrm>
            <a:prstGeom prst="rect">
              <a:avLst/>
            </a:prstGeom>
          </p:spPr>
        </p:pic>
        <p:pic>
          <p:nvPicPr>
            <p:cNvPr id="3" name="图片 2" descr="&amp;pky8089719204&amp;2&amp;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rcRect t="25452" b="25452"/>
            <a:stretch>
              <a:fillRect/>
            </a:stretch>
          </p:blipFill>
          <p:spPr>
            <a:xfrm>
              <a:off x="2772" y="729"/>
              <a:ext cx="8856" cy="3261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diamond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94005" y="189230"/>
            <a:ext cx="7409815" cy="44805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7.安全带使用两年后,应按批量购入情况进行抽检,安全绳做冲击试验,无破裂可继续使用,不合格品不予继续使用,对抽样过的安全绳必须重新更换安全绳后才能使用,更换新绳时注意加绳套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8.安全带应贮藏在干燥、通风的仓库内，不准接触高温、明火、强酸、强碱和尖利的硬物，也不要暴晒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9.安全带应该经常保洁，可放入温水中用肥皂水轻轻擦，然后用清水漂净,然后晾干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10.安全带上的各种部件不得任意拆除。更换新件时，应选择合格的配件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11.安全带发现异常应提前报废.在使用过程中，也注意查看，在半年至1年内要试验一次。以主部件不损坏为要求，如发现有破损变质情况及时反映，并停止使用，以保操作安全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8171815" y="51435"/>
            <a:ext cx="864235" cy="431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 dir="d"/>
      </p:transition>
    </mc:Choice>
    <mc:Fallback>
      <p:transition spd="slow">
        <p:wipe dir="d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629920" y="848995"/>
            <a:ext cx="7884160" cy="36042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endParaRPr lang="zh-CN" altLang="en-US" sz="1050" b="0" u="none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/>
            <a:r>
              <a:rPr lang="en-US" altLang="zh-CN" sz="2000" b="0" u="none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000" b="0" u="none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、有可能进行高空作业的工作，在进入工作现场时，身上必须佩带安全带；</a:t>
            </a:r>
            <a:endParaRPr lang="zh-CN" altLang="en-US" sz="2000" b="0" u="none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/>
            <a:r>
              <a:rPr lang="en-US" altLang="zh-CN" sz="2000" b="0" u="none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000" b="0" u="none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、高度超过</a:t>
            </a:r>
            <a:r>
              <a:rPr lang="en-US" altLang="zh-CN" sz="2000" b="0" u="none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2</a:t>
            </a:r>
            <a:r>
              <a:rPr lang="zh-CN" altLang="en-US" sz="2000" b="0" u="none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米的高处作业；</a:t>
            </a:r>
            <a:endParaRPr lang="zh-CN" altLang="en-US" sz="2000" b="0" u="none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/>
            <a:r>
              <a:rPr lang="en-US" altLang="zh-CN" sz="2000" b="0" u="none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000" b="0" u="none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、口、坑、井、池、洞等上面或附近进行的高处作业；</a:t>
            </a:r>
            <a:endParaRPr lang="zh-CN" altLang="en-US" sz="2000" b="0" u="none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/>
            <a:r>
              <a:rPr lang="en-US" altLang="zh-CN" sz="2000" b="0" u="none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2000" b="0" u="none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、无立足点或无牢靠立足点的条件下进行的悬空高处作业；</a:t>
            </a:r>
            <a:endParaRPr sz="2000" b="0" u="none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/>
            <a:r>
              <a:rPr lang="en-US" sz="2000" b="0" u="none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sz="2000" b="0" u="none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、筒仓、塔、罐等内部进行的高处作业；</a:t>
            </a:r>
            <a:endParaRPr lang="zh-CN" altLang="en-US" sz="2000" b="0" u="none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/>
            <a:r>
              <a:rPr lang="en-US" altLang="zh-CN" sz="2000" b="0" u="none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r>
              <a:rPr lang="zh-CN" altLang="en-US" sz="2000" b="0" u="none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、原料和成品的装卸；</a:t>
            </a:r>
            <a:endParaRPr lang="zh-CN" altLang="en-US" sz="2000" b="0" u="none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/>
            <a:endParaRPr sz="2000" b="0" u="none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/>
            <a:endParaRPr sz="2000" b="0" u="none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/>
            <a:endParaRPr sz="2000" b="0" u="none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/>
            <a:endParaRPr sz="2000" b="0" u="none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1450" y="208915"/>
            <a:ext cx="6118860" cy="640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2.2 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在下列状况工作时，应系安全带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8171815" y="51435"/>
            <a:ext cx="864235" cy="431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 dir="d"/>
      </p:transition>
    </mc:Choice>
    <mc:Fallback>
      <p:transition spd="slow">
        <p:wipe dir="d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任意多边形 159"/>
          <p:cNvSpPr/>
          <p:nvPr>
            <p:custDataLst>
              <p:tags r:id="rId1"/>
            </p:custDataLst>
          </p:nvPr>
        </p:nvSpPr>
        <p:spPr bwMode="auto">
          <a:xfrm>
            <a:off x="58420" y="705485"/>
            <a:ext cx="1588135" cy="1576070"/>
          </a:xfrm>
          <a:custGeom>
            <a:avLst/>
            <a:gdLst>
              <a:gd name="connsiteX0" fmla="*/ 428228 w 1131888"/>
              <a:gd name="connsiteY0" fmla="*/ 1258888 h 1282701"/>
              <a:gd name="connsiteX1" fmla="*/ 428228 w 1131888"/>
              <a:gd name="connsiteY1" fmla="*/ 1282701 h 1282701"/>
              <a:gd name="connsiteX2" fmla="*/ 428228 w 1131888"/>
              <a:gd name="connsiteY2" fmla="*/ 1258888 h 1282701"/>
              <a:gd name="connsiteX3" fmla="*/ 46038 w 1131888"/>
              <a:gd name="connsiteY3" fmla="*/ 1222375 h 1282701"/>
              <a:gd name="connsiteX4" fmla="*/ 3836 w 1131888"/>
              <a:gd name="connsiteY4" fmla="*/ 1274763 h 1282701"/>
              <a:gd name="connsiteX5" fmla="*/ 0 w 1131888"/>
              <a:gd name="connsiteY5" fmla="*/ 1274763 h 1282701"/>
              <a:gd name="connsiteX6" fmla="*/ 0 w 1131888"/>
              <a:gd name="connsiteY6" fmla="*/ 1271021 h 1282701"/>
              <a:gd name="connsiteX7" fmla="*/ 46038 w 1131888"/>
              <a:gd name="connsiteY7" fmla="*/ 1222375 h 1282701"/>
              <a:gd name="connsiteX8" fmla="*/ 811337 w 1131888"/>
              <a:gd name="connsiteY8" fmla="*/ 1149747 h 1282701"/>
              <a:gd name="connsiteX9" fmla="*/ 819150 w 1131888"/>
              <a:gd name="connsiteY9" fmla="*/ 1150257 h 1282701"/>
              <a:gd name="connsiteX10" fmla="*/ 811337 w 1131888"/>
              <a:gd name="connsiteY10" fmla="*/ 1149747 h 1282701"/>
              <a:gd name="connsiteX11" fmla="*/ 374967 w 1131888"/>
              <a:gd name="connsiteY11" fmla="*/ 1130300 h 1282701"/>
              <a:gd name="connsiteX12" fmla="*/ 378777 w 1131888"/>
              <a:gd name="connsiteY12" fmla="*/ 1130300 h 1282701"/>
              <a:gd name="connsiteX13" fmla="*/ 378777 w 1131888"/>
              <a:gd name="connsiteY13" fmla="*/ 1134080 h 1282701"/>
              <a:gd name="connsiteX14" fmla="*/ 348297 w 1131888"/>
              <a:gd name="connsiteY14" fmla="*/ 1205895 h 1282701"/>
              <a:gd name="connsiteX15" fmla="*/ 344487 w 1131888"/>
              <a:gd name="connsiteY15" fmla="*/ 1205895 h 1282701"/>
              <a:gd name="connsiteX16" fmla="*/ 374967 w 1131888"/>
              <a:gd name="connsiteY16" fmla="*/ 1130300 h 1282701"/>
              <a:gd name="connsiteX17" fmla="*/ 129117 w 1131888"/>
              <a:gd name="connsiteY17" fmla="*/ 1108075 h 1282701"/>
              <a:gd name="connsiteX18" fmla="*/ 114300 w 1131888"/>
              <a:gd name="connsiteY18" fmla="*/ 1135063 h 1282701"/>
              <a:gd name="connsiteX19" fmla="*/ 129117 w 1131888"/>
              <a:gd name="connsiteY19" fmla="*/ 1108075 h 1282701"/>
              <a:gd name="connsiteX20" fmla="*/ 1033462 w 1131888"/>
              <a:gd name="connsiteY20" fmla="*/ 1093788 h 1282701"/>
              <a:gd name="connsiteX21" fmla="*/ 1049337 w 1131888"/>
              <a:gd name="connsiteY21" fmla="*/ 1116013 h 1282701"/>
              <a:gd name="connsiteX22" fmla="*/ 1033462 w 1131888"/>
              <a:gd name="connsiteY22" fmla="*/ 1093788 h 1282701"/>
              <a:gd name="connsiteX23" fmla="*/ 833437 w 1131888"/>
              <a:gd name="connsiteY23" fmla="*/ 1074738 h 1282701"/>
              <a:gd name="connsiteX24" fmla="*/ 837247 w 1131888"/>
              <a:gd name="connsiteY24" fmla="*/ 1074738 h 1282701"/>
              <a:gd name="connsiteX25" fmla="*/ 852487 w 1131888"/>
              <a:gd name="connsiteY25" fmla="*/ 1123384 h 1282701"/>
              <a:gd name="connsiteX26" fmla="*/ 848677 w 1131888"/>
              <a:gd name="connsiteY26" fmla="*/ 1123384 h 1282701"/>
              <a:gd name="connsiteX27" fmla="*/ 833437 w 1131888"/>
              <a:gd name="connsiteY27" fmla="*/ 1074738 h 1282701"/>
              <a:gd name="connsiteX28" fmla="*/ 401955 w 1131888"/>
              <a:gd name="connsiteY28" fmla="*/ 1069975 h 1282701"/>
              <a:gd name="connsiteX29" fmla="*/ 394335 w 1131888"/>
              <a:gd name="connsiteY29" fmla="*/ 1100138 h 1282701"/>
              <a:gd name="connsiteX30" fmla="*/ 401955 w 1131888"/>
              <a:gd name="connsiteY30" fmla="*/ 1069975 h 1282701"/>
              <a:gd name="connsiteX31" fmla="*/ 636984 w 1131888"/>
              <a:gd name="connsiteY31" fmla="*/ 1058863 h 1282701"/>
              <a:gd name="connsiteX32" fmla="*/ 640556 w 1131888"/>
              <a:gd name="connsiteY32" fmla="*/ 1062655 h 1282701"/>
              <a:gd name="connsiteX33" fmla="*/ 647700 w 1131888"/>
              <a:gd name="connsiteY33" fmla="*/ 1259859 h 1282701"/>
              <a:gd name="connsiteX34" fmla="*/ 644128 w 1131888"/>
              <a:gd name="connsiteY34" fmla="*/ 1263651 h 1282701"/>
              <a:gd name="connsiteX35" fmla="*/ 640556 w 1131888"/>
              <a:gd name="connsiteY35" fmla="*/ 1259859 h 1282701"/>
              <a:gd name="connsiteX36" fmla="*/ 633412 w 1131888"/>
              <a:gd name="connsiteY36" fmla="*/ 1062655 h 1282701"/>
              <a:gd name="connsiteX37" fmla="*/ 636984 w 1131888"/>
              <a:gd name="connsiteY37" fmla="*/ 1058863 h 1282701"/>
              <a:gd name="connsiteX38" fmla="*/ 140653 w 1131888"/>
              <a:gd name="connsiteY38" fmla="*/ 1058863 h 1282701"/>
              <a:gd name="connsiteX39" fmla="*/ 137160 w 1131888"/>
              <a:gd name="connsiteY39" fmla="*/ 1069976 h 1282701"/>
              <a:gd name="connsiteX40" fmla="*/ 140653 w 1131888"/>
              <a:gd name="connsiteY40" fmla="*/ 1058863 h 1282701"/>
              <a:gd name="connsiteX41" fmla="*/ 852487 w 1131888"/>
              <a:gd name="connsiteY41" fmla="*/ 1054781 h 1282701"/>
              <a:gd name="connsiteX42" fmla="*/ 868362 w 1131888"/>
              <a:gd name="connsiteY42" fmla="*/ 1074058 h 1282701"/>
              <a:gd name="connsiteX43" fmla="*/ 852487 w 1131888"/>
              <a:gd name="connsiteY43" fmla="*/ 1054781 h 1282701"/>
              <a:gd name="connsiteX44" fmla="*/ 625475 w 1131888"/>
              <a:gd name="connsiteY44" fmla="*/ 1025525 h 1282701"/>
              <a:gd name="connsiteX45" fmla="*/ 628650 w 1131888"/>
              <a:gd name="connsiteY45" fmla="*/ 1044575 h 1282701"/>
              <a:gd name="connsiteX46" fmla="*/ 625475 w 1131888"/>
              <a:gd name="connsiteY46" fmla="*/ 1025525 h 1282701"/>
              <a:gd name="connsiteX47" fmla="*/ 1064260 w 1131888"/>
              <a:gd name="connsiteY47" fmla="*/ 1018117 h 1282701"/>
              <a:gd name="connsiteX48" fmla="*/ 1073309 w 1131888"/>
              <a:gd name="connsiteY48" fmla="*/ 1018117 h 1282701"/>
              <a:gd name="connsiteX49" fmla="*/ 1079500 w 1131888"/>
              <a:gd name="connsiteY49" fmla="*/ 1018117 h 1282701"/>
              <a:gd name="connsiteX50" fmla="*/ 1071880 w 1131888"/>
              <a:gd name="connsiteY50" fmla="*/ 1036638 h 1282701"/>
              <a:gd name="connsiteX51" fmla="*/ 1064260 w 1131888"/>
              <a:gd name="connsiteY51" fmla="*/ 1018117 h 1282701"/>
              <a:gd name="connsiteX52" fmla="*/ 1022350 w 1131888"/>
              <a:gd name="connsiteY52" fmla="*/ 1014413 h 1282701"/>
              <a:gd name="connsiteX53" fmla="*/ 1030008 w 1131888"/>
              <a:gd name="connsiteY53" fmla="*/ 1014413 h 1282701"/>
              <a:gd name="connsiteX54" fmla="*/ 1087438 w 1131888"/>
              <a:gd name="connsiteY54" fmla="*/ 1081565 h 1282701"/>
              <a:gd name="connsiteX55" fmla="*/ 1087438 w 1131888"/>
              <a:gd name="connsiteY55" fmla="*/ 1085295 h 1282701"/>
              <a:gd name="connsiteX56" fmla="*/ 1079781 w 1131888"/>
              <a:gd name="connsiteY56" fmla="*/ 1085295 h 1282701"/>
              <a:gd name="connsiteX57" fmla="*/ 1022350 w 1131888"/>
              <a:gd name="connsiteY57" fmla="*/ 1021874 h 1282701"/>
              <a:gd name="connsiteX58" fmla="*/ 1022350 w 1131888"/>
              <a:gd name="connsiteY58" fmla="*/ 1014413 h 1282701"/>
              <a:gd name="connsiteX59" fmla="*/ 885825 w 1131888"/>
              <a:gd name="connsiteY59" fmla="*/ 998992 h 1282701"/>
              <a:gd name="connsiteX60" fmla="*/ 904875 w 1131888"/>
              <a:gd name="connsiteY60" fmla="*/ 1017135 h 1282701"/>
              <a:gd name="connsiteX61" fmla="*/ 885825 w 1131888"/>
              <a:gd name="connsiteY61" fmla="*/ 998992 h 1282701"/>
              <a:gd name="connsiteX62" fmla="*/ 647700 w 1131888"/>
              <a:gd name="connsiteY62" fmla="*/ 990600 h 1282701"/>
              <a:gd name="connsiteX63" fmla="*/ 651669 w 1131888"/>
              <a:gd name="connsiteY63" fmla="*/ 990600 h 1282701"/>
              <a:gd name="connsiteX64" fmla="*/ 651669 w 1131888"/>
              <a:gd name="connsiteY64" fmla="*/ 994370 h 1282701"/>
              <a:gd name="connsiteX65" fmla="*/ 655638 w 1131888"/>
              <a:gd name="connsiteY65" fmla="*/ 1047155 h 1282701"/>
              <a:gd name="connsiteX66" fmla="*/ 651669 w 1131888"/>
              <a:gd name="connsiteY66" fmla="*/ 1050925 h 1282701"/>
              <a:gd name="connsiteX67" fmla="*/ 651669 w 1131888"/>
              <a:gd name="connsiteY67" fmla="*/ 1047155 h 1282701"/>
              <a:gd name="connsiteX68" fmla="*/ 647700 w 1131888"/>
              <a:gd name="connsiteY68" fmla="*/ 994370 h 1282701"/>
              <a:gd name="connsiteX69" fmla="*/ 647700 w 1131888"/>
              <a:gd name="connsiteY69" fmla="*/ 990600 h 1282701"/>
              <a:gd name="connsiteX70" fmla="*/ 247054 w 1131888"/>
              <a:gd name="connsiteY70" fmla="*/ 990600 h 1282701"/>
              <a:gd name="connsiteX71" fmla="*/ 250825 w 1131888"/>
              <a:gd name="connsiteY71" fmla="*/ 990600 h 1282701"/>
              <a:gd name="connsiteX72" fmla="*/ 194270 w 1131888"/>
              <a:gd name="connsiteY72" fmla="*/ 1050925 h 1282701"/>
              <a:gd name="connsiteX73" fmla="*/ 190500 w 1131888"/>
              <a:gd name="connsiteY73" fmla="*/ 1050925 h 1282701"/>
              <a:gd name="connsiteX74" fmla="*/ 247054 w 1131888"/>
              <a:gd name="connsiteY74" fmla="*/ 990600 h 1282701"/>
              <a:gd name="connsiteX75" fmla="*/ 675580 w 1131888"/>
              <a:gd name="connsiteY75" fmla="*/ 988678 h 1282701"/>
              <a:gd name="connsiteX76" fmla="*/ 674687 w 1131888"/>
              <a:gd name="connsiteY76" fmla="*/ 990799 h 1282701"/>
              <a:gd name="connsiteX77" fmla="*/ 675580 w 1131888"/>
              <a:gd name="connsiteY77" fmla="*/ 988678 h 1282701"/>
              <a:gd name="connsiteX78" fmla="*/ 780073 w 1131888"/>
              <a:gd name="connsiteY78" fmla="*/ 976313 h 1282701"/>
              <a:gd name="connsiteX79" fmla="*/ 783858 w 1131888"/>
              <a:gd name="connsiteY79" fmla="*/ 976313 h 1282701"/>
              <a:gd name="connsiteX80" fmla="*/ 821715 w 1131888"/>
              <a:gd name="connsiteY80" fmla="*/ 1077346 h 1282701"/>
              <a:gd name="connsiteX81" fmla="*/ 817929 w 1131888"/>
              <a:gd name="connsiteY81" fmla="*/ 1077346 h 1282701"/>
              <a:gd name="connsiteX82" fmla="*/ 780073 w 1131888"/>
              <a:gd name="connsiteY82" fmla="*/ 980055 h 1282701"/>
              <a:gd name="connsiteX83" fmla="*/ 780073 w 1131888"/>
              <a:gd name="connsiteY83" fmla="*/ 976313 h 1282701"/>
              <a:gd name="connsiteX84" fmla="*/ 277812 w 1131888"/>
              <a:gd name="connsiteY84" fmla="*/ 976313 h 1282701"/>
              <a:gd name="connsiteX85" fmla="*/ 277812 w 1131888"/>
              <a:gd name="connsiteY85" fmla="*/ 980017 h 1282701"/>
              <a:gd name="connsiteX86" fmla="*/ 258762 w 1131888"/>
              <a:gd name="connsiteY86" fmla="*/ 998538 h 1282701"/>
              <a:gd name="connsiteX87" fmla="*/ 258762 w 1131888"/>
              <a:gd name="connsiteY87" fmla="*/ 994834 h 1282701"/>
              <a:gd name="connsiteX88" fmla="*/ 277812 w 1131888"/>
              <a:gd name="connsiteY88" fmla="*/ 976313 h 1282701"/>
              <a:gd name="connsiteX89" fmla="*/ 519642 w 1131888"/>
              <a:gd name="connsiteY89" fmla="*/ 957263 h 1282701"/>
              <a:gd name="connsiteX90" fmla="*/ 523875 w 1131888"/>
              <a:gd name="connsiteY90" fmla="*/ 960967 h 1282701"/>
              <a:gd name="connsiteX91" fmla="*/ 515409 w 1131888"/>
              <a:gd name="connsiteY91" fmla="*/ 986897 h 1282701"/>
              <a:gd name="connsiteX92" fmla="*/ 511175 w 1131888"/>
              <a:gd name="connsiteY92" fmla="*/ 990601 h 1282701"/>
              <a:gd name="connsiteX93" fmla="*/ 511175 w 1131888"/>
              <a:gd name="connsiteY93" fmla="*/ 986897 h 1282701"/>
              <a:gd name="connsiteX94" fmla="*/ 519642 w 1131888"/>
              <a:gd name="connsiteY94" fmla="*/ 960967 h 1282701"/>
              <a:gd name="connsiteX95" fmla="*/ 519642 w 1131888"/>
              <a:gd name="connsiteY95" fmla="*/ 957263 h 1282701"/>
              <a:gd name="connsiteX96" fmla="*/ 958850 w 1131888"/>
              <a:gd name="connsiteY96" fmla="*/ 952500 h 1282701"/>
              <a:gd name="connsiteX97" fmla="*/ 981075 w 1131888"/>
              <a:gd name="connsiteY97" fmla="*/ 978893 h 1282701"/>
              <a:gd name="connsiteX98" fmla="*/ 981075 w 1131888"/>
              <a:gd name="connsiteY98" fmla="*/ 982663 h 1282701"/>
              <a:gd name="connsiteX99" fmla="*/ 958850 w 1131888"/>
              <a:gd name="connsiteY99" fmla="*/ 956271 h 1282701"/>
              <a:gd name="connsiteX100" fmla="*/ 455612 w 1131888"/>
              <a:gd name="connsiteY100" fmla="*/ 952500 h 1282701"/>
              <a:gd name="connsiteX101" fmla="*/ 455612 w 1131888"/>
              <a:gd name="connsiteY101" fmla="*/ 956293 h 1282701"/>
              <a:gd name="connsiteX102" fmla="*/ 424568 w 1131888"/>
              <a:gd name="connsiteY102" fmla="*/ 1020763 h 1282701"/>
              <a:gd name="connsiteX103" fmla="*/ 420687 w 1131888"/>
              <a:gd name="connsiteY103" fmla="*/ 1020763 h 1282701"/>
              <a:gd name="connsiteX104" fmla="*/ 455612 w 1131888"/>
              <a:gd name="connsiteY104" fmla="*/ 952500 h 1282701"/>
              <a:gd name="connsiteX105" fmla="*/ 1030865 w 1131888"/>
              <a:gd name="connsiteY105" fmla="*/ 949325 h 1282701"/>
              <a:gd name="connsiteX106" fmla="*/ 1034617 w 1131888"/>
              <a:gd name="connsiteY106" fmla="*/ 949325 h 1282701"/>
              <a:gd name="connsiteX107" fmla="*/ 1068387 w 1131888"/>
              <a:gd name="connsiteY107" fmla="*/ 983615 h 1282701"/>
              <a:gd name="connsiteX108" fmla="*/ 1068387 w 1131888"/>
              <a:gd name="connsiteY108" fmla="*/ 987425 h 1282701"/>
              <a:gd name="connsiteX109" fmla="*/ 1064635 w 1131888"/>
              <a:gd name="connsiteY109" fmla="*/ 987425 h 1282701"/>
              <a:gd name="connsiteX110" fmla="*/ 1030865 w 1131888"/>
              <a:gd name="connsiteY110" fmla="*/ 953135 h 1282701"/>
              <a:gd name="connsiteX111" fmla="*/ 1030865 w 1131888"/>
              <a:gd name="connsiteY111" fmla="*/ 949325 h 1282701"/>
              <a:gd name="connsiteX112" fmla="*/ 927735 w 1131888"/>
              <a:gd name="connsiteY112" fmla="*/ 946150 h 1282701"/>
              <a:gd name="connsiteX113" fmla="*/ 931545 w 1131888"/>
              <a:gd name="connsiteY113" fmla="*/ 949936 h 1282701"/>
              <a:gd name="connsiteX114" fmla="*/ 962025 w 1131888"/>
              <a:gd name="connsiteY114" fmla="*/ 987792 h 1282701"/>
              <a:gd name="connsiteX115" fmla="*/ 962025 w 1131888"/>
              <a:gd name="connsiteY115" fmla="*/ 995363 h 1282701"/>
              <a:gd name="connsiteX116" fmla="*/ 954405 w 1131888"/>
              <a:gd name="connsiteY116" fmla="*/ 991578 h 1282701"/>
              <a:gd name="connsiteX117" fmla="*/ 923925 w 1131888"/>
              <a:gd name="connsiteY117" fmla="*/ 949936 h 1282701"/>
              <a:gd name="connsiteX118" fmla="*/ 927735 w 1131888"/>
              <a:gd name="connsiteY118" fmla="*/ 946150 h 1282701"/>
              <a:gd name="connsiteX119" fmla="*/ 852488 w 1131888"/>
              <a:gd name="connsiteY119" fmla="*/ 942069 h 1282701"/>
              <a:gd name="connsiteX120" fmla="*/ 864394 w 1131888"/>
              <a:gd name="connsiteY120" fmla="*/ 961346 h 1282701"/>
              <a:gd name="connsiteX121" fmla="*/ 852488 w 1131888"/>
              <a:gd name="connsiteY121" fmla="*/ 942069 h 1282701"/>
              <a:gd name="connsiteX122" fmla="*/ 795337 w 1131888"/>
              <a:gd name="connsiteY122" fmla="*/ 941388 h 1282701"/>
              <a:gd name="connsiteX123" fmla="*/ 810577 w 1131888"/>
              <a:gd name="connsiteY123" fmla="*/ 968376 h 1282701"/>
              <a:gd name="connsiteX124" fmla="*/ 795337 w 1131888"/>
              <a:gd name="connsiteY124" fmla="*/ 941388 h 1282701"/>
              <a:gd name="connsiteX125" fmla="*/ 594784 w 1131888"/>
              <a:gd name="connsiteY125" fmla="*/ 941388 h 1282701"/>
              <a:gd name="connsiteX126" fmla="*/ 598488 w 1131888"/>
              <a:gd name="connsiteY126" fmla="*/ 945225 h 1282701"/>
              <a:gd name="connsiteX127" fmla="*/ 591080 w 1131888"/>
              <a:gd name="connsiteY127" fmla="*/ 987426 h 1282701"/>
              <a:gd name="connsiteX128" fmla="*/ 587375 w 1131888"/>
              <a:gd name="connsiteY128" fmla="*/ 987426 h 1282701"/>
              <a:gd name="connsiteX129" fmla="*/ 594784 w 1131888"/>
              <a:gd name="connsiteY129" fmla="*/ 945225 h 1282701"/>
              <a:gd name="connsiteX130" fmla="*/ 594784 w 1131888"/>
              <a:gd name="connsiteY130" fmla="*/ 941388 h 1282701"/>
              <a:gd name="connsiteX131" fmla="*/ 474133 w 1131888"/>
              <a:gd name="connsiteY131" fmla="*/ 930275 h 1282701"/>
              <a:gd name="connsiteX132" fmla="*/ 477837 w 1131888"/>
              <a:gd name="connsiteY132" fmla="*/ 930275 h 1282701"/>
              <a:gd name="connsiteX133" fmla="*/ 459316 w 1131888"/>
              <a:gd name="connsiteY133" fmla="*/ 971550 h 1282701"/>
              <a:gd name="connsiteX134" fmla="*/ 455612 w 1131888"/>
              <a:gd name="connsiteY134" fmla="*/ 967798 h 1282701"/>
              <a:gd name="connsiteX135" fmla="*/ 474133 w 1131888"/>
              <a:gd name="connsiteY135" fmla="*/ 930275 h 1282701"/>
              <a:gd name="connsiteX136" fmla="*/ 754697 w 1131888"/>
              <a:gd name="connsiteY136" fmla="*/ 927100 h 1282701"/>
              <a:gd name="connsiteX137" fmla="*/ 769937 w 1131888"/>
              <a:gd name="connsiteY137" fmla="*/ 967846 h 1282701"/>
              <a:gd name="connsiteX138" fmla="*/ 766127 w 1131888"/>
              <a:gd name="connsiteY138" fmla="*/ 971550 h 1282701"/>
              <a:gd name="connsiteX139" fmla="*/ 750887 w 1131888"/>
              <a:gd name="connsiteY139" fmla="*/ 930804 h 1282701"/>
              <a:gd name="connsiteX140" fmla="*/ 254938 w 1131888"/>
              <a:gd name="connsiteY140" fmla="*/ 927100 h 1282701"/>
              <a:gd name="connsiteX141" fmla="*/ 254938 w 1131888"/>
              <a:gd name="connsiteY141" fmla="*/ 934660 h 1282701"/>
              <a:gd name="connsiteX142" fmla="*/ 182274 w 1131888"/>
              <a:gd name="connsiteY142" fmla="*/ 1006475 h 1282701"/>
              <a:gd name="connsiteX143" fmla="*/ 180789 w 1131888"/>
              <a:gd name="connsiteY143" fmla="*/ 1006475 h 1282701"/>
              <a:gd name="connsiteX144" fmla="*/ 178468 w 1131888"/>
              <a:gd name="connsiteY144" fmla="*/ 1007514 h 1282701"/>
              <a:gd name="connsiteX145" fmla="*/ 164340 w 1131888"/>
              <a:gd name="connsiteY145" fmla="*/ 1027528 h 1282701"/>
              <a:gd name="connsiteX146" fmla="*/ 140361 w 1131888"/>
              <a:gd name="connsiteY146" fmla="*/ 1044576 h 1282701"/>
              <a:gd name="connsiteX147" fmla="*/ 136525 w 1131888"/>
              <a:gd name="connsiteY147" fmla="*/ 1044576 h 1282701"/>
              <a:gd name="connsiteX148" fmla="*/ 140361 w 1131888"/>
              <a:gd name="connsiteY148" fmla="*/ 1040679 h 1282701"/>
              <a:gd name="connsiteX149" fmla="*/ 162421 w 1131888"/>
              <a:gd name="connsiteY149" fmla="*/ 1024119 h 1282701"/>
              <a:gd name="connsiteX150" fmla="*/ 172592 w 1131888"/>
              <a:gd name="connsiteY150" fmla="*/ 1010143 h 1282701"/>
              <a:gd name="connsiteX151" fmla="*/ 167040 w 1131888"/>
              <a:gd name="connsiteY151" fmla="*/ 1012627 h 1282701"/>
              <a:gd name="connsiteX152" fmla="*/ 151517 w 1131888"/>
              <a:gd name="connsiteY152" fmla="*/ 1025526 h 1282701"/>
              <a:gd name="connsiteX153" fmla="*/ 147637 w 1131888"/>
              <a:gd name="connsiteY153" fmla="*/ 1025526 h 1282701"/>
              <a:gd name="connsiteX154" fmla="*/ 147637 w 1131888"/>
              <a:gd name="connsiteY154" fmla="*/ 1021557 h 1282701"/>
              <a:gd name="connsiteX155" fmla="*/ 178681 w 1131888"/>
              <a:gd name="connsiteY155" fmla="*/ 1001713 h 1282701"/>
              <a:gd name="connsiteX156" fmla="*/ 178726 w 1131888"/>
              <a:gd name="connsiteY156" fmla="*/ 1001713 h 1282701"/>
              <a:gd name="connsiteX157" fmla="*/ 179443 w 1131888"/>
              <a:gd name="connsiteY157" fmla="*/ 1001713 h 1282701"/>
              <a:gd name="connsiteX158" fmla="*/ 251114 w 1131888"/>
              <a:gd name="connsiteY158" fmla="*/ 930880 h 1282701"/>
              <a:gd name="connsiteX159" fmla="*/ 254938 w 1131888"/>
              <a:gd name="connsiteY159" fmla="*/ 927100 h 1282701"/>
              <a:gd name="connsiteX160" fmla="*/ 975085 w 1131888"/>
              <a:gd name="connsiteY160" fmla="*/ 910365 h 1282701"/>
              <a:gd name="connsiteX161" fmla="*/ 977034 w 1131888"/>
              <a:gd name="connsiteY161" fmla="*/ 911754 h 1282701"/>
              <a:gd name="connsiteX162" fmla="*/ 1016000 w 1131888"/>
              <a:gd name="connsiteY162" fmla="*/ 948796 h 1282701"/>
              <a:gd name="connsiteX163" fmla="*/ 1016000 w 1131888"/>
              <a:gd name="connsiteY163" fmla="*/ 952500 h 1282701"/>
              <a:gd name="connsiteX164" fmla="*/ 1012104 w 1131888"/>
              <a:gd name="connsiteY164" fmla="*/ 952500 h 1282701"/>
              <a:gd name="connsiteX165" fmla="*/ 973137 w 1131888"/>
              <a:gd name="connsiteY165" fmla="*/ 915458 h 1282701"/>
              <a:gd name="connsiteX166" fmla="*/ 973137 w 1131888"/>
              <a:gd name="connsiteY166" fmla="*/ 911754 h 1282701"/>
              <a:gd name="connsiteX167" fmla="*/ 975085 w 1131888"/>
              <a:gd name="connsiteY167" fmla="*/ 910365 h 1282701"/>
              <a:gd name="connsiteX168" fmla="*/ 964382 w 1131888"/>
              <a:gd name="connsiteY168" fmla="*/ 895608 h 1282701"/>
              <a:gd name="connsiteX169" fmla="*/ 965994 w 1131888"/>
              <a:gd name="connsiteY169" fmla="*/ 896144 h 1282701"/>
              <a:gd name="connsiteX170" fmla="*/ 969963 w 1131888"/>
              <a:gd name="connsiteY170" fmla="*/ 900430 h 1282701"/>
              <a:gd name="connsiteX171" fmla="*/ 962025 w 1131888"/>
              <a:gd name="connsiteY171" fmla="*/ 900430 h 1282701"/>
              <a:gd name="connsiteX172" fmla="*/ 964382 w 1131888"/>
              <a:gd name="connsiteY172" fmla="*/ 895608 h 1282701"/>
              <a:gd name="connsiteX173" fmla="*/ 556684 w 1131888"/>
              <a:gd name="connsiteY173" fmla="*/ 889000 h 1282701"/>
              <a:gd name="connsiteX174" fmla="*/ 549275 w 1131888"/>
              <a:gd name="connsiteY174" fmla="*/ 922338 h 1282701"/>
              <a:gd name="connsiteX175" fmla="*/ 556684 w 1131888"/>
              <a:gd name="connsiteY175" fmla="*/ 889000 h 1282701"/>
              <a:gd name="connsiteX176" fmla="*/ 387350 w 1131888"/>
              <a:gd name="connsiteY176" fmla="*/ 877888 h 1282701"/>
              <a:gd name="connsiteX177" fmla="*/ 360362 w 1131888"/>
              <a:gd name="connsiteY177" fmla="*/ 908051 h 1282701"/>
              <a:gd name="connsiteX178" fmla="*/ 387350 w 1131888"/>
              <a:gd name="connsiteY178" fmla="*/ 877888 h 1282701"/>
              <a:gd name="connsiteX179" fmla="*/ 155257 w 1131888"/>
              <a:gd name="connsiteY179" fmla="*/ 877888 h 1282701"/>
              <a:gd name="connsiteX180" fmla="*/ 155257 w 1131888"/>
              <a:gd name="connsiteY180" fmla="*/ 908051 h 1282701"/>
              <a:gd name="connsiteX181" fmla="*/ 155257 w 1131888"/>
              <a:gd name="connsiteY181" fmla="*/ 877888 h 1282701"/>
              <a:gd name="connsiteX182" fmla="*/ 258127 w 1131888"/>
              <a:gd name="connsiteY182" fmla="*/ 866246 h 1282701"/>
              <a:gd name="connsiteX183" fmla="*/ 261937 w 1131888"/>
              <a:gd name="connsiteY183" fmla="*/ 866246 h 1282701"/>
              <a:gd name="connsiteX184" fmla="*/ 261937 w 1131888"/>
              <a:gd name="connsiteY184" fmla="*/ 869951 h 1282701"/>
              <a:gd name="connsiteX185" fmla="*/ 216217 w 1131888"/>
              <a:gd name="connsiteY185" fmla="*/ 903288 h 1282701"/>
              <a:gd name="connsiteX186" fmla="*/ 212407 w 1131888"/>
              <a:gd name="connsiteY186" fmla="*/ 903288 h 1282701"/>
              <a:gd name="connsiteX187" fmla="*/ 212407 w 1131888"/>
              <a:gd name="connsiteY187" fmla="*/ 899584 h 1282701"/>
              <a:gd name="connsiteX188" fmla="*/ 216217 w 1131888"/>
              <a:gd name="connsiteY188" fmla="*/ 899584 h 1282701"/>
              <a:gd name="connsiteX189" fmla="*/ 215991 w 1131888"/>
              <a:gd name="connsiteY189" fmla="*/ 897648 h 1282701"/>
              <a:gd name="connsiteX190" fmla="*/ 238124 w 1131888"/>
              <a:gd name="connsiteY190" fmla="*/ 885693 h 1282701"/>
              <a:gd name="connsiteX191" fmla="*/ 258127 w 1131888"/>
              <a:gd name="connsiteY191" fmla="*/ 866246 h 1282701"/>
              <a:gd name="connsiteX192" fmla="*/ 208597 w 1131888"/>
              <a:gd name="connsiteY192" fmla="*/ 858838 h 1282701"/>
              <a:gd name="connsiteX193" fmla="*/ 213836 w 1131888"/>
              <a:gd name="connsiteY193" fmla="*/ 879211 h 1282701"/>
              <a:gd name="connsiteX194" fmla="*/ 215991 w 1131888"/>
              <a:gd name="connsiteY194" fmla="*/ 897648 h 1282701"/>
              <a:gd name="connsiteX195" fmla="*/ 212407 w 1131888"/>
              <a:gd name="connsiteY195" fmla="*/ 899584 h 1282701"/>
              <a:gd name="connsiteX196" fmla="*/ 204787 w 1131888"/>
              <a:gd name="connsiteY196" fmla="*/ 862542 h 1282701"/>
              <a:gd name="connsiteX197" fmla="*/ 1007110 w 1131888"/>
              <a:gd name="connsiteY197" fmla="*/ 842963 h 1282701"/>
              <a:gd name="connsiteX198" fmla="*/ 1060450 w 1131888"/>
              <a:gd name="connsiteY198" fmla="*/ 880486 h 1282701"/>
              <a:gd name="connsiteX199" fmla="*/ 1060450 w 1131888"/>
              <a:gd name="connsiteY199" fmla="*/ 884238 h 1282701"/>
              <a:gd name="connsiteX200" fmla="*/ 1007110 w 1131888"/>
              <a:gd name="connsiteY200" fmla="*/ 846715 h 1282701"/>
              <a:gd name="connsiteX201" fmla="*/ 1007110 w 1131888"/>
              <a:gd name="connsiteY201" fmla="*/ 842963 h 1282701"/>
              <a:gd name="connsiteX202" fmla="*/ 1117600 w 1131888"/>
              <a:gd name="connsiteY202" fmla="*/ 840106 h 1282701"/>
              <a:gd name="connsiteX203" fmla="*/ 1131888 w 1131888"/>
              <a:gd name="connsiteY203" fmla="*/ 847091 h 1282701"/>
              <a:gd name="connsiteX204" fmla="*/ 1117600 w 1131888"/>
              <a:gd name="connsiteY204" fmla="*/ 840106 h 1282701"/>
              <a:gd name="connsiteX205" fmla="*/ 353219 w 1131888"/>
              <a:gd name="connsiteY205" fmla="*/ 839788 h 1282701"/>
              <a:gd name="connsiteX206" fmla="*/ 357188 w 1131888"/>
              <a:gd name="connsiteY206" fmla="*/ 839788 h 1282701"/>
              <a:gd name="connsiteX207" fmla="*/ 353219 w 1131888"/>
              <a:gd name="connsiteY207" fmla="*/ 847726 h 1282701"/>
              <a:gd name="connsiteX208" fmla="*/ 349250 w 1131888"/>
              <a:gd name="connsiteY208" fmla="*/ 847726 h 1282701"/>
              <a:gd name="connsiteX209" fmla="*/ 353219 w 1131888"/>
              <a:gd name="connsiteY209" fmla="*/ 839788 h 1282701"/>
              <a:gd name="connsiteX210" fmla="*/ 1108968 w 1131888"/>
              <a:gd name="connsiteY210" fmla="*/ 834331 h 1282701"/>
              <a:gd name="connsiteX211" fmla="*/ 1114425 w 1131888"/>
              <a:gd name="connsiteY211" fmla="*/ 835819 h 1282701"/>
              <a:gd name="connsiteX212" fmla="*/ 1106487 w 1131888"/>
              <a:gd name="connsiteY212" fmla="*/ 835819 h 1282701"/>
              <a:gd name="connsiteX213" fmla="*/ 1108968 w 1131888"/>
              <a:gd name="connsiteY213" fmla="*/ 834331 h 1282701"/>
              <a:gd name="connsiteX214" fmla="*/ 1016000 w 1131888"/>
              <a:gd name="connsiteY214" fmla="*/ 820738 h 1282701"/>
              <a:gd name="connsiteX215" fmla="*/ 1056746 w 1131888"/>
              <a:gd name="connsiteY215" fmla="*/ 847726 h 1282701"/>
              <a:gd name="connsiteX216" fmla="*/ 1016000 w 1131888"/>
              <a:gd name="connsiteY216" fmla="*/ 820738 h 1282701"/>
              <a:gd name="connsiteX217" fmla="*/ 943610 w 1131888"/>
              <a:gd name="connsiteY217" fmla="*/ 820738 h 1282701"/>
              <a:gd name="connsiteX218" fmla="*/ 947420 w 1131888"/>
              <a:gd name="connsiteY218" fmla="*/ 820738 h 1282701"/>
              <a:gd name="connsiteX219" fmla="*/ 1012190 w 1131888"/>
              <a:gd name="connsiteY219" fmla="*/ 876768 h 1282701"/>
              <a:gd name="connsiteX220" fmla="*/ 1012190 w 1131888"/>
              <a:gd name="connsiteY220" fmla="*/ 880503 h 1282701"/>
              <a:gd name="connsiteX221" fmla="*/ 1008380 w 1131888"/>
              <a:gd name="connsiteY221" fmla="*/ 880503 h 1282701"/>
              <a:gd name="connsiteX222" fmla="*/ 943610 w 1131888"/>
              <a:gd name="connsiteY222" fmla="*/ 824473 h 1282701"/>
              <a:gd name="connsiteX223" fmla="*/ 943610 w 1131888"/>
              <a:gd name="connsiteY223" fmla="*/ 820738 h 1282701"/>
              <a:gd name="connsiteX224" fmla="*/ 431172 w 1131888"/>
              <a:gd name="connsiteY224" fmla="*/ 817441 h 1282701"/>
              <a:gd name="connsiteX225" fmla="*/ 428451 w 1131888"/>
              <a:gd name="connsiteY225" fmla="*/ 821211 h 1282701"/>
              <a:gd name="connsiteX226" fmla="*/ 432219 w 1131888"/>
              <a:gd name="connsiteY226" fmla="*/ 817441 h 1282701"/>
              <a:gd name="connsiteX227" fmla="*/ 890587 w 1131888"/>
              <a:gd name="connsiteY227" fmla="*/ 812800 h 1282701"/>
              <a:gd name="connsiteX228" fmla="*/ 904875 w 1131888"/>
              <a:gd name="connsiteY228" fmla="*/ 828675 h 1282701"/>
              <a:gd name="connsiteX229" fmla="*/ 890587 w 1131888"/>
              <a:gd name="connsiteY229" fmla="*/ 812800 h 1282701"/>
              <a:gd name="connsiteX230" fmla="*/ 882650 w 1131888"/>
              <a:gd name="connsiteY230" fmla="*/ 801688 h 1282701"/>
              <a:gd name="connsiteX231" fmla="*/ 882650 w 1131888"/>
              <a:gd name="connsiteY231" fmla="*/ 801688 h 1282701"/>
              <a:gd name="connsiteX232" fmla="*/ 291107 w 1131888"/>
              <a:gd name="connsiteY232" fmla="*/ 783705 h 1282701"/>
              <a:gd name="connsiteX233" fmla="*/ 304006 w 1131888"/>
              <a:gd name="connsiteY233" fmla="*/ 787004 h 1282701"/>
              <a:gd name="connsiteX234" fmla="*/ 300037 w 1131888"/>
              <a:gd name="connsiteY234" fmla="*/ 805856 h 1282701"/>
              <a:gd name="connsiteX235" fmla="*/ 284162 w 1131888"/>
              <a:gd name="connsiteY235" fmla="*/ 794545 h 1282701"/>
              <a:gd name="connsiteX236" fmla="*/ 291107 w 1131888"/>
              <a:gd name="connsiteY236" fmla="*/ 783705 h 1282701"/>
              <a:gd name="connsiteX237" fmla="*/ 954722 w 1131888"/>
              <a:gd name="connsiteY237" fmla="*/ 774700 h 1282701"/>
              <a:gd name="connsiteX238" fmla="*/ 966152 w 1131888"/>
              <a:gd name="connsiteY238" fmla="*/ 778669 h 1282701"/>
              <a:gd name="connsiteX239" fmla="*/ 969962 w 1131888"/>
              <a:gd name="connsiteY239" fmla="*/ 786606 h 1282701"/>
              <a:gd name="connsiteX240" fmla="*/ 954722 w 1131888"/>
              <a:gd name="connsiteY240" fmla="*/ 774700 h 1282701"/>
              <a:gd name="connsiteX241" fmla="*/ 363538 w 1131888"/>
              <a:gd name="connsiteY241" fmla="*/ 774700 h 1282701"/>
              <a:gd name="connsiteX242" fmla="*/ 363538 w 1131888"/>
              <a:gd name="connsiteY242" fmla="*/ 774700 h 1282701"/>
              <a:gd name="connsiteX243" fmla="*/ 376953 w 1131888"/>
              <a:gd name="connsiteY243" fmla="*/ 766336 h 1282701"/>
              <a:gd name="connsiteX244" fmla="*/ 371684 w 1131888"/>
              <a:gd name="connsiteY244" fmla="*/ 772014 h 1282701"/>
              <a:gd name="connsiteX245" fmla="*/ 371212 w 1131888"/>
              <a:gd name="connsiteY245" fmla="*/ 771068 h 1282701"/>
              <a:gd name="connsiteX246" fmla="*/ 378142 w 1131888"/>
              <a:gd name="connsiteY246" fmla="*/ 765357 h 1282701"/>
              <a:gd name="connsiteX247" fmla="*/ 376953 w 1131888"/>
              <a:gd name="connsiteY247" fmla="*/ 766336 h 1282701"/>
              <a:gd name="connsiteX248" fmla="*/ 377832 w 1131888"/>
              <a:gd name="connsiteY248" fmla="*/ 765389 h 1282701"/>
              <a:gd name="connsiteX249" fmla="*/ 973137 w 1131888"/>
              <a:gd name="connsiteY249" fmla="*/ 738188 h 1282701"/>
              <a:gd name="connsiteX250" fmla="*/ 1000125 w 1131888"/>
              <a:gd name="connsiteY250" fmla="*/ 749301 h 1282701"/>
              <a:gd name="connsiteX251" fmla="*/ 973137 w 1131888"/>
              <a:gd name="connsiteY251" fmla="*/ 738188 h 1282701"/>
              <a:gd name="connsiteX252" fmla="*/ 118427 w 1131888"/>
              <a:gd name="connsiteY252" fmla="*/ 673100 h 1282701"/>
              <a:gd name="connsiteX253" fmla="*/ 122237 w 1131888"/>
              <a:gd name="connsiteY253" fmla="*/ 673100 h 1282701"/>
              <a:gd name="connsiteX254" fmla="*/ 118427 w 1131888"/>
              <a:gd name="connsiteY254" fmla="*/ 676804 h 1282701"/>
              <a:gd name="connsiteX255" fmla="*/ 84137 w 1131888"/>
              <a:gd name="connsiteY255" fmla="*/ 684213 h 1282701"/>
              <a:gd name="connsiteX256" fmla="*/ 84137 w 1131888"/>
              <a:gd name="connsiteY256" fmla="*/ 680509 h 1282701"/>
              <a:gd name="connsiteX257" fmla="*/ 118427 w 1131888"/>
              <a:gd name="connsiteY257" fmla="*/ 673100 h 1282701"/>
              <a:gd name="connsiteX258" fmla="*/ 250825 w 1131888"/>
              <a:gd name="connsiteY258" fmla="*/ 654579 h 1282701"/>
              <a:gd name="connsiteX259" fmla="*/ 234950 w 1131888"/>
              <a:gd name="connsiteY259" fmla="*/ 658284 h 1282701"/>
              <a:gd name="connsiteX260" fmla="*/ 250825 w 1131888"/>
              <a:gd name="connsiteY260" fmla="*/ 654579 h 1282701"/>
              <a:gd name="connsiteX261" fmla="*/ 275379 w 1131888"/>
              <a:gd name="connsiteY261" fmla="*/ 649010 h 1282701"/>
              <a:gd name="connsiteX262" fmla="*/ 288925 w 1131888"/>
              <a:gd name="connsiteY262" fmla="*/ 650558 h 1282701"/>
              <a:gd name="connsiteX263" fmla="*/ 273782 w 1131888"/>
              <a:gd name="connsiteY263" fmla="*/ 654368 h 1282701"/>
              <a:gd name="connsiteX264" fmla="*/ 275379 w 1131888"/>
              <a:gd name="connsiteY264" fmla="*/ 649010 h 1282701"/>
              <a:gd name="connsiteX265" fmla="*/ 976237 w 1131888"/>
              <a:gd name="connsiteY265" fmla="*/ 615768 h 1282701"/>
              <a:gd name="connsiteX266" fmla="*/ 988920 w 1131888"/>
              <a:gd name="connsiteY266" fmla="*/ 616347 h 1282701"/>
              <a:gd name="connsiteX267" fmla="*/ 1008063 w 1131888"/>
              <a:gd name="connsiteY267" fmla="*/ 619919 h 1282701"/>
              <a:gd name="connsiteX268" fmla="*/ 976237 w 1131888"/>
              <a:gd name="connsiteY268" fmla="*/ 615768 h 1282701"/>
              <a:gd name="connsiteX269" fmla="*/ 1030684 w 1131888"/>
              <a:gd name="connsiteY269" fmla="*/ 590550 h 1282701"/>
              <a:gd name="connsiteX270" fmla="*/ 1041400 w 1131888"/>
              <a:gd name="connsiteY270" fmla="*/ 593725 h 1282701"/>
              <a:gd name="connsiteX271" fmla="*/ 1030684 w 1131888"/>
              <a:gd name="connsiteY271" fmla="*/ 590550 h 1282701"/>
              <a:gd name="connsiteX272" fmla="*/ 295275 w 1131888"/>
              <a:gd name="connsiteY272" fmla="*/ 575204 h 1282701"/>
              <a:gd name="connsiteX273" fmla="*/ 311150 w 1131888"/>
              <a:gd name="connsiteY273" fmla="*/ 575204 h 1282701"/>
              <a:gd name="connsiteX274" fmla="*/ 295275 w 1131888"/>
              <a:gd name="connsiteY274" fmla="*/ 575204 h 1282701"/>
              <a:gd name="connsiteX275" fmla="*/ 1076325 w 1131888"/>
              <a:gd name="connsiteY275" fmla="*/ 566738 h 1282701"/>
              <a:gd name="connsiteX276" fmla="*/ 1079500 w 1131888"/>
              <a:gd name="connsiteY276" fmla="*/ 566738 h 1282701"/>
              <a:gd name="connsiteX277" fmla="*/ 1079500 w 1131888"/>
              <a:gd name="connsiteY277" fmla="*/ 574676 h 1282701"/>
              <a:gd name="connsiteX278" fmla="*/ 1076325 w 1131888"/>
              <a:gd name="connsiteY278" fmla="*/ 574676 h 1282701"/>
              <a:gd name="connsiteX279" fmla="*/ 1076325 w 1131888"/>
              <a:gd name="connsiteY279" fmla="*/ 566738 h 1282701"/>
              <a:gd name="connsiteX280" fmla="*/ 997131 w 1131888"/>
              <a:gd name="connsiteY280" fmla="*/ 554038 h 1282701"/>
              <a:gd name="connsiteX281" fmla="*/ 1019175 w 1131888"/>
              <a:gd name="connsiteY281" fmla="*/ 558800 h 1282701"/>
              <a:gd name="connsiteX282" fmla="*/ 977900 w 1131888"/>
              <a:gd name="connsiteY282" fmla="*/ 558800 h 1282701"/>
              <a:gd name="connsiteX283" fmla="*/ 997131 w 1131888"/>
              <a:gd name="connsiteY283" fmla="*/ 554038 h 1282701"/>
              <a:gd name="connsiteX284" fmla="*/ 1061085 w 1131888"/>
              <a:gd name="connsiteY284" fmla="*/ 552450 h 1282701"/>
              <a:gd name="connsiteX285" fmla="*/ 1080135 w 1131888"/>
              <a:gd name="connsiteY285" fmla="*/ 552450 h 1282701"/>
              <a:gd name="connsiteX286" fmla="*/ 1091565 w 1131888"/>
              <a:gd name="connsiteY286" fmla="*/ 552450 h 1282701"/>
              <a:gd name="connsiteX287" fmla="*/ 1095375 w 1131888"/>
              <a:gd name="connsiteY287" fmla="*/ 555625 h 1282701"/>
              <a:gd name="connsiteX288" fmla="*/ 1091565 w 1131888"/>
              <a:gd name="connsiteY288" fmla="*/ 558800 h 1282701"/>
              <a:gd name="connsiteX289" fmla="*/ 1080135 w 1131888"/>
              <a:gd name="connsiteY289" fmla="*/ 558800 h 1282701"/>
              <a:gd name="connsiteX290" fmla="*/ 1061085 w 1131888"/>
              <a:gd name="connsiteY290" fmla="*/ 558800 h 1282701"/>
              <a:gd name="connsiteX291" fmla="*/ 1057275 w 1131888"/>
              <a:gd name="connsiteY291" fmla="*/ 555625 h 1282701"/>
              <a:gd name="connsiteX292" fmla="*/ 1061085 w 1131888"/>
              <a:gd name="connsiteY292" fmla="*/ 552450 h 1282701"/>
              <a:gd name="connsiteX293" fmla="*/ 246063 w 1131888"/>
              <a:gd name="connsiteY293" fmla="*/ 552450 h 1282701"/>
              <a:gd name="connsiteX294" fmla="*/ 235347 w 1131888"/>
              <a:gd name="connsiteY294" fmla="*/ 558800 h 1282701"/>
              <a:gd name="connsiteX295" fmla="*/ 246063 w 1131888"/>
              <a:gd name="connsiteY295" fmla="*/ 552450 h 1282701"/>
              <a:gd name="connsiteX296" fmla="*/ 985185 w 1131888"/>
              <a:gd name="connsiteY296" fmla="*/ 543024 h 1282701"/>
              <a:gd name="connsiteX297" fmla="*/ 1000125 w 1131888"/>
              <a:gd name="connsiteY297" fmla="*/ 548481 h 1282701"/>
              <a:gd name="connsiteX298" fmla="*/ 973137 w 1131888"/>
              <a:gd name="connsiteY298" fmla="*/ 552450 h 1282701"/>
              <a:gd name="connsiteX299" fmla="*/ 985185 w 1131888"/>
              <a:gd name="connsiteY299" fmla="*/ 543024 h 1282701"/>
              <a:gd name="connsiteX300" fmla="*/ 1057275 w 1131888"/>
              <a:gd name="connsiteY300" fmla="*/ 537104 h 1282701"/>
              <a:gd name="connsiteX301" fmla="*/ 1030287 w 1131888"/>
              <a:gd name="connsiteY301" fmla="*/ 540809 h 1282701"/>
              <a:gd name="connsiteX302" fmla="*/ 1057275 w 1131888"/>
              <a:gd name="connsiteY302" fmla="*/ 537104 h 1282701"/>
              <a:gd name="connsiteX303" fmla="*/ 321526 w 1131888"/>
              <a:gd name="connsiteY303" fmla="*/ 536333 h 1282701"/>
              <a:gd name="connsiteX304" fmla="*/ 322500 w 1131888"/>
              <a:gd name="connsiteY304" fmla="*/ 537308 h 1282701"/>
              <a:gd name="connsiteX305" fmla="*/ 322500 w 1131888"/>
              <a:gd name="connsiteY305" fmla="*/ 536473 h 1282701"/>
              <a:gd name="connsiteX306" fmla="*/ 977900 w 1131888"/>
              <a:gd name="connsiteY306" fmla="*/ 525463 h 1282701"/>
              <a:gd name="connsiteX307" fmla="*/ 942975 w 1131888"/>
              <a:gd name="connsiteY307" fmla="*/ 533401 h 1282701"/>
              <a:gd name="connsiteX308" fmla="*/ 977900 w 1131888"/>
              <a:gd name="connsiteY308" fmla="*/ 525463 h 1282701"/>
              <a:gd name="connsiteX309" fmla="*/ 1109663 w 1131888"/>
              <a:gd name="connsiteY309" fmla="*/ 492125 h 1282701"/>
              <a:gd name="connsiteX310" fmla="*/ 1109663 w 1131888"/>
              <a:gd name="connsiteY310" fmla="*/ 495697 h 1282701"/>
              <a:gd name="connsiteX311" fmla="*/ 1026146 w 1131888"/>
              <a:gd name="connsiteY311" fmla="*/ 506413 h 1282701"/>
              <a:gd name="connsiteX312" fmla="*/ 1022350 w 1131888"/>
              <a:gd name="connsiteY312" fmla="*/ 502841 h 1282701"/>
              <a:gd name="connsiteX313" fmla="*/ 1026146 w 1131888"/>
              <a:gd name="connsiteY313" fmla="*/ 499269 h 1282701"/>
              <a:gd name="connsiteX314" fmla="*/ 1109663 w 1131888"/>
              <a:gd name="connsiteY314" fmla="*/ 492125 h 1282701"/>
              <a:gd name="connsiteX315" fmla="*/ 311785 w 1131888"/>
              <a:gd name="connsiteY315" fmla="*/ 465138 h 1282701"/>
              <a:gd name="connsiteX316" fmla="*/ 319405 w 1131888"/>
              <a:gd name="connsiteY316" fmla="*/ 484188 h 1282701"/>
              <a:gd name="connsiteX317" fmla="*/ 311785 w 1131888"/>
              <a:gd name="connsiteY317" fmla="*/ 465138 h 1282701"/>
              <a:gd name="connsiteX318" fmla="*/ 1128127 w 1131888"/>
              <a:gd name="connsiteY318" fmla="*/ 454025 h 1282701"/>
              <a:gd name="connsiteX319" fmla="*/ 1131888 w 1131888"/>
              <a:gd name="connsiteY319" fmla="*/ 454025 h 1282701"/>
              <a:gd name="connsiteX320" fmla="*/ 1128127 w 1131888"/>
              <a:gd name="connsiteY320" fmla="*/ 461509 h 1282701"/>
              <a:gd name="connsiteX321" fmla="*/ 962612 w 1131888"/>
              <a:gd name="connsiteY321" fmla="*/ 506413 h 1282701"/>
              <a:gd name="connsiteX322" fmla="*/ 958850 w 1131888"/>
              <a:gd name="connsiteY322" fmla="*/ 502671 h 1282701"/>
              <a:gd name="connsiteX323" fmla="*/ 962612 w 1131888"/>
              <a:gd name="connsiteY323" fmla="*/ 498929 h 1282701"/>
              <a:gd name="connsiteX324" fmla="*/ 1128127 w 1131888"/>
              <a:gd name="connsiteY324" fmla="*/ 454025 h 1282701"/>
              <a:gd name="connsiteX325" fmla="*/ 1041893 w 1131888"/>
              <a:gd name="connsiteY325" fmla="*/ 369082 h 1282701"/>
              <a:gd name="connsiteX326" fmla="*/ 1042367 w 1131888"/>
              <a:gd name="connsiteY326" fmla="*/ 370503 h 1282701"/>
              <a:gd name="connsiteX327" fmla="*/ 1046163 w 1131888"/>
              <a:gd name="connsiteY327" fmla="*/ 374292 h 1282701"/>
              <a:gd name="connsiteX328" fmla="*/ 966443 w 1131888"/>
              <a:gd name="connsiteY328" fmla="*/ 484188 h 1282701"/>
              <a:gd name="connsiteX329" fmla="*/ 962646 w 1131888"/>
              <a:gd name="connsiteY329" fmla="*/ 484188 h 1282701"/>
              <a:gd name="connsiteX330" fmla="*/ 962646 w 1131888"/>
              <a:gd name="connsiteY330" fmla="*/ 480399 h 1282701"/>
              <a:gd name="connsiteX331" fmla="*/ 1038571 w 1131888"/>
              <a:gd name="connsiteY331" fmla="*/ 370503 h 1282701"/>
              <a:gd name="connsiteX332" fmla="*/ 1041893 w 1131888"/>
              <a:gd name="connsiteY332" fmla="*/ 369082 h 1282701"/>
              <a:gd name="connsiteX333" fmla="*/ 106986 w 1131888"/>
              <a:gd name="connsiteY333" fmla="*/ 358775 h 1282701"/>
              <a:gd name="connsiteX334" fmla="*/ 205751 w 1131888"/>
              <a:gd name="connsiteY334" fmla="*/ 400977 h 1282701"/>
              <a:gd name="connsiteX335" fmla="*/ 209550 w 1131888"/>
              <a:gd name="connsiteY335" fmla="*/ 404813 h 1282701"/>
              <a:gd name="connsiteX336" fmla="*/ 205751 w 1131888"/>
              <a:gd name="connsiteY336" fmla="*/ 404813 h 1282701"/>
              <a:gd name="connsiteX337" fmla="*/ 106986 w 1131888"/>
              <a:gd name="connsiteY337" fmla="*/ 366448 h 1282701"/>
              <a:gd name="connsiteX338" fmla="*/ 103187 w 1131888"/>
              <a:gd name="connsiteY338" fmla="*/ 362612 h 1282701"/>
              <a:gd name="connsiteX339" fmla="*/ 106986 w 1131888"/>
              <a:gd name="connsiteY339" fmla="*/ 358775 h 1282701"/>
              <a:gd name="connsiteX340" fmla="*/ 327025 w 1131888"/>
              <a:gd name="connsiteY340" fmla="*/ 339725 h 1282701"/>
              <a:gd name="connsiteX341" fmla="*/ 344488 w 1131888"/>
              <a:gd name="connsiteY341" fmla="*/ 355600 h 1282701"/>
              <a:gd name="connsiteX342" fmla="*/ 327025 w 1131888"/>
              <a:gd name="connsiteY342" fmla="*/ 339725 h 1282701"/>
              <a:gd name="connsiteX343" fmla="*/ 46037 w 1131888"/>
              <a:gd name="connsiteY343" fmla="*/ 339725 h 1282701"/>
              <a:gd name="connsiteX344" fmla="*/ 53710 w 1131888"/>
              <a:gd name="connsiteY344" fmla="*/ 339725 h 1282701"/>
              <a:gd name="connsiteX345" fmla="*/ 57546 w 1131888"/>
              <a:gd name="connsiteY345" fmla="*/ 339725 h 1282701"/>
              <a:gd name="connsiteX346" fmla="*/ 65219 w 1131888"/>
              <a:gd name="connsiteY346" fmla="*/ 339725 h 1282701"/>
              <a:gd name="connsiteX347" fmla="*/ 69056 w 1131888"/>
              <a:gd name="connsiteY347" fmla="*/ 339725 h 1282701"/>
              <a:gd name="connsiteX348" fmla="*/ 72892 w 1131888"/>
              <a:gd name="connsiteY348" fmla="*/ 343581 h 1282701"/>
              <a:gd name="connsiteX349" fmla="*/ 76729 w 1131888"/>
              <a:gd name="connsiteY349" fmla="*/ 351291 h 1282701"/>
              <a:gd name="connsiteX350" fmla="*/ 92075 w 1131888"/>
              <a:gd name="connsiteY350" fmla="*/ 359002 h 1282701"/>
              <a:gd name="connsiteX351" fmla="*/ 92075 w 1131888"/>
              <a:gd name="connsiteY351" fmla="*/ 366713 h 1282701"/>
              <a:gd name="connsiteX352" fmla="*/ 88238 w 1131888"/>
              <a:gd name="connsiteY352" fmla="*/ 366713 h 1282701"/>
              <a:gd name="connsiteX353" fmla="*/ 72892 w 1131888"/>
              <a:gd name="connsiteY353" fmla="*/ 359002 h 1282701"/>
              <a:gd name="connsiteX354" fmla="*/ 64522 w 1131888"/>
              <a:gd name="connsiteY354" fmla="*/ 347786 h 1282701"/>
              <a:gd name="connsiteX355" fmla="*/ 65219 w 1131888"/>
              <a:gd name="connsiteY355" fmla="*/ 347436 h 1282701"/>
              <a:gd name="connsiteX356" fmla="*/ 65219 w 1131888"/>
              <a:gd name="connsiteY356" fmla="*/ 343581 h 1282701"/>
              <a:gd name="connsiteX357" fmla="*/ 61383 w 1131888"/>
              <a:gd name="connsiteY357" fmla="*/ 343581 h 1282701"/>
              <a:gd name="connsiteX358" fmla="*/ 64522 w 1131888"/>
              <a:gd name="connsiteY358" fmla="*/ 347786 h 1282701"/>
              <a:gd name="connsiteX359" fmla="*/ 57546 w 1131888"/>
              <a:gd name="connsiteY359" fmla="*/ 351291 h 1282701"/>
              <a:gd name="connsiteX360" fmla="*/ 46037 w 1131888"/>
              <a:gd name="connsiteY360" fmla="*/ 347436 h 1282701"/>
              <a:gd name="connsiteX361" fmla="*/ 46037 w 1131888"/>
              <a:gd name="connsiteY361" fmla="*/ 339725 h 1282701"/>
              <a:gd name="connsiteX362" fmla="*/ 387350 w 1131888"/>
              <a:gd name="connsiteY362" fmla="*/ 317500 h 1282701"/>
              <a:gd name="connsiteX363" fmla="*/ 391121 w 1131888"/>
              <a:gd name="connsiteY363" fmla="*/ 317500 h 1282701"/>
              <a:gd name="connsiteX364" fmla="*/ 417513 w 1131888"/>
              <a:gd name="connsiteY364" fmla="*/ 347663 h 1282701"/>
              <a:gd name="connsiteX365" fmla="*/ 413743 w 1131888"/>
              <a:gd name="connsiteY365" fmla="*/ 347663 h 1282701"/>
              <a:gd name="connsiteX366" fmla="*/ 387350 w 1131888"/>
              <a:gd name="connsiteY366" fmla="*/ 321271 h 1282701"/>
              <a:gd name="connsiteX367" fmla="*/ 387350 w 1131888"/>
              <a:gd name="connsiteY367" fmla="*/ 317500 h 1282701"/>
              <a:gd name="connsiteX368" fmla="*/ 924877 w 1131888"/>
              <a:gd name="connsiteY368" fmla="*/ 287338 h 1282701"/>
              <a:gd name="connsiteX369" fmla="*/ 928687 w 1131888"/>
              <a:gd name="connsiteY369" fmla="*/ 287338 h 1282701"/>
              <a:gd name="connsiteX370" fmla="*/ 928687 w 1131888"/>
              <a:gd name="connsiteY370" fmla="*/ 291042 h 1282701"/>
              <a:gd name="connsiteX371" fmla="*/ 894397 w 1131888"/>
              <a:gd name="connsiteY371" fmla="*/ 320676 h 1282701"/>
              <a:gd name="connsiteX372" fmla="*/ 890587 w 1131888"/>
              <a:gd name="connsiteY372" fmla="*/ 320676 h 1282701"/>
              <a:gd name="connsiteX373" fmla="*/ 890587 w 1131888"/>
              <a:gd name="connsiteY373" fmla="*/ 316972 h 1282701"/>
              <a:gd name="connsiteX374" fmla="*/ 924877 w 1131888"/>
              <a:gd name="connsiteY374" fmla="*/ 287338 h 1282701"/>
              <a:gd name="connsiteX375" fmla="*/ 390525 w 1131888"/>
              <a:gd name="connsiteY375" fmla="*/ 271992 h 1282701"/>
              <a:gd name="connsiteX376" fmla="*/ 412750 w 1131888"/>
              <a:gd name="connsiteY376" fmla="*/ 301626 h 1282701"/>
              <a:gd name="connsiteX377" fmla="*/ 390525 w 1131888"/>
              <a:gd name="connsiteY377" fmla="*/ 271992 h 1282701"/>
              <a:gd name="connsiteX378" fmla="*/ 311149 w 1131888"/>
              <a:gd name="connsiteY378" fmla="*/ 260350 h 1282701"/>
              <a:gd name="connsiteX379" fmla="*/ 327025 w 1131888"/>
              <a:gd name="connsiteY379" fmla="*/ 279400 h 1282701"/>
              <a:gd name="connsiteX380" fmla="*/ 311149 w 1131888"/>
              <a:gd name="connsiteY380" fmla="*/ 260350 h 1282701"/>
              <a:gd name="connsiteX381" fmla="*/ 731044 w 1131888"/>
              <a:gd name="connsiteY381" fmla="*/ 226021 h 1282701"/>
              <a:gd name="connsiteX382" fmla="*/ 727472 w 1131888"/>
              <a:gd name="connsiteY382" fmla="*/ 241102 h 1282701"/>
              <a:gd name="connsiteX383" fmla="*/ 727472 w 1131888"/>
              <a:gd name="connsiteY383" fmla="*/ 244872 h 1282701"/>
              <a:gd name="connsiteX384" fmla="*/ 728673 w 1131888"/>
              <a:gd name="connsiteY384" fmla="*/ 244872 h 1282701"/>
              <a:gd name="connsiteX385" fmla="*/ 734484 w 1131888"/>
              <a:gd name="connsiteY385" fmla="*/ 230642 h 1282701"/>
              <a:gd name="connsiteX386" fmla="*/ 734484 w 1131888"/>
              <a:gd name="connsiteY386" fmla="*/ 229791 h 1282701"/>
              <a:gd name="connsiteX387" fmla="*/ 731044 w 1131888"/>
              <a:gd name="connsiteY387" fmla="*/ 229791 h 1282701"/>
              <a:gd name="connsiteX388" fmla="*/ 731044 w 1131888"/>
              <a:gd name="connsiteY388" fmla="*/ 226021 h 1282701"/>
              <a:gd name="connsiteX389" fmla="*/ 508635 w 1131888"/>
              <a:gd name="connsiteY389" fmla="*/ 223441 h 1282701"/>
              <a:gd name="connsiteX390" fmla="*/ 516255 w 1131888"/>
              <a:gd name="connsiteY390" fmla="*/ 242293 h 1282701"/>
              <a:gd name="connsiteX391" fmla="*/ 508635 w 1131888"/>
              <a:gd name="connsiteY391" fmla="*/ 223441 h 1282701"/>
              <a:gd name="connsiteX392" fmla="*/ 276860 w 1131888"/>
              <a:gd name="connsiteY392" fmla="*/ 219075 h 1282701"/>
              <a:gd name="connsiteX393" fmla="*/ 280670 w 1131888"/>
              <a:gd name="connsiteY393" fmla="*/ 219075 h 1282701"/>
              <a:gd name="connsiteX394" fmla="*/ 303530 w 1131888"/>
              <a:gd name="connsiteY394" fmla="*/ 238258 h 1282701"/>
              <a:gd name="connsiteX395" fmla="*/ 326390 w 1131888"/>
              <a:gd name="connsiteY395" fmla="*/ 257440 h 1282701"/>
              <a:gd name="connsiteX396" fmla="*/ 326390 w 1131888"/>
              <a:gd name="connsiteY396" fmla="*/ 261277 h 1282701"/>
              <a:gd name="connsiteX397" fmla="*/ 322580 w 1131888"/>
              <a:gd name="connsiteY397" fmla="*/ 261277 h 1282701"/>
              <a:gd name="connsiteX398" fmla="*/ 299720 w 1131888"/>
              <a:gd name="connsiteY398" fmla="*/ 242094 h 1282701"/>
              <a:gd name="connsiteX399" fmla="*/ 276860 w 1131888"/>
              <a:gd name="connsiteY399" fmla="*/ 222912 h 1282701"/>
              <a:gd name="connsiteX400" fmla="*/ 276860 w 1131888"/>
              <a:gd name="connsiteY400" fmla="*/ 219075 h 1282701"/>
              <a:gd name="connsiteX401" fmla="*/ 693102 w 1131888"/>
              <a:gd name="connsiteY401" fmla="*/ 203200 h 1282701"/>
              <a:gd name="connsiteX402" fmla="*/ 696912 w 1131888"/>
              <a:gd name="connsiteY402" fmla="*/ 210873 h 1282701"/>
              <a:gd name="connsiteX403" fmla="*/ 685482 w 1131888"/>
              <a:gd name="connsiteY403" fmla="*/ 245402 h 1282701"/>
              <a:gd name="connsiteX404" fmla="*/ 681672 w 1131888"/>
              <a:gd name="connsiteY404" fmla="*/ 249238 h 1282701"/>
              <a:gd name="connsiteX405" fmla="*/ 677862 w 1131888"/>
              <a:gd name="connsiteY405" fmla="*/ 245402 h 1282701"/>
              <a:gd name="connsiteX406" fmla="*/ 689292 w 1131888"/>
              <a:gd name="connsiteY406" fmla="*/ 207037 h 1282701"/>
              <a:gd name="connsiteX407" fmla="*/ 693102 w 1131888"/>
              <a:gd name="connsiteY407" fmla="*/ 203200 h 1282701"/>
              <a:gd name="connsiteX408" fmla="*/ 193675 w 1131888"/>
              <a:gd name="connsiteY408" fmla="*/ 192088 h 1282701"/>
              <a:gd name="connsiteX409" fmla="*/ 197427 w 1131888"/>
              <a:gd name="connsiteY409" fmla="*/ 192088 h 1282701"/>
              <a:gd name="connsiteX410" fmla="*/ 234950 w 1131888"/>
              <a:gd name="connsiteY410" fmla="*/ 223133 h 1282701"/>
              <a:gd name="connsiteX411" fmla="*/ 234950 w 1131888"/>
              <a:gd name="connsiteY411" fmla="*/ 227013 h 1282701"/>
              <a:gd name="connsiteX412" fmla="*/ 193675 w 1131888"/>
              <a:gd name="connsiteY412" fmla="*/ 192088 h 1282701"/>
              <a:gd name="connsiteX413" fmla="*/ 508943 w 1131888"/>
              <a:gd name="connsiteY413" fmla="*/ 190649 h 1282701"/>
              <a:gd name="connsiteX414" fmla="*/ 511175 w 1131888"/>
              <a:gd name="connsiteY414" fmla="*/ 200025 h 1282701"/>
              <a:gd name="connsiteX415" fmla="*/ 508943 w 1131888"/>
              <a:gd name="connsiteY415" fmla="*/ 190649 h 1282701"/>
              <a:gd name="connsiteX416" fmla="*/ 401637 w 1131888"/>
              <a:gd name="connsiteY416" fmla="*/ 185738 h 1282701"/>
              <a:gd name="connsiteX417" fmla="*/ 420687 w 1131888"/>
              <a:gd name="connsiteY417" fmla="*/ 211138 h 1282701"/>
              <a:gd name="connsiteX418" fmla="*/ 401637 w 1131888"/>
              <a:gd name="connsiteY418" fmla="*/ 185738 h 1282701"/>
              <a:gd name="connsiteX419" fmla="*/ 753533 w 1131888"/>
              <a:gd name="connsiteY419" fmla="*/ 177800 h 1282701"/>
              <a:gd name="connsiteX420" fmla="*/ 757237 w 1131888"/>
              <a:gd name="connsiteY420" fmla="*/ 181542 h 1282701"/>
              <a:gd name="connsiteX421" fmla="*/ 738716 w 1131888"/>
              <a:gd name="connsiteY421" fmla="*/ 230188 h 1282701"/>
              <a:gd name="connsiteX422" fmla="*/ 737725 w 1131888"/>
              <a:gd name="connsiteY422" fmla="*/ 230188 h 1282701"/>
              <a:gd name="connsiteX423" fmla="*/ 738188 w 1131888"/>
              <a:gd name="connsiteY423" fmla="*/ 230642 h 1282701"/>
              <a:gd name="connsiteX424" fmla="*/ 734531 w 1131888"/>
              <a:gd name="connsiteY424" fmla="*/ 248553 h 1282701"/>
              <a:gd name="connsiteX425" fmla="*/ 734616 w 1131888"/>
              <a:gd name="connsiteY425" fmla="*/ 248643 h 1282701"/>
              <a:gd name="connsiteX426" fmla="*/ 734484 w 1131888"/>
              <a:gd name="connsiteY426" fmla="*/ 248782 h 1282701"/>
              <a:gd name="connsiteX427" fmla="*/ 734484 w 1131888"/>
              <a:gd name="connsiteY427" fmla="*/ 248785 h 1282701"/>
              <a:gd name="connsiteX428" fmla="*/ 734454 w 1131888"/>
              <a:gd name="connsiteY428" fmla="*/ 248813 h 1282701"/>
              <a:gd name="connsiteX429" fmla="*/ 734257 w 1131888"/>
              <a:gd name="connsiteY429" fmla="*/ 249021 h 1282701"/>
              <a:gd name="connsiteX430" fmla="*/ 735013 w 1131888"/>
              <a:gd name="connsiteY430" fmla="*/ 249815 h 1282701"/>
              <a:gd name="connsiteX431" fmla="*/ 724297 w 1131888"/>
              <a:gd name="connsiteY431" fmla="*/ 283586 h 1282701"/>
              <a:gd name="connsiteX432" fmla="*/ 724213 w 1131888"/>
              <a:gd name="connsiteY432" fmla="*/ 283674 h 1282701"/>
              <a:gd name="connsiteX433" fmla="*/ 727322 w 1131888"/>
              <a:gd name="connsiteY433" fmla="*/ 283674 h 1282701"/>
              <a:gd name="connsiteX434" fmla="*/ 734889 w 1131888"/>
              <a:gd name="connsiteY434" fmla="*/ 298817 h 1282701"/>
              <a:gd name="connsiteX435" fmla="*/ 852174 w 1131888"/>
              <a:gd name="connsiteY435" fmla="*/ 374528 h 1282701"/>
              <a:gd name="connsiteX436" fmla="*/ 852487 w 1131888"/>
              <a:gd name="connsiteY436" fmla="*/ 374528 h 1282701"/>
              <a:gd name="connsiteX437" fmla="*/ 852487 w 1131888"/>
              <a:gd name="connsiteY437" fmla="*/ 374197 h 1282701"/>
              <a:gd name="connsiteX438" fmla="*/ 863917 w 1131888"/>
              <a:gd name="connsiteY438" fmla="*/ 366486 h 1282701"/>
              <a:gd name="connsiteX439" fmla="*/ 882967 w 1131888"/>
              <a:gd name="connsiteY439" fmla="*/ 358776 h 1282701"/>
              <a:gd name="connsiteX440" fmla="*/ 886777 w 1131888"/>
              <a:gd name="connsiteY440" fmla="*/ 358776 h 1282701"/>
              <a:gd name="connsiteX441" fmla="*/ 886777 w 1131888"/>
              <a:gd name="connsiteY441" fmla="*/ 362631 h 1282701"/>
              <a:gd name="connsiteX442" fmla="*/ 890587 w 1131888"/>
              <a:gd name="connsiteY442" fmla="*/ 358776 h 1282701"/>
              <a:gd name="connsiteX443" fmla="*/ 886777 w 1131888"/>
              <a:gd name="connsiteY443" fmla="*/ 358776 h 1282701"/>
              <a:gd name="connsiteX444" fmla="*/ 902017 w 1131888"/>
              <a:gd name="connsiteY444" fmla="*/ 331788 h 1282701"/>
              <a:gd name="connsiteX445" fmla="*/ 909637 w 1131888"/>
              <a:gd name="connsiteY445" fmla="*/ 335643 h 1282701"/>
              <a:gd name="connsiteX446" fmla="*/ 905827 w 1131888"/>
              <a:gd name="connsiteY446" fmla="*/ 339499 h 1282701"/>
              <a:gd name="connsiteX447" fmla="*/ 894397 w 1131888"/>
              <a:gd name="connsiteY447" fmla="*/ 358776 h 1282701"/>
              <a:gd name="connsiteX448" fmla="*/ 894397 w 1131888"/>
              <a:gd name="connsiteY448" fmla="*/ 362631 h 1282701"/>
              <a:gd name="connsiteX449" fmla="*/ 890587 w 1131888"/>
              <a:gd name="connsiteY449" fmla="*/ 366486 h 1282701"/>
              <a:gd name="connsiteX450" fmla="*/ 886777 w 1131888"/>
              <a:gd name="connsiteY450" fmla="*/ 366486 h 1282701"/>
              <a:gd name="connsiteX451" fmla="*/ 882967 w 1131888"/>
              <a:gd name="connsiteY451" fmla="*/ 366486 h 1282701"/>
              <a:gd name="connsiteX452" fmla="*/ 871537 w 1131888"/>
              <a:gd name="connsiteY452" fmla="*/ 370342 h 1282701"/>
              <a:gd name="connsiteX453" fmla="*/ 861111 w 1131888"/>
              <a:gd name="connsiteY453" fmla="*/ 380892 h 1282701"/>
              <a:gd name="connsiteX454" fmla="*/ 863524 w 1131888"/>
              <a:gd name="connsiteY454" fmla="*/ 382099 h 1282701"/>
              <a:gd name="connsiteX455" fmla="*/ 863524 w 1131888"/>
              <a:gd name="connsiteY455" fmla="*/ 385885 h 1282701"/>
              <a:gd name="connsiteX456" fmla="*/ 871091 w 1131888"/>
              <a:gd name="connsiteY456" fmla="*/ 382099 h 1282701"/>
              <a:gd name="connsiteX457" fmla="*/ 875820 w 1131888"/>
              <a:gd name="connsiteY457" fmla="*/ 391090 h 1282701"/>
              <a:gd name="connsiteX458" fmla="*/ 885846 w 1131888"/>
              <a:gd name="connsiteY458" fmla="*/ 397018 h 1282701"/>
              <a:gd name="connsiteX459" fmla="*/ 909358 w 1131888"/>
              <a:gd name="connsiteY459" fmla="*/ 381795 h 1282701"/>
              <a:gd name="connsiteX460" fmla="*/ 931769 w 1131888"/>
              <a:gd name="connsiteY460" fmla="*/ 362447 h 1282701"/>
              <a:gd name="connsiteX461" fmla="*/ 931769 w 1131888"/>
              <a:gd name="connsiteY461" fmla="*/ 366316 h 1282701"/>
              <a:gd name="connsiteX462" fmla="*/ 935505 w 1131888"/>
              <a:gd name="connsiteY462" fmla="*/ 366316 h 1282701"/>
              <a:gd name="connsiteX463" fmla="*/ 931769 w 1131888"/>
              <a:gd name="connsiteY463" fmla="*/ 362447 h 1282701"/>
              <a:gd name="connsiteX464" fmla="*/ 929744 w 1131888"/>
              <a:gd name="connsiteY464" fmla="*/ 360349 h 1282701"/>
              <a:gd name="connsiteX465" fmla="*/ 920397 w 1131888"/>
              <a:gd name="connsiteY465" fmla="*/ 364173 h 1282701"/>
              <a:gd name="connsiteX466" fmla="*/ 908756 w 1131888"/>
              <a:gd name="connsiteY466" fmla="*/ 374650 h 1282701"/>
              <a:gd name="connsiteX467" fmla="*/ 904875 w 1131888"/>
              <a:gd name="connsiteY467" fmla="*/ 374650 h 1282701"/>
              <a:gd name="connsiteX468" fmla="*/ 904875 w 1131888"/>
              <a:gd name="connsiteY468" fmla="*/ 370840 h 1282701"/>
              <a:gd name="connsiteX469" fmla="*/ 917002 w 1131888"/>
              <a:gd name="connsiteY469" fmla="*/ 360363 h 1282701"/>
              <a:gd name="connsiteX470" fmla="*/ 930410 w 1131888"/>
              <a:gd name="connsiteY470" fmla="*/ 356116 h 1282701"/>
              <a:gd name="connsiteX471" fmla="*/ 935505 w 1131888"/>
              <a:gd name="connsiteY471" fmla="*/ 350838 h 1282701"/>
              <a:gd name="connsiteX472" fmla="*/ 935939 w 1131888"/>
              <a:gd name="connsiteY472" fmla="*/ 351288 h 1282701"/>
              <a:gd name="connsiteX473" fmla="*/ 946871 w 1131888"/>
              <a:gd name="connsiteY473" fmla="*/ 339726 h 1282701"/>
              <a:gd name="connsiteX474" fmla="*/ 965633 w 1131888"/>
              <a:gd name="connsiteY474" fmla="*/ 331788 h 1282701"/>
              <a:gd name="connsiteX475" fmla="*/ 969385 w 1131888"/>
              <a:gd name="connsiteY475" fmla="*/ 335757 h 1282701"/>
              <a:gd name="connsiteX476" fmla="*/ 969385 w 1131888"/>
              <a:gd name="connsiteY476" fmla="*/ 343694 h 1282701"/>
              <a:gd name="connsiteX477" fmla="*/ 950624 w 1131888"/>
              <a:gd name="connsiteY477" fmla="*/ 351632 h 1282701"/>
              <a:gd name="connsiteX478" fmla="*/ 943119 w 1131888"/>
              <a:gd name="connsiteY478" fmla="*/ 359569 h 1282701"/>
              <a:gd name="connsiteX479" fmla="*/ 942975 w 1131888"/>
              <a:gd name="connsiteY479" fmla="*/ 359646 h 1282701"/>
              <a:gd name="connsiteX480" fmla="*/ 942975 w 1131888"/>
              <a:gd name="connsiteY480" fmla="*/ 362447 h 1282701"/>
              <a:gd name="connsiteX481" fmla="*/ 942975 w 1131888"/>
              <a:gd name="connsiteY481" fmla="*/ 366316 h 1282701"/>
              <a:gd name="connsiteX482" fmla="*/ 942975 w 1131888"/>
              <a:gd name="connsiteY482" fmla="*/ 370186 h 1282701"/>
              <a:gd name="connsiteX483" fmla="*/ 913093 w 1131888"/>
              <a:gd name="connsiteY483" fmla="*/ 393403 h 1282701"/>
              <a:gd name="connsiteX484" fmla="*/ 891249 w 1131888"/>
              <a:gd name="connsiteY484" fmla="*/ 412261 h 1282701"/>
              <a:gd name="connsiteX485" fmla="*/ 899466 w 1131888"/>
              <a:gd name="connsiteY485" fmla="*/ 436517 h 1282701"/>
              <a:gd name="connsiteX486" fmla="*/ 908925 w 1131888"/>
              <a:gd name="connsiteY486" fmla="*/ 461596 h 1282701"/>
              <a:gd name="connsiteX487" fmla="*/ 916492 w 1131888"/>
              <a:gd name="connsiteY487" fmla="*/ 465382 h 1282701"/>
              <a:gd name="connsiteX488" fmla="*/ 927842 w 1131888"/>
              <a:gd name="connsiteY488" fmla="*/ 491881 h 1282701"/>
              <a:gd name="connsiteX489" fmla="*/ 942975 w 1131888"/>
              <a:gd name="connsiteY489" fmla="*/ 571378 h 1282701"/>
              <a:gd name="connsiteX490" fmla="*/ 912708 w 1131888"/>
              <a:gd name="connsiteY490" fmla="*/ 711445 h 1282701"/>
              <a:gd name="connsiteX491" fmla="*/ 871091 w 1131888"/>
              <a:gd name="connsiteY491" fmla="*/ 772014 h 1282701"/>
              <a:gd name="connsiteX492" fmla="*/ 886224 w 1131888"/>
              <a:gd name="connsiteY492" fmla="*/ 798513 h 1282701"/>
              <a:gd name="connsiteX493" fmla="*/ 863524 w 1131888"/>
              <a:gd name="connsiteY493" fmla="*/ 779585 h 1282701"/>
              <a:gd name="connsiteX494" fmla="*/ 761373 w 1131888"/>
              <a:gd name="connsiteY494" fmla="*/ 866654 h 1282701"/>
              <a:gd name="connsiteX495" fmla="*/ 640305 w 1131888"/>
              <a:gd name="connsiteY495" fmla="*/ 893153 h 1282701"/>
              <a:gd name="connsiteX496" fmla="*/ 639762 w 1131888"/>
              <a:gd name="connsiteY496" fmla="*/ 893153 h 1282701"/>
              <a:gd name="connsiteX497" fmla="*/ 639762 w 1131888"/>
              <a:gd name="connsiteY497" fmla="*/ 903941 h 1282701"/>
              <a:gd name="connsiteX498" fmla="*/ 639762 w 1131888"/>
              <a:gd name="connsiteY498" fmla="*/ 941294 h 1282701"/>
              <a:gd name="connsiteX499" fmla="*/ 639762 w 1131888"/>
              <a:gd name="connsiteY499" fmla="*/ 952500 h 1282701"/>
              <a:gd name="connsiteX500" fmla="*/ 636587 w 1131888"/>
              <a:gd name="connsiteY500" fmla="*/ 952500 h 1282701"/>
              <a:gd name="connsiteX501" fmla="*/ 636587 w 1131888"/>
              <a:gd name="connsiteY501" fmla="*/ 941294 h 1282701"/>
              <a:gd name="connsiteX502" fmla="*/ 636587 w 1131888"/>
              <a:gd name="connsiteY502" fmla="*/ 903941 h 1282701"/>
              <a:gd name="connsiteX503" fmla="*/ 636587 w 1131888"/>
              <a:gd name="connsiteY503" fmla="*/ 893153 h 1282701"/>
              <a:gd name="connsiteX504" fmla="*/ 636521 w 1131888"/>
              <a:gd name="connsiteY504" fmla="*/ 893153 h 1282701"/>
              <a:gd name="connsiteX505" fmla="*/ 636521 w 1131888"/>
              <a:gd name="connsiteY505" fmla="*/ 896938 h 1282701"/>
              <a:gd name="connsiteX506" fmla="*/ 632738 w 1131888"/>
              <a:gd name="connsiteY506" fmla="*/ 889367 h 1282701"/>
              <a:gd name="connsiteX507" fmla="*/ 610038 w 1131888"/>
              <a:gd name="connsiteY507" fmla="*/ 893153 h 1282701"/>
              <a:gd name="connsiteX508" fmla="*/ 609600 w 1131888"/>
              <a:gd name="connsiteY508" fmla="*/ 892715 h 1282701"/>
              <a:gd name="connsiteX509" fmla="*/ 609600 w 1131888"/>
              <a:gd name="connsiteY509" fmla="*/ 899760 h 1282701"/>
              <a:gd name="connsiteX510" fmla="*/ 609600 w 1131888"/>
              <a:gd name="connsiteY510" fmla="*/ 919163 h 1282701"/>
              <a:gd name="connsiteX511" fmla="*/ 606425 w 1131888"/>
              <a:gd name="connsiteY511" fmla="*/ 919163 h 1282701"/>
              <a:gd name="connsiteX512" fmla="*/ 603250 w 1131888"/>
              <a:gd name="connsiteY512" fmla="*/ 919163 h 1282701"/>
              <a:gd name="connsiteX513" fmla="*/ 606425 w 1131888"/>
              <a:gd name="connsiteY513" fmla="*/ 899760 h 1282701"/>
              <a:gd name="connsiteX514" fmla="*/ 606425 w 1131888"/>
              <a:gd name="connsiteY514" fmla="*/ 889538 h 1282701"/>
              <a:gd name="connsiteX515" fmla="*/ 606254 w 1131888"/>
              <a:gd name="connsiteY515" fmla="*/ 889367 h 1282701"/>
              <a:gd name="connsiteX516" fmla="*/ 606254 w 1131888"/>
              <a:gd name="connsiteY516" fmla="*/ 893153 h 1282701"/>
              <a:gd name="connsiteX517" fmla="*/ 541937 w 1131888"/>
              <a:gd name="connsiteY517" fmla="*/ 881796 h 1282701"/>
              <a:gd name="connsiteX518" fmla="*/ 540792 w 1131888"/>
              <a:gd name="connsiteY518" fmla="*/ 880651 h 1282701"/>
              <a:gd name="connsiteX519" fmla="*/ 535663 w 1131888"/>
              <a:gd name="connsiteY519" fmla="*/ 906596 h 1282701"/>
              <a:gd name="connsiteX520" fmla="*/ 527368 w 1131888"/>
              <a:gd name="connsiteY520" fmla="*/ 929747 h 1282701"/>
              <a:gd name="connsiteX521" fmla="*/ 527368 w 1131888"/>
              <a:gd name="connsiteY521" fmla="*/ 933451 h 1282701"/>
              <a:gd name="connsiteX522" fmla="*/ 523875 w 1131888"/>
              <a:gd name="connsiteY522" fmla="*/ 929747 h 1282701"/>
              <a:gd name="connsiteX523" fmla="*/ 532170 w 1131888"/>
              <a:gd name="connsiteY523" fmla="*/ 903817 h 1282701"/>
              <a:gd name="connsiteX524" fmla="*/ 537141 w 1131888"/>
              <a:gd name="connsiteY524" fmla="*/ 881107 h 1282701"/>
              <a:gd name="connsiteX525" fmla="*/ 514507 w 1131888"/>
              <a:gd name="connsiteY525" fmla="*/ 865707 h 1282701"/>
              <a:gd name="connsiteX526" fmla="*/ 485186 w 1131888"/>
              <a:gd name="connsiteY526" fmla="*/ 855297 h 1282701"/>
              <a:gd name="connsiteX527" fmla="*/ 473836 w 1131888"/>
              <a:gd name="connsiteY527" fmla="*/ 843940 h 1282701"/>
              <a:gd name="connsiteX528" fmla="*/ 452554 w 1131888"/>
              <a:gd name="connsiteY528" fmla="*/ 831164 h 1282701"/>
              <a:gd name="connsiteX529" fmla="*/ 428439 w 1131888"/>
              <a:gd name="connsiteY529" fmla="*/ 821228 h 1282701"/>
              <a:gd name="connsiteX530" fmla="*/ 412750 w 1131888"/>
              <a:gd name="connsiteY530" fmla="*/ 842963 h 1282701"/>
              <a:gd name="connsiteX531" fmla="*/ 412750 w 1131888"/>
              <a:gd name="connsiteY531" fmla="*/ 839193 h 1282701"/>
              <a:gd name="connsiteX532" fmla="*/ 414694 w 1131888"/>
              <a:gd name="connsiteY532" fmla="*/ 836307 h 1282701"/>
              <a:gd name="connsiteX533" fmla="*/ 410964 w 1131888"/>
              <a:gd name="connsiteY533" fmla="*/ 841058 h 1282701"/>
              <a:gd name="connsiteX534" fmla="*/ 398462 w 1131888"/>
              <a:gd name="connsiteY534" fmla="*/ 847725 h 1282701"/>
              <a:gd name="connsiteX535" fmla="*/ 418672 w 1131888"/>
              <a:gd name="connsiteY535" fmla="*/ 830403 h 1282701"/>
              <a:gd name="connsiteX536" fmla="*/ 427404 w 1131888"/>
              <a:gd name="connsiteY536" fmla="*/ 817441 h 1282701"/>
              <a:gd name="connsiteX537" fmla="*/ 425598 w 1131888"/>
              <a:gd name="connsiteY537" fmla="*/ 817441 h 1282701"/>
              <a:gd name="connsiteX538" fmla="*/ 424652 w 1131888"/>
              <a:gd name="connsiteY538" fmla="*/ 817441 h 1282701"/>
              <a:gd name="connsiteX539" fmla="*/ 424652 w 1131888"/>
              <a:gd name="connsiteY539" fmla="*/ 809870 h 1282701"/>
              <a:gd name="connsiteX540" fmla="*/ 405735 w 1131888"/>
              <a:gd name="connsiteY540" fmla="*/ 798513 h 1282701"/>
              <a:gd name="connsiteX541" fmla="*/ 386818 w 1131888"/>
              <a:gd name="connsiteY541" fmla="*/ 764443 h 1282701"/>
              <a:gd name="connsiteX542" fmla="*/ 378142 w 1131888"/>
              <a:gd name="connsiteY542" fmla="*/ 765357 h 1282701"/>
              <a:gd name="connsiteX543" fmla="*/ 379251 w 1131888"/>
              <a:gd name="connsiteY543" fmla="*/ 764443 h 1282701"/>
              <a:gd name="connsiteX544" fmla="*/ 360334 w 1131888"/>
              <a:gd name="connsiteY544" fmla="*/ 734158 h 1282701"/>
              <a:gd name="connsiteX545" fmla="*/ 337634 w 1131888"/>
              <a:gd name="connsiteY545" fmla="*/ 745515 h 1282701"/>
              <a:gd name="connsiteX546" fmla="*/ 345201 w 1131888"/>
              <a:gd name="connsiteY546" fmla="*/ 715230 h 1282701"/>
              <a:gd name="connsiteX547" fmla="*/ 337634 w 1131888"/>
              <a:gd name="connsiteY547" fmla="*/ 692517 h 1282701"/>
              <a:gd name="connsiteX548" fmla="*/ 330767 w 1131888"/>
              <a:gd name="connsiteY548" fmla="*/ 692517 h 1282701"/>
              <a:gd name="connsiteX549" fmla="*/ 299536 w 1131888"/>
              <a:gd name="connsiteY549" fmla="*/ 701651 h 1282701"/>
              <a:gd name="connsiteX550" fmla="*/ 265697 w 1131888"/>
              <a:gd name="connsiteY550" fmla="*/ 714376 h 1282701"/>
              <a:gd name="connsiteX551" fmla="*/ 261937 w 1131888"/>
              <a:gd name="connsiteY551" fmla="*/ 710606 h 1282701"/>
              <a:gd name="connsiteX552" fmla="*/ 261937 w 1131888"/>
              <a:gd name="connsiteY552" fmla="*/ 706835 h 1282701"/>
              <a:gd name="connsiteX553" fmla="*/ 329615 w 1131888"/>
              <a:gd name="connsiteY553" fmla="*/ 684213 h 1282701"/>
              <a:gd name="connsiteX554" fmla="*/ 330057 w 1131888"/>
              <a:gd name="connsiteY554" fmla="*/ 684656 h 1282701"/>
              <a:gd name="connsiteX555" fmla="*/ 328825 w 1131888"/>
              <a:gd name="connsiteY555" fmla="*/ 649042 h 1282701"/>
              <a:gd name="connsiteX556" fmla="*/ 319980 w 1131888"/>
              <a:gd name="connsiteY556" fmla="*/ 591083 h 1282701"/>
              <a:gd name="connsiteX557" fmla="*/ 318770 w 1131888"/>
              <a:gd name="connsiteY557" fmla="*/ 535937 h 1282701"/>
              <a:gd name="connsiteX558" fmla="*/ 309404 w 1131888"/>
              <a:gd name="connsiteY558" fmla="*/ 534592 h 1282701"/>
              <a:gd name="connsiteX559" fmla="*/ 292735 w 1131888"/>
              <a:gd name="connsiteY559" fmla="*/ 532607 h 1282701"/>
              <a:gd name="connsiteX560" fmla="*/ 292735 w 1131888"/>
              <a:gd name="connsiteY560" fmla="*/ 528638 h 1282701"/>
              <a:gd name="connsiteX561" fmla="*/ 309880 w 1131888"/>
              <a:gd name="connsiteY561" fmla="*/ 530623 h 1282701"/>
              <a:gd name="connsiteX562" fmla="*/ 322993 w 1131888"/>
              <a:gd name="connsiteY562" fmla="*/ 532140 h 1282701"/>
              <a:gd name="connsiteX563" fmla="*/ 327229 w 1131888"/>
              <a:gd name="connsiteY563" fmla="*/ 520273 h 1282701"/>
              <a:gd name="connsiteX564" fmla="*/ 326283 w 1131888"/>
              <a:gd name="connsiteY564" fmla="*/ 507023 h 1282701"/>
              <a:gd name="connsiteX565" fmla="*/ 371684 w 1131888"/>
              <a:gd name="connsiteY565" fmla="*/ 408598 h 1282701"/>
              <a:gd name="connsiteX566" fmla="*/ 428435 w 1131888"/>
              <a:gd name="connsiteY566" fmla="*/ 344243 h 1282701"/>
              <a:gd name="connsiteX567" fmla="*/ 507886 w 1131888"/>
              <a:gd name="connsiteY567" fmla="*/ 306388 h 1282701"/>
              <a:gd name="connsiteX568" fmla="*/ 511670 w 1131888"/>
              <a:gd name="connsiteY568" fmla="*/ 306388 h 1282701"/>
              <a:gd name="connsiteX569" fmla="*/ 512198 w 1131888"/>
              <a:gd name="connsiteY569" fmla="*/ 305859 h 1282701"/>
              <a:gd name="connsiteX570" fmla="*/ 511969 w 1131888"/>
              <a:gd name="connsiteY570" fmla="*/ 305859 h 1282701"/>
              <a:gd name="connsiteX571" fmla="*/ 492125 w 1131888"/>
              <a:gd name="connsiteY571" fmla="*/ 272521 h 1282701"/>
              <a:gd name="connsiteX572" fmla="*/ 492125 w 1131888"/>
              <a:gd name="connsiteY572" fmla="*/ 268817 h 1282701"/>
              <a:gd name="connsiteX573" fmla="*/ 496094 w 1131888"/>
              <a:gd name="connsiteY573" fmla="*/ 268817 h 1282701"/>
              <a:gd name="connsiteX574" fmla="*/ 515938 w 1131888"/>
              <a:gd name="connsiteY574" fmla="*/ 302155 h 1282701"/>
              <a:gd name="connsiteX575" fmla="*/ 515938 w 1131888"/>
              <a:gd name="connsiteY575" fmla="*/ 302440 h 1282701"/>
              <a:gd name="connsiteX576" fmla="*/ 526803 w 1131888"/>
              <a:gd name="connsiteY576" fmla="*/ 298817 h 1282701"/>
              <a:gd name="connsiteX577" fmla="*/ 538153 w 1131888"/>
              <a:gd name="connsiteY577" fmla="*/ 295031 h 1282701"/>
              <a:gd name="connsiteX578" fmla="*/ 530586 w 1131888"/>
              <a:gd name="connsiteY578" fmla="*/ 272317 h 1282701"/>
              <a:gd name="connsiteX579" fmla="*/ 538153 w 1131888"/>
              <a:gd name="connsiteY579" fmla="*/ 287460 h 1282701"/>
              <a:gd name="connsiteX580" fmla="*/ 632738 w 1131888"/>
              <a:gd name="connsiteY580" fmla="*/ 279889 h 1282701"/>
              <a:gd name="connsiteX581" fmla="*/ 636587 w 1131888"/>
              <a:gd name="connsiteY581" fmla="*/ 283740 h 1282701"/>
              <a:gd name="connsiteX582" fmla="*/ 636587 w 1131888"/>
              <a:gd name="connsiteY582" fmla="*/ 275696 h 1282701"/>
              <a:gd name="connsiteX583" fmla="*/ 636587 w 1131888"/>
              <a:gd name="connsiteY583" fmla="*/ 260879 h 1282701"/>
              <a:gd name="connsiteX584" fmla="*/ 636587 w 1131888"/>
              <a:gd name="connsiteY584" fmla="*/ 257175 h 1282701"/>
              <a:gd name="connsiteX585" fmla="*/ 640556 w 1131888"/>
              <a:gd name="connsiteY585" fmla="*/ 257175 h 1282701"/>
              <a:gd name="connsiteX586" fmla="*/ 644525 w 1131888"/>
              <a:gd name="connsiteY586" fmla="*/ 257175 h 1282701"/>
              <a:gd name="connsiteX587" fmla="*/ 644525 w 1131888"/>
              <a:gd name="connsiteY587" fmla="*/ 260879 h 1282701"/>
              <a:gd name="connsiteX588" fmla="*/ 640556 w 1131888"/>
              <a:gd name="connsiteY588" fmla="*/ 275696 h 1282701"/>
              <a:gd name="connsiteX589" fmla="*/ 641214 w 1131888"/>
              <a:gd name="connsiteY589" fmla="*/ 276924 h 1282701"/>
              <a:gd name="connsiteX590" fmla="*/ 643996 w 1131888"/>
              <a:gd name="connsiteY590" fmla="*/ 264319 h 1282701"/>
              <a:gd name="connsiteX591" fmla="*/ 648229 w 1131888"/>
              <a:gd name="connsiteY591" fmla="*/ 245137 h 1282701"/>
              <a:gd name="connsiteX592" fmla="*/ 648229 w 1131888"/>
              <a:gd name="connsiteY592" fmla="*/ 241300 h 1282701"/>
              <a:gd name="connsiteX593" fmla="*/ 652462 w 1131888"/>
              <a:gd name="connsiteY593" fmla="*/ 245137 h 1282701"/>
              <a:gd name="connsiteX594" fmla="*/ 652462 w 1131888"/>
              <a:gd name="connsiteY594" fmla="*/ 268156 h 1282701"/>
              <a:gd name="connsiteX595" fmla="*/ 645460 w 1131888"/>
              <a:gd name="connsiteY595" fmla="*/ 284021 h 1282701"/>
              <a:gd name="connsiteX596" fmla="*/ 650236 w 1131888"/>
              <a:gd name="connsiteY596" fmla="*/ 280835 h 1282701"/>
              <a:gd name="connsiteX597" fmla="*/ 651655 w 1131888"/>
              <a:gd name="connsiteY597" fmla="*/ 279889 h 1282701"/>
              <a:gd name="connsiteX598" fmla="*/ 700839 w 1131888"/>
              <a:gd name="connsiteY598" fmla="*/ 287460 h 1282701"/>
              <a:gd name="connsiteX599" fmla="*/ 715972 w 1131888"/>
              <a:gd name="connsiteY599" fmla="*/ 257175 h 1282701"/>
              <a:gd name="connsiteX600" fmla="*/ 712189 w 1131888"/>
              <a:gd name="connsiteY600" fmla="*/ 283674 h 1282701"/>
              <a:gd name="connsiteX601" fmla="*/ 719756 w 1131888"/>
              <a:gd name="connsiteY601" fmla="*/ 279889 h 1282701"/>
              <a:gd name="connsiteX602" fmla="*/ 721201 w 1131888"/>
              <a:gd name="connsiteY602" fmla="*/ 281335 h 1282701"/>
              <a:gd name="connsiteX603" fmla="*/ 727694 w 1131888"/>
              <a:gd name="connsiteY603" fmla="*/ 250645 h 1282701"/>
              <a:gd name="connsiteX604" fmla="*/ 723900 w 1131888"/>
              <a:gd name="connsiteY604" fmla="*/ 248643 h 1282701"/>
              <a:gd name="connsiteX605" fmla="*/ 723900 w 1131888"/>
              <a:gd name="connsiteY605" fmla="*/ 244872 h 1282701"/>
              <a:gd name="connsiteX606" fmla="*/ 723900 w 1131888"/>
              <a:gd name="connsiteY606" fmla="*/ 241102 h 1282701"/>
              <a:gd name="connsiteX607" fmla="*/ 727472 w 1131888"/>
              <a:gd name="connsiteY607" fmla="*/ 226021 h 1282701"/>
              <a:gd name="connsiteX608" fmla="*/ 731044 w 1131888"/>
              <a:gd name="connsiteY608" fmla="*/ 222250 h 1282701"/>
              <a:gd name="connsiteX609" fmla="*/ 735679 w 1131888"/>
              <a:gd name="connsiteY609" fmla="*/ 224696 h 1282701"/>
              <a:gd name="connsiteX610" fmla="*/ 502022 w 1131888"/>
              <a:gd name="connsiteY610" fmla="*/ 171541 h 1282701"/>
              <a:gd name="connsiteX611" fmla="*/ 504031 w 1131888"/>
              <a:gd name="connsiteY611" fmla="*/ 177271 h 1282701"/>
              <a:gd name="connsiteX612" fmla="*/ 502022 w 1131888"/>
              <a:gd name="connsiteY612" fmla="*/ 171541 h 1282701"/>
              <a:gd name="connsiteX613" fmla="*/ 174624 w 1131888"/>
              <a:gd name="connsiteY613" fmla="*/ 109538 h 1282701"/>
              <a:gd name="connsiteX614" fmla="*/ 182562 w 1131888"/>
              <a:gd name="connsiteY614" fmla="*/ 128059 h 1282701"/>
              <a:gd name="connsiteX615" fmla="*/ 174624 w 1131888"/>
              <a:gd name="connsiteY615" fmla="*/ 109538 h 1282701"/>
              <a:gd name="connsiteX616" fmla="*/ 174625 w 1131888"/>
              <a:gd name="connsiteY616" fmla="*/ 97440 h 1282701"/>
              <a:gd name="connsiteX617" fmla="*/ 178424 w 1131888"/>
              <a:gd name="connsiteY617" fmla="*/ 97440 h 1282701"/>
              <a:gd name="connsiteX618" fmla="*/ 277189 w 1131888"/>
              <a:gd name="connsiteY618" fmla="*/ 199424 h 1282701"/>
              <a:gd name="connsiteX619" fmla="*/ 277189 w 1131888"/>
              <a:gd name="connsiteY619" fmla="*/ 203201 h 1282701"/>
              <a:gd name="connsiteX620" fmla="*/ 273390 w 1131888"/>
              <a:gd name="connsiteY620" fmla="*/ 203201 h 1282701"/>
              <a:gd name="connsiteX621" fmla="*/ 174625 w 1131888"/>
              <a:gd name="connsiteY621" fmla="*/ 101217 h 1282701"/>
              <a:gd name="connsiteX622" fmla="*/ 174625 w 1131888"/>
              <a:gd name="connsiteY622" fmla="*/ 97440 h 1282701"/>
              <a:gd name="connsiteX623" fmla="*/ 432435 w 1131888"/>
              <a:gd name="connsiteY623" fmla="*/ 71438 h 1282701"/>
              <a:gd name="connsiteX624" fmla="*/ 447675 w 1131888"/>
              <a:gd name="connsiteY624" fmla="*/ 112713 h 1282701"/>
              <a:gd name="connsiteX625" fmla="*/ 443865 w 1131888"/>
              <a:gd name="connsiteY625" fmla="*/ 112713 h 1282701"/>
              <a:gd name="connsiteX626" fmla="*/ 428625 w 1131888"/>
              <a:gd name="connsiteY626" fmla="*/ 75190 h 1282701"/>
              <a:gd name="connsiteX627" fmla="*/ 432435 w 1131888"/>
              <a:gd name="connsiteY627" fmla="*/ 71438 h 1282701"/>
              <a:gd name="connsiteX628" fmla="*/ 166687 w 1131888"/>
              <a:gd name="connsiteY628" fmla="*/ 63500 h 1282701"/>
              <a:gd name="connsiteX629" fmla="*/ 170472 w 1131888"/>
              <a:gd name="connsiteY629" fmla="*/ 63500 h 1282701"/>
              <a:gd name="connsiteX630" fmla="*/ 215900 w 1131888"/>
              <a:gd name="connsiteY630" fmla="*/ 109538 h 1282701"/>
              <a:gd name="connsiteX631" fmla="*/ 212114 w 1131888"/>
              <a:gd name="connsiteY631" fmla="*/ 109538 h 1282701"/>
              <a:gd name="connsiteX632" fmla="*/ 166687 w 1131888"/>
              <a:gd name="connsiteY632" fmla="*/ 67337 h 1282701"/>
              <a:gd name="connsiteX633" fmla="*/ 155801 w 1131888"/>
              <a:gd name="connsiteY633" fmla="*/ 19050 h 1282701"/>
              <a:gd name="connsiteX634" fmla="*/ 155801 w 1131888"/>
              <a:gd name="connsiteY634" fmla="*/ 48684 h 1282701"/>
              <a:gd name="connsiteX635" fmla="*/ 141287 w 1131888"/>
              <a:gd name="connsiteY635" fmla="*/ 44980 h 1282701"/>
              <a:gd name="connsiteX636" fmla="*/ 367336 w 1131888"/>
              <a:gd name="connsiteY636" fmla="*/ 0 h 1282701"/>
              <a:gd name="connsiteX637" fmla="*/ 371135 w 1131888"/>
              <a:gd name="connsiteY637" fmla="*/ 3786 h 1282701"/>
              <a:gd name="connsiteX638" fmla="*/ 386329 w 1131888"/>
              <a:gd name="connsiteY638" fmla="*/ 34070 h 1282701"/>
              <a:gd name="connsiteX639" fmla="*/ 390128 w 1131888"/>
              <a:gd name="connsiteY639" fmla="*/ 49213 h 1282701"/>
              <a:gd name="connsiteX640" fmla="*/ 397725 w 1131888"/>
              <a:gd name="connsiteY640" fmla="*/ 71926 h 1282701"/>
              <a:gd name="connsiteX641" fmla="*/ 424316 w 1131888"/>
              <a:gd name="connsiteY641" fmla="*/ 109782 h 1282701"/>
              <a:gd name="connsiteX642" fmla="*/ 450907 w 1131888"/>
              <a:gd name="connsiteY642" fmla="*/ 143852 h 1282701"/>
              <a:gd name="connsiteX643" fmla="*/ 462303 w 1131888"/>
              <a:gd name="connsiteY643" fmla="*/ 177922 h 1282701"/>
              <a:gd name="connsiteX644" fmla="*/ 469900 w 1131888"/>
              <a:gd name="connsiteY644" fmla="*/ 185493 h 1282701"/>
              <a:gd name="connsiteX645" fmla="*/ 469900 w 1131888"/>
              <a:gd name="connsiteY645" fmla="*/ 193065 h 1282701"/>
              <a:gd name="connsiteX646" fmla="*/ 469900 w 1131888"/>
              <a:gd name="connsiteY646" fmla="*/ 196850 h 1282701"/>
              <a:gd name="connsiteX647" fmla="*/ 466102 w 1131888"/>
              <a:gd name="connsiteY647" fmla="*/ 193065 h 1282701"/>
              <a:gd name="connsiteX648" fmla="*/ 462303 w 1131888"/>
              <a:gd name="connsiteY648" fmla="*/ 185493 h 1282701"/>
              <a:gd name="connsiteX649" fmla="*/ 458504 w 1131888"/>
              <a:gd name="connsiteY649" fmla="*/ 181708 h 1282701"/>
              <a:gd name="connsiteX650" fmla="*/ 443309 w 1131888"/>
              <a:gd name="connsiteY650" fmla="*/ 143852 h 1282701"/>
              <a:gd name="connsiteX651" fmla="*/ 420517 w 1131888"/>
              <a:gd name="connsiteY651" fmla="*/ 113567 h 1282701"/>
              <a:gd name="connsiteX652" fmla="*/ 397725 w 1131888"/>
              <a:gd name="connsiteY652" fmla="*/ 83283 h 1282701"/>
              <a:gd name="connsiteX653" fmla="*/ 382531 w 1131888"/>
              <a:gd name="connsiteY653" fmla="*/ 49213 h 1282701"/>
              <a:gd name="connsiteX654" fmla="*/ 378732 w 1131888"/>
              <a:gd name="connsiteY654" fmla="*/ 34070 h 1282701"/>
              <a:gd name="connsiteX655" fmla="*/ 367336 w 1131888"/>
              <a:gd name="connsiteY655" fmla="*/ 3786 h 1282701"/>
              <a:gd name="connsiteX656" fmla="*/ 367336 w 1131888"/>
              <a:gd name="connsiteY656" fmla="*/ 0 h 1282701"/>
              <a:gd name="connsiteX657" fmla="*/ 334010 w 1131888"/>
              <a:gd name="connsiteY657" fmla="*/ 0 h 1282701"/>
              <a:gd name="connsiteX658" fmla="*/ 368300 w 1131888"/>
              <a:gd name="connsiteY658" fmla="*/ 60325 h 1282701"/>
              <a:gd name="connsiteX659" fmla="*/ 334010 w 1131888"/>
              <a:gd name="connsiteY659" fmla="*/ 0 h 1282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</a:cxnLst>
            <a:rect l="l" t="t" r="r" b="b"/>
            <a:pathLst>
              <a:path w="1131888" h="1282701">
                <a:moveTo>
                  <a:pt x="428228" y="1258888"/>
                </a:moveTo>
                <a:cubicBezTo>
                  <a:pt x="431800" y="1258888"/>
                  <a:pt x="428228" y="1274763"/>
                  <a:pt x="428228" y="1282701"/>
                </a:cubicBezTo>
                <a:cubicBezTo>
                  <a:pt x="417512" y="1278732"/>
                  <a:pt x="428228" y="1266826"/>
                  <a:pt x="428228" y="1258888"/>
                </a:cubicBezTo>
                <a:close/>
                <a:moveTo>
                  <a:pt x="46038" y="1222375"/>
                </a:moveTo>
                <a:cubicBezTo>
                  <a:pt x="34528" y="1241085"/>
                  <a:pt x="15346" y="1256053"/>
                  <a:pt x="3836" y="1274763"/>
                </a:cubicBezTo>
                <a:lnTo>
                  <a:pt x="0" y="1274763"/>
                </a:lnTo>
                <a:cubicBezTo>
                  <a:pt x="0" y="1274763"/>
                  <a:pt x="0" y="1274763"/>
                  <a:pt x="0" y="1271021"/>
                </a:cubicBezTo>
                <a:cubicBezTo>
                  <a:pt x="15346" y="1252311"/>
                  <a:pt x="30692" y="1237343"/>
                  <a:pt x="46038" y="1222375"/>
                </a:cubicBezTo>
                <a:close/>
                <a:moveTo>
                  <a:pt x="811337" y="1149747"/>
                </a:moveTo>
                <a:cubicBezTo>
                  <a:pt x="812701" y="1148670"/>
                  <a:pt x="815182" y="1148443"/>
                  <a:pt x="819150" y="1150257"/>
                </a:cubicBezTo>
                <a:cubicBezTo>
                  <a:pt x="813197" y="1163864"/>
                  <a:pt x="807244" y="1152979"/>
                  <a:pt x="811337" y="1149747"/>
                </a:cubicBezTo>
                <a:close/>
                <a:moveTo>
                  <a:pt x="374967" y="1130300"/>
                </a:moveTo>
                <a:cubicBezTo>
                  <a:pt x="374967" y="1130300"/>
                  <a:pt x="378777" y="1130300"/>
                  <a:pt x="378777" y="1130300"/>
                </a:cubicBezTo>
                <a:cubicBezTo>
                  <a:pt x="378777" y="1130300"/>
                  <a:pt x="382587" y="1130300"/>
                  <a:pt x="378777" y="1134080"/>
                </a:cubicBezTo>
                <a:cubicBezTo>
                  <a:pt x="371157" y="1156758"/>
                  <a:pt x="355917" y="1183217"/>
                  <a:pt x="348297" y="1205895"/>
                </a:cubicBezTo>
                <a:cubicBezTo>
                  <a:pt x="348297" y="1205895"/>
                  <a:pt x="344487" y="1209675"/>
                  <a:pt x="344487" y="1205895"/>
                </a:cubicBezTo>
                <a:cubicBezTo>
                  <a:pt x="352107" y="1179437"/>
                  <a:pt x="367347" y="1156758"/>
                  <a:pt x="374967" y="1130300"/>
                </a:cubicBezTo>
                <a:close/>
                <a:moveTo>
                  <a:pt x="129117" y="1108075"/>
                </a:moveTo>
                <a:cubicBezTo>
                  <a:pt x="136525" y="1119641"/>
                  <a:pt x="121708" y="1131208"/>
                  <a:pt x="114300" y="1135063"/>
                </a:cubicBezTo>
                <a:cubicBezTo>
                  <a:pt x="118004" y="1123497"/>
                  <a:pt x="129117" y="1119641"/>
                  <a:pt x="129117" y="1108075"/>
                </a:cubicBezTo>
                <a:close/>
                <a:moveTo>
                  <a:pt x="1033462" y="1093788"/>
                </a:moveTo>
                <a:cubicBezTo>
                  <a:pt x="1045368" y="1097492"/>
                  <a:pt x="1049337" y="1104901"/>
                  <a:pt x="1049337" y="1116013"/>
                </a:cubicBezTo>
                <a:cubicBezTo>
                  <a:pt x="1033462" y="1116013"/>
                  <a:pt x="1037431" y="1104901"/>
                  <a:pt x="1033462" y="1093788"/>
                </a:cubicBezTo>
                <a:close/>
                <a:moveTo>
                  <a:pt x="833437" y="1074738"/>
                </a:moveTo>
                <a:cubicBezTo>
                  <a:pt x="837247" y="1074738"/>
                  <a:pt x="837247" y="1074738"/>
                  <a:pt x="837247" y="1074738"/>
                </a:cubicBezTo>
                <a:cubicBezTo>
                  <a:pt x="841057" y="1089706"/>
                  <a:pt x="852487" y="1104674"/>
                  <a:pt x="852487" y="1123384"/>
                </a:cubicBezTo>
                <a:cubicBezTo>
                  <a:pt x="852487" y="1127126"/>
                  <a:pt x="848677" y="1123384"/>
                  <a:pt x="848677" y="1123384"/>
                </a:cubicBezTo>
                <a:cubicBezTo>
                  <a:pt x="848677" y="1108416"/>
                  <a:pt x="833437" y="1093448"/>
                  <a:pt x="833437" y="1074738"/>
                </a:cubicBezTo>
                <a:close/>
                <a:moveTo>
                  <a:pt x="401955" y="1069975"/>
                </a:moveTo>
                <a:cubicBezTo>
                  <a:pt x="409575" y="1077516"/>
                  <a:pt x="398145" y="1088827"/>
                  <a:pt x="394335" y="1100138"/>
                </a:cubicBezTo>
                <a:cubicBezTo>
                  <a:pt x="390525" y="1092597"/>
                  <a:pt x="401955" y="1081286"/>
                  <a:pt x="401955" y="1069975"/>
                </a:cubicBezTo>
                <a:close/>
                <a:moveTo>
                  <a:pt x="636984" y="1058863"/>
                </a:moveTo>
                <a:cubicBezTo>
                  <a:pt x="640556" y="1058863"/>
                  <a:pt x="640556" y="1062655"/>
                  <a:pt x="640556" y="1062655"/>
                </a:cubicBezTo>
                <a:cubicBezTo>
                  <a:pt x="640556" y="1127126"/>
                  <a:pt x="640556" y="1195388"/>
                  <a:pt x="647700" y="1259859"/>
                </a:cubicBezTo>
                <a:cubicBezTo>
                  <a:pt x="647700" y="1259859"/>
                  <a:pt x="647700" y="1263651"/>
                  <a:pt x="644128" y="1263651"/>
                </a:cubicBezTo>
                <a:cubicBezTo>
                  <a:pt x="644128" y="1263651"/>
                  <a:pt x="640556" y="1259859"/>
                  <a:pt x="640556" y="1259859"/>
                </a:cubicBezTo>
                <a:cubicBezTo>
                  <a:pt x="633412" y="1195388"/>
                  <a:pt x="633412" y="1130918"/>
                  <a:pt x="633412" y="1062655"/>
                </a:cubicBezTo>
                <a:cubicBezTo>
                  <a:pt x="633412" y="1062655"/>
                  <a:pt x="636984" y="1058863"/>
                  <a:pt x="636984" y="1058863"/>
                </a:cubicBezTo>
                <a:close/>
                <a:moveTo>
                  <a:pt x="140653" y="1058863"/>
                </a:moveTo>
                <a:cubicBezTo>
                  <a:pt x="147638" y="1058863"/>
                  <a:pt x="137160" y="1066272"/>
                  <a:pt x="137160" y="1069976"/>
                </a:cubicBezTo>
                <a:cubicBezTo>
                  <a:pt x="130175" y="1066272"/>
                  <a:pt x="137160" y="1058863"/>
                  <a:pt x="140653" y="1058863"/>
                </a:cubicBezTo>
                <a:close/>
                <a:moveTo>
                  <a:pt x="852487" y="1054781"/>
                </a:moveTo>
                <a:cubicBezTo>
                  <a:pt x="860425" y="1050925"/>
                  <a:pt x="860425" y="1070202"/>
                  <a:pt x="868362" y="1074058"/>
                </a:cubicBezTo>
                <a:cubicBezTo>
                  <a:pt x="860425" y="1077913"/>
                  <a:pt x="856456" y="1058636"/>
                  <a:pt x="852487" y="1054781"/>
                </a:cubicBezTo>
                <a:close/>
                <a:moveTo>
                  <a:pt x="625475" y="1025525"/>
                </a:moveTo>
                <a:cubicBezTo>
                  <a:pt x="628650" y="1029335"/>
                  <a:pt x="628650" y="1036955"/>
                  <a:pt x="628650" y="1044575"/>
                </a:cubicBezTo>
                <a:cubicBezTo>
                  <a:pt x="622300" y="1044575"/>
                  <a:pt x="625475" y="1033145"/>
                  <a:pt x="625475" y="1025525"/>
                </a:cubicBezTo>
                <a:close/>
                <a:moveTo>
                  <a:pt x="1064260" y="1018117"/>
                </a:moveTo>
                <a:cubicBezTo>
                  <a:pt x="1068070" y="1019969"/>
                  <a:pt x="1070928" y="1019043"/>
                  <a:pt x="1073309" y="1018117"/>
                </a:cubicBezTo>
                <a:cubicBezTo>
                  <a:pt x="1075690" y="1017191"/>
                  <a:pt x="1077595" y="1016265"/>
                  <a:pt x="1079500" y="1018117"/>
                </a:cubicBezTo>
                <a:cubicBezTo>
                  <a:pt x="1075690" y="1025526"/>
                  <a:pt x="1079500" y="1032934"/>
                  <a:pt x="1071880" y="1036638"/>
                </a:cubicBezTo>
                <a:cubicBezTo>
                  <a:pt x="1060450" y="1036638"/>
                  <a:pt x="1064260" y="1025526"/>
                  <a:pt x="1064260" y="1018117"/>
                </a:cubicBezTo>
                <a:close/>
                <a:moveTo>
                  <a:pt x="1022350" y="1014413"/>
                </a:moveTo>
                <a:cubicBezTo>
                  <a:pt x="1022350" y="1014413"/>
                  <a:pt x="1026179" y="1014413"/>
                  <a:pt x="1030008" y="1014413"/>
                </a:cubicBezTo>
                <a:cubicBezTo>
                  <a:pt x="1052980" y="1033066"/>
                  <a:pt x="1072123" y="1055450"/>
                  <a:pt x="1087438" y="1081565"/>
                </a:cubicBezTo>
                <a:cubicBezTo>
                  <a:pt x="1087438" y="1081565"/>
                  <a:pt x="1087438" y="1085295"/>
                  <a:pt x="1087438" y="1085295"/>
                </a:cubicBezTo>
                <a:cubicBezTo>
                  <a:pt x="1083610" y="1089026"/>
                  <a:pt x="1079781" y="1085295"/>
                  <a:pt x="1079781" y="1085295"/>
                </a:cubicBezTo>
                <a:cubicBezTo>
                  <a:pt x="1064466" y="1059181"/>
                  <a:pt x="1045322" y="1040528"/>
                  <a:pt x="1022350" y="1021874"/>
                </a:cubicBezTo>
                <a:cubicBezTo>
                  <a:pt x="1022350" y="1021874"/>
                  <a:pt x="1022350" y="1018144"/>
                  <a:pt x="1022350" y="1014413"/>
                </a:cubicBezTo>
                <a:close/>
                <a:moveTo>
                  <a:pt x="885825" y="998992"/>
                </a:moveTo>
                <a:cubicBezTo>
                  <a:pt x="893445" y="995363"/>
                  <a:pt x="901065" y="1013506"/>
                  <a:pt x="904875" y="1017135"/>
                </a:cubicBezTo>
                <a:cubicBezTo>
                  <a:pt x="897255" y="1020763"/>
                  <a:pt x="893445" y="1002620"/>
                  <a:pt x="885825" y="998992"/>
                </a:cubicBezTo>
                <a:close/>
                <a:moveTo>
                  <a:pt x="647700" y="990600"/>
                </a:moveTo>
                <a:cubicBezTo>
                  <a:pt x="647700" y="990600"/>
                  <a:pt x="647700" y="990600"/>
                  <a:pt x="651669" y="990600"/>
                </a:cubicBezTo>
                <a:cubicBezTo>
                  <a:pt x="651669" y="990600"/>
                  <a:pt x="651669" y="990600"/>
                  <a:pt x="651669" y="994370"/>
                </a:cubicBezTo>
                <a:cubicBezTo>
                  <a:pt x="651669" y="1013222"/>
                  <a:pt x="655638" y="1032074"/>
                  <a:pt x="655638" y="1047155"/>
                </a:cubicBezTo>
                <a:cubicBezTo>
                  <a:pt x="655638" y="1050925"/>
                  <a:pt x="655638" y="1050925"/>
                  <a:pt x="651669" y="1050925"/>
                </a:cubicBezTo>
                <a:cubicBezTo>
                  <a:pt x="651669" y="1050925"/>
                  <a:pt x="651669" y="1050925"/>
                  <a:pt x="651669" y="1047155"/>
                </a:cubicBezTo>
                <a:cubicBezTo>
                  <a:pt x="651669" y="1032074"/>
                  <a:pt x="647700" y="1013222"/>
                  <a:pt x="647700" y="994370"/>
                </a:cubicBezTo>
                <a:cubicBezTo>
                  <a:pt x="647700" y="994370"/>
                  <a:pt x="647700" y="994370"/>
                  <a:pt x="647700" y="990600"/>
                </a:cubicBezTo>
                <a:close/>
                <a:moveTo>
                  <a:pt x="247054" y="990600"/>
                </a:moveTo>
                <a:cubicBezTo>
                  <a:pt x="247054" y="990600"/>
                  <a:pt x="247054" y="990600"/>
                  <a:pt x="250825" y="990600"/>
                </a:cubicBezTo>
                <a:cubicBezTo>
                  <a:pt x="231973" y="1013222"/>
                  <a:pt x="213122" y="1032074"/>
                  <a:pt x="194270" y="1050925"/>
                </a:cubicBezTo>
                <a:lnTo>
                  <a:pt x="190500" y="1050925"/>
                </a:lnTo>
                <a:cubicBezTo>
                  <a:pt x="209351" y="1032074"/>
                  <a:pt x="228203" y="1009452"/>
                  <a:pt x="247054" y="990600"/>
                </a:cubicBezTo>
                <a:close/>
                <a:moveTo>
                  <a:pt x="675580" y="988678"/>
                </a:moveTo>
                <a:cubicBezTo>
                  <a:pt x="675283" y="991506"/>
                  <a:pt x="672306" y="1004938"/>
                  <a:pt x="674687" y="990799"/>
                </a:cubicBezTo>
                <a:cubicBezTo>
                  <a:pt x="675481" y="987971"/>
                  <a:pt x="675679" y="987736"/>
                  <a:pt x="675580" y="988678"/>
                </a:cubicBezTo>
                <a:close/>
                <a:moveTo>
                  <a:pt x="780073" y="976313"/>
                </a:moveTo>
                <a:cubicBezTo>
                  <a:pt x="780073" y="976313"/>
                  <a:pt x="783858" y="976313"/>
                  <a:pt x="783858" y="976313"/>
                </a:cubicBezTo>
                <a:cubicBezTo>
                  <a:pt x="795215" y="1009991"/>
                  <a:pt x="810358" y="1043668"/>
                  <a:pt x="821715" y="1077346"/>
                </a:cubicBezTo>
                <a:cubicBezTo>
                  <a:pt x="821715" y="1081088"/>
                  <a:pt x="817929" y="1077346"/>
                  <a:pt x="817929" y="1077346"/>
                </a:cubicBezTo>
                <a:cubicBezTo>
                  <a:pt x="802787" y="1043668"/>
                  <a:pt x="791430" y="1009991"/>
                  <a:pt x="780073" y="980055"/>
                </a:cubicBezTo>
                <a:cubicBezTo>
                  <a:pt x="776287" y="976313"/>
                  <a:pt x="780073" y="976313"/>
                  <a:pt x="780073" y="976313"/>
                </a:cubicBezTo>
                <a:close/>
                <a:moveTo>
                  <a:pt x="277812" y="976313"/>
                </a:moveTo>
                <a:cubicBezTo>
                  <a:pt x="277812" y="976313"/>
                  <a:pt x="277812" y="976313"/>
                  <a:pt x="277812" y="980017"/>
                </a:cubicBezTo>
                <a:cubicBezTo>
                  <a:pt x="274002" y="987426"/>
                  <a:pt x="266382" y="991130"/>
                  <a:pt x="258762" y="998538"/>
                </a:cubicBezTo>
                <a:cubicBezTo>
                  <a:pt x="258762" y="998538"/>
                  <a:pt x="258762" y="998538"/>
                  <a:pt x="258762" y="994834"/>
                </a:cubicBezTo>
                <a:cubicBezTo>
                  <a:pt x="266382" y="991130"/>
                  <a:pt x="270192" y="983721"/>
                  <a:pt x="277812" y="976313"/>
                </a:cubicBezTo>
                <a:close/>
                <a:moveTo>
                  <a:pt x="519642" y="957263"/>
                </a:moveTo>
                <a:cubicBezTo>
                  <a:pt x="523875" y="957263"/>
                  <a:pt x="523875" y="960967"/>
                  <a:pt x="523875" y="960967"/>
                </a:cubicBezTo>
                <a:cubicBezTo>
                  <a:pt x="519642" y="968376"/>
                  <a:pt x="515409" y="979488"/>
                  <a:pt x="515409" y="986897"/>
                </a:cubicBezTo>
                <a:cubicBezTo>
                  <a:pt x="515409" y="986897"/>
                  <a:pt x="515409" y="990601"/>
                  <a:pt x="511175" y="990601"/>
                </a:cubicBezTo>
                <a:cubicBezTo>
                  <a:pt x="511175" y="990601"/>
                  <a:pt x="511175" y="986897"/>
                  <a:pt x="511175" y="986897"/>
                </a:cubicBezTo>
                <a:cubicBezTo>
                  <a:pt x="511175" y="975784"/>
                  <a:pt x="515409" y="968376"/>
                  <a:pt x="519642" y="960967"/>
                </a:cubicBezTo>
                <a:cubicBezTo>
                  <a:pt x="519642" y="957263"/>
                  <a:pt x="519642" y="957263"/>
                  <a:pt x="519642" y="957263"/>
                </a:cubicBezTo>
                <a:close/>
                <a:moveTo>
                  <a:pt x="958850" y="952500"/>
                </a:moveTo>
                <a:cubicBezTo>
                  <a:pt x="966259" y="960041"/>
                  <a:pt x="973667" y="971352"/>
                  <a:pt x="981075" y="978893"/>
                </a:cubicBezTo>
                <a:cubicBezTo>
                  <a:pt x="981075" y="978893"/>
                  <a:pt x="981075" y="978893"/>
                  <a:pt x="981075" y="982663"/>
                </a:cubicBezTo>
                <a:cubicBezTo>
                  <a:pt x="973667" y="975122"/>
                  <a:pt x="966259" y="963811"/>
                  <a:pt x="958850" y="956271"/>
                </a:cubicBezTo>
                <a:close/>
                <a:moveTo>
                  <a:pt x="455612" y="952500"/>
                </a:moveTo>
                <a:cubicBezTo>
                  <a:pt x="455612" y="952500"/>
                  <a:pt x="455612" y="952500"/>
                  <a:pt x="455612" y="956293"/>
                </a:cubicBezTo>
                <a:cubicBezTo>
                  <a:pt x="443971" y="975254"/>
                  <a:pt x="436209" y="998009"/>
                  <a:pt x="424568" y="1020763"/>
                </a:cubicBezTo>
                <a:lnTo>
                  <a:pt x="420687" y="1020763"/>
                </a:lnTo>
                <a:cubicBezTo>
                  <a:pt x="432329" y="998009"/>
                  <a:pt x="440090" y="971462"/>
                  <a:pt x="455612" y="952500"/>
                </a:cubicBezTo>
                <a:close/>
                <a:moveTo>
                  <a:pt x="1030865" y="949325"/>
                </a:moveTo>
                <a:cubicBezTo>
                  <a:pt x="1030865" y="949325"/>
                  <a:pt x="1030865" y="949325"/>
                  <a:pt x="1034617" y="949325"/>
                </a:cubicBezTo>
                <a:cubicBezTo>
                  <a:pt x="1045874" y="960755"/>
                  <a:pt x="1057130" y="972185"/>
                  <a:pt x="1068387" y="983615"/>
                </a:cubicBezTo>
                <a:cubicBezTo>
                  <a:pt x="1068387" y="983615"/>
                  <a:pt x="1068387" y="983615"/>
                  <a:pt x="1068387" y="987425"/>
                </a:cubicBezTo>
                <a:cubicBezTo>
                  <a:pt x="1068387" y="987425"/>
                  <a:pt x="1064635" y="987425"/>
                  <a:pt x="1064635" y="987425"/>
                </a:cubicBezTo>
                <a:cubicBezTo>
                  <a:pt x="1053378" y="975995"/>
                  <a:pt x="1042121" y="964565"/>
                  <a:pt x="1030865" y="953135"/>
                </a:cubicBezTo>
                <a:cubicBezTo>
                  <a:pt x="1027112" y="953135"/>
                  <a:pt x="1027112" y="953135"/>
                  <a:pt x="1030865" y="949325"/>
                </a:cubicBezTo>
                <a:close/>
                <a:moveTo>
                  <a:pt x="927735" y="946150"/>
                </a:moveTo>
                <a:cubicBezTo>
                  <a:pt x="927735" y="946150"/>
                  <a:pt x="931545" y="946150"/>
                  <a:pt x="931545" y="949936"/>
                </a:cubicBezTo>
                <a:cubicBezTo>
                  <a:pt x="939165" y="961293"/>
                  <a:pt x="950595" y="972649"/>
                  <a:pt x="962025" y="987792"/>
                </a:cubicBezTo>
                <a:cubicBezTo>
                  <a:pt x="962025" y="991578"/>
                  <a:pt x="962025" y="991578"/>
                  <a:pt x="962025" y="995363"/>
                </a:cubicBezTo>
                <a:cubicBezTo>
                  <a:pt x="958215" y="995363"/>
                  <a:pt x="958215" y="995363"/>
                  <a:pt x="954405" y="991578"/>
                </a:cubicBezTo>
                <a:cubicBezTo>
                  <a:pt x="946785" y="980221"/>
                  <a:pt x="931545" y="968864"/>
                  <a:pt x="923925" y="949936"/>
                </a:cubicBezTo>
                <a:cubicBezTo>
                  <a:pt x="923925" y="949936"/>
                  <a:pt x="923925" y="946150"/>
                  <a:pt x="927735" y="946150"/>
                </a:cubicBezTo>
                <a:close/>
                <a:moveTo>
                  <a:pt x="852488" y="942069"/>
                </a:moveTo>
                <a:cubicBezTo>
                  <a:pt x="864394" y="938213"/>
                  <a:pt x="868363" y="953635"/>
                  <a:pt x="864394" y="961346"/>
                </a:cubicBezTo>
                <a:cubicBezTo>
                  <a:pt x="844550" y="965201"/>
                  <a:pt x="844550" y="949779"/>
                  <a:pt x="852488" y="942069"/>
                </a:cubicBezTo>
                <a:close/>
                <a:moveTo>
                  <a:pt x="795337" y="941388"/>
                </a:moveTo>
                <a:cubicBezTo>
                  <a:pt x="802957" y="949099"/>
                  <a:pt x="814387" y="960665"/>
                  <a:pt x="810577" y="968376"/>
                </a:cubicBezTo>
                <a:cubicBezTo>
                  <a:pt x="799147" y="964521"/>
                  <a:pt x="799147" y="949099"/>
                  <a:pt x="795337" y="941388"/>
                </a:cubicBezTo>
                <a:close/>
                <a:moveTo>
                  <a:pt x="594784" y="941388"/>
                </a:moveTo>
                <a:cubicBezTo>
                  <a:pt x="598488" y="941388"/>
                  <a:pt x="598488" y="941388"/>
                  <a:pt x="598488" y="945225"/>
                </a:cubicBezTo>
                <a:cubicBezTo>
                  <a:pt x="594784" y="956734"/>
                  <a:pt x="594784" y="972080"/>
                  <a:pt x="591080" y="987426"/>
                </a:cubicBezTo>
                <a:cubicBezTo>
                  <a:pt x="591080" y="987426"/>
                  <a:pt x="587375" y="987426"/>
                  <a:pt x="587375" y="987426"/>
                </a:cubicBezTo>
                <a:cubicBezTo>
                  <a:pt x="591080" y="972080"/>
                  <a:pt x="591080" y="956734"/>
                  <a:pt x="594784" y="945225"/>
                </a:cubicBezTo>
                <a:cubicBezTo>
                  <a:pt x="594784" y="941388"/>
                  <a:pt x="594784" y="941388"/>
                  <a:pt x="594784" y="941388"/>
                </a:cubicBezTo>
                <a:close/>
                <a:moveTo>
                  <a:pt x="474133" y="930275"/>
                </a:moveTo>
                <a:cubicBezTo>
                  <a:pt x="474133" y="930275"/>
                  <a:pt x="474133" y="930275"/>
                  <a:pt x="477837" y="930275"/>
                </a:cubicBezTo>
                <a:cubicBezTo>
                  <a:pt x="474133" y="945284"/>
                  <a:pt x="466725" y="956541"/>
                  <a:pt x="459316" y="971550"/>
                </a:cubicBezTo>
                <a:cubicBezTo>
                  <a:pt x="455612" y="971550"/>
                  <a:pt x="455612" y="971550"/>
                  <a:pt x="455612" y="967798"/>
                </a:cubicBezTo>
                <a:cubicBezTo>
                  <a:pt x="463021" y="956541"/>
                  <a:pt x="470429" y="941532"/>
                  <a:pt x="474133" y="930275"/>
                </a:cubicBezTo>
                <a:close/>
                <a:moveTo>
                  <a:pt x="754697" y="927100"/>
                </a:moveTo>
                <a:cubicBezTo>
                  <a:pt x="758507" y="941917"/>
                  <a:pt x="766127" y="956733"/>
                  <a:pt x="769937" y="967846"/>
                </a:cubicBezTo>
                <a:cubicBezTo>
                  <a:pt x="769937" y="967846"/>
                  <a:pt x="769937" y="967846"/>
                  <a:pt x="766127" y="971550"/>
                </a:cubicBezTo>
                <a:cubicBezTo>
                  <a:pt x="762317" y="956733"/>
                  <a:pt x="754697" y="941917"/>
                  <a:pt x="750887" y="930804"/>
                </a:cubicBezTo>
                <a:close/>
                <a:moveTo>
                  <a:pt x="254938" y="927100"/>
                </a:moveTo>
                <a:cubicBezTo>
                  <a:pt x="258763" y="930880"/>
                  <a:pt x="258763" y="930880"/>
                  <a:pt x="254938" y="934660"/>
                </a:cubicBezTo>
                <a:cubicBezTo>
                  <a:pt x="231992" y="957338"/>
                  <a:pt x="209045" y="983797"/>
                  <a:pt x="182274" y="1006475"/>
                </a:cubicBezTo>
                <a:lnTo>
                  <a:pt x="180789" y="1006475"/>
                </a:lnTo>
                <a:lnTo>
                  <a:pt x="178468" y="1007514"/>
                </a:lnTo>
                <a:lnTo>
                  <a:pt x="164340" y="1027528"/>
                </a:lnTo>
                <a:cubicBezTo>
                  <a:pt x="156667" y="1034835"/>
                  <a:pt x="148034" y="1040680"/>
                  <a:pt x="140361" y="1044576"/>
                </a:cubicBezTo>
                <a:lnTo>
                  <a:pt x="136525" y="1044576"/>
                </a:lnTo>
                <a:cubicBezTo>
                  <a:pt x="136525" y="1044576"/>
                  <a:pt x="136525" y="1044576"/>
                  <a:pt x="140361" y="1040679"/>
                </a:cubicBezTo>
                <a:cubicBezTo>
                  <a:pt x="148034" y="1036783"/>
                  <a:pt x="155707" y="1030938"/>
                  <a:pt x="162421" y="1024119"/>
                </a:cubicBezTo>
                <a:lnTo>
                  <a:pt x="172592" y="1010143"/>
                </a:lnTo>
                <a:lnTo>
                  <a:pt x="167040" y="1012627"/>
                </a:lnTo>
                <a:cubicBezTo>
                  <a:pt x="162189" y="1016596"/>
                  <a:pt x="157338" y="1021557"/>
                  <a:pt x="151517" y="1025526"/>
                </a:cubicBezTo>
                <a:cubicBezTo>
                  <a:pt x="151517" y="1025526"/>
                  <a:pt x="151517" y="1025526"/>
                  <a:pt x="147637" y="1025526"/>
                </a:cubicBezTo>
                <a:cubicBezTo>
                  <a:pt x="147637" y="1025526"/>
                  <a:pt x="147637" y="1025526"/>
                  <a:pt x="147637" y="1021557"/>
                </a:cubicBezTo>
                <a:cubicBezTo>
                  <a:pt x="159279" y="1013620"/>
                  <a:pt x="167040" y="1001713"/>
                  <a:pt x="178681" y="1001713"/>
                </a:cubicBezTo>
                <a:lnTo>
                  <a:pt x="178726" y="1001713"/>
                </a:lnTo>
                <a:lnTo>
                  <a:pt x="179443" y="1001713"/>
                </a:lnTo>
                <a:lnTo>
                  <a:pt x="251114" y="930880"/>
                </a:lnTo>
                <a:cubicBezTo>
                  <a:pt x="251114" y="927100"/>
                  <a:pt x="254938" y="927100"/>
                  <a:pt x="254938" y="927100"/>
                </a:cubicBezTo>
                <a:close/>
                <a:moveTo>
                  <a:pt x="975085" y="910365"/>
                </a:moveTo>
                <a:cubicBezTo>
                  <a:pt x="976060" y="909902"/>
                  <a:pt x="977034" y="909902"/>
                  <a:pt x="977034" y="911754"/>
                </a:cubicBezTo>
                <a:cubicBezTo>
                  <a:pt x="992620" y="919163"/>
                  <a:pt x="1004310" y="933979"/>
                  <a:pt x="1016000" y="948796"/>
                </a:cubicBezTo>
                <a:cubicBezTo>
                  <a:pt x="1016000" y="948796"/>
                  <a:pt x="1016000" y="948796"/>
                  <a:pt x="1016000" y="952500"/>
                </a:cubicBezTo>
                <a:cubicBezTo>
                  <a:pt x="1016000" y="952500"/>
                  <a:pt x="1012104" y="952500"/>
                  <a:pt x="1012104" y="952500"/>
                </a:cubicBezTo>
                <a:cubicBezTo>
                  <a:pt x="1000414" y="937683"/>
                  <a:pt x="988724" y="926571"/>
                  <a:pt x="973137" y="915458"/>
                </a:cubicBezTo>
                <a:cubicBezTo>
                  <a:pt x="973137" y="915458"/>
                  <a:pt x="973137" y="911754"/>
                  <a:pt x="973137" y="911754"/>
                </a:cubicBezTo>
                <a:cubicBezTo>
                  <a:pt x="973137" y="911754"/>
                  <a:pt x="974111" y="910828"/>
                  <a:pt x="975085" y="910365"/>
                </a:cubicBezTo>
                <a:close/>
                <a:moveTo>
                  <a:pt x="964382" y="895608"/>
                </a:moveTo>
                <a:cubicBezTo>
                  <a:pt x="965002" y="895072"/>
                  <a:pt x="965498" y="895429"/>
                  <a:pt x="965994" y="896144"/>
                </a:cubicBezTo>
                <a:cubicBezTo>
                  <a:pt x="966986" y="897573"/>
                  <a:pt x="967979" y="900430"/>
                  <a:pt x="969963" y="900430"/>
                </a:cubicBezTo>
                <a:cubicBezTo>
                  <a:pt x="969963" y="908050"/>
                  <a:pt x="965994" y="896620"/>
                  <a:pt x="962025" y="900430"/>
                </a:cubicBezTo>
                <a:cubicBezTo>
                  <a:pt x="963017" y="897573"/>
                  <a:pt x="963762" y="896144"/>
                  <a:pt x="964382" y="895608"/>
                </a:cubicBezTo>
                <a:close/>
                <a:moveTo>
                  <a:pt x="556684" y="889000"/>
                </a:moveTo>
                <a:cubicBezTo>
                  <a:pt x="560388" y="896409"/>
                  <a:pt x="556684" y="922338"/>
                  <a:pt x="549275" y="922338"/>
                </a:cubicBezTo>
                <a:cubicBezTo>
                  <a:pt x="549275" y="911225"/>
                  <a:pt x="552980" y="903817"/>
                  <a:pt x="556684" y="889000"/>
                </a:cubicBezTo>
                <a:close/>
                <a:moveTo>
                  <a:pt x="387350" y="877888"/>
                </a:moveTo>
                <a:cubicBezTo>
                  <a:pt x="387350" y="885429"/>
                  <a:pt x="371929" y="900510"/>
                  <a:pt x="360362" y="908051"/>
                </a:cubicBezTo>
                <a:cubicBezTo>
                  <a:pt x="368073" y="896740"/>
                  <a:pt x="379639" y="889199"/>
                  <a:pt x="387350" y="877888"/>
                </a:cubicBezTo>
                <a:close/>
                <a:moveTo>
                  <a:pt x="155257" y="877888"/>
                </a:moveTo>
                <a:cubicBezTo>
                  <a:pt x="155257" y="885429"/>
                  <a:pt x="166687" y="904281"/>
                  <a:pt x="155257" y="908051"/>
                </a:cubicBezTo>
                <a:cubicBezTo>
                  <a:pt x="147637" y="904281"/>
                  <a:pt x="155257" y="885429"/>
                  <a:pt x="155257" y="877888"/>
                </a:cubicBezTo>
                <a:close/>
                <a:moveTo>
                  <a:pt x="258127" y="866246"/>
                </a:moveTo>
                <a:cubicBezTo>
                  <a:pt x="258127" y="866246"/>
                  <a:pt x="258127" y="866246"/>
                  <a:pt x="261937" y="866246"/>
                </a:cubicBezTo>
                <a:cubicBezTo>
                  <a:pt x="261937" y="866246"/>
                  <a:pt x="261937" y="866246"/>
                  <a:pt x="261937" y="869951"/>
                </a:cubicBezTo>
                <a:cubicBezTo>
                  <a:pt x="250507" y="881063"/>
                  <a:pt x="231457" y="899584"/>
                  <a:pt x="216217" y="903288"/>
                </a:cubicBezTo>
                <a:cubicBezTo>
                  <a:pt x="216217" y="903288"/>
                  <a:pt x="216217" y="903288"/>
                  <a:pt x="212407" y="903288"/>
                </a:cubicBezTo>
                <a:cubicBezTo>
                  <a:pt x="212407" y="903288"/>
                  <a:pt x="212407" y="903288"/>
                  <a:pt x="212407" y="899584"/>
                </a:cubicBezTo>
                <a:cubicBezTo>
                  <a:pt x="216217" y="899584"/>
                  <a:pt x="216217" y="899584"/>
                  <a:pt x="216217" y="899584"/>
                </a:cubicBezTo>
                <a:lnTo>
                  <a:pt x="215991" y="897648"/>
                </a:lnTo>
                <a:lnTo>
                  <a:pt x="238124" y="885693"/>
                </a:lnTo>
                <a:cubicBezTo>
                  <a:pt x="245744" y="879211"/>
                  <a:pt x="252412" y="871803"/>
                  <a:pt x="258127" y="866246"/>
                </a:cubicBezTo>
                <a:close/>
                <a:moveTo>
                  <a:pt x="208597" y="858838"/>
                </a:moveTo>
                <a:cubicBezTo>
                  <a:pt x="212407" y="864394"/>
                  <a:pt x="213359" y="871803"/>
                  <a:pt x="213836" y="879211"/>
                </a:cubicBezTo>
                <a:lnTo>
                  <a:pt x="215991" y="897648"/>
                </a:lnTo>
                <a:lnTo>
                  <a:pt x="212407" y="899584"/>
                </a:lnTo>
                <a:cubicBezTo>
                  <a:pt x="208597" y="888471"/>
                  <a:pt x="212407" y="869951"/>
                  <a:pt x="204787" y="862542"/>
                </a:cubicBezTo>
                <a:close/>
                <a:moveTo>
                  <a:pt x="1007110" y="842963"/>
                </a:moveTo>
                <a:cubicBezTo>
                  <a:pt x="1026160" y="854220"/>
                  <a:pt x="1041400" y="869229"/>
                  <a:pt x="1060450" y="880486"/>
                </a:cubicBezTo>
                <a:cubicBezTo>
                  <a:pt x="1060450" y="884238"/>
                  <a:pt x="1060450" y="884238"/>
                  <a:pt x="1060450" y="884238"/>
                </a:cubicBezTo>
                <a:cubicBezTo>
                  <a:pt x="1041400" y="872981"/>
                  <a:pt x="1022350" y="857972"/>
                  <a:pt x="1007110" y="846715"/>
                </a:cubicBezTo>
                <a:cubicBezTo>
                  <a:pt x="1003300" y="846715"/>
                  <a:pt x="1003300" y="842963"/>
                  <a:pt x="1007110" y="842963"/>
                </a:cubicBezTo>
                <a:close/>
                <a:moveTo>
                  <a:pt x="1117600" y="840106"/>
                </a:moveTo>
                <a:cubicBezTo>
                  <a:pt x="1117600" y="836613"/>
                  <a:pt x="1124744" y="847091"/>
                  <a:pt x="1131888" y="847091"/>
                </a:cubicBezTo>
                <a:cubicBezTo>
                  <a:pt x="1128316" y="854076"/>
                  <a:pt x="1121172" y="843598"/>
                  <a:pt x="1117600" y="840106"/>
                </a:cubicBezTo>
                <a:close/>
                <a:moveTo>
                  <a:pt x="353219" y="839788"/>
                </a:moveTo>
                <a:cubicBezTo>
                  <a:pt x="353219" y="839788"/>
                  <a:pt x="357188" y="839788"/>
                  <a:pt x="357188" y="839788"/>
                </a:cubicBezTo>
                <a:cubicBezTo>
                  <a:pt x="357188" y="843757"/>
                  <a:pt x="353219" y="843757"/>
                  <a:pt x="353219" y="847726"/>
                </a:cubicBezTo>
                <a:cubicBezTo>
                  <a:pt x="353219" y="847726"/>
                  <a:pt x="349250" y="847726"/>
                  <a:pt x="349250" y="847726"/>
                </a:cubicBezTo>
                <a:cubicBezTo>
                  <a:pt x="349250" y="843757"/>
                  <a:pt x="353219" y="843757"/>
                  <a:pt x="353219" y="839788"/>
                </a:cubicBezTo>
                <a:close/>
                <a:moveTo>
                  <a:pt x="1108968" y="834331"/>
                </a:moveTo>
                <a:cubicBezTo>
                  <a:pt x="1110456" y="834827"/>
                  <a:pt x="1112441" y="835819"/>
                  <a:pt x="1114425" y="835819"/>
                </a:cubicBezTo>
                <a:cubicBezTo>
                  <a:pt x="1110456" y="839788"/>
                  <a:pt x="1110456" y="835819"/>
                  <a:pt x="1106487" y="835819"/>
                </a:cubicBezTo>
                <a:cubicBezTo>
                  <a:pt x="1106487" y="833835"/>
                  <a:pt x="1107479" y="833835"/>
                  <a:pt x="1108968" y="834331"/>
                </a:cubicBezTo>
                <a:close/>
                <a:moveTo>
                  <a:pt x="1016000" y="820738"/>
                </a:moveTo>
                <a:cubicBezTo>
                  <a:pt x="1027113" y="828449"/>
                  <a:pt x="1045634" y="840015"/>
                  <a:pt x="1056746" y="847726"/>
                </a:cubicBezTo>
                <a:cubicBezTo>
                  <a:pt x="1041929" y="843871"/>
                  <a:pt x="1027113" y="832304"/>
                  <a:pt x="1016000" y="820738"/>
                </a:cubicBezTo>
                <a:close/>
                <a:moveTo>
                  <a:pt x="943610" y="820738"/>
                </a:moveTo>
                <a:cubicBezTo>
                  <a:pt x="943610" y="820738"/>
                  <a:pt x="943610" y="820738"/>
                  <a:pt x="947420" y="820738"/>
                </a:cubicBezTo>
                <a:cubicBezTo>
                  <a:pt x="974090" y="835679"/>
                  <a:pt x="989330" y="861826"/>
                  <a:pt x="1012190" y="876768"/>
                </a:cubicBezTo>
                <a:cubicBezTo>
                  <a:pt x="1012190" y="876768"/>
                  <a:pt x="1016000" y="880503"/>
                  <a:pt x="1012190" y="880503"/>
                </a:cubicBezTo>
                <a:cubicBezTo>
                  <a:pt x="1012190" y="884238"/>
                  <a:pt x="1012190" y="884238"/>
                  <a:pt x="1008380" y="880503"/>
                </a:cubicBezTo>
                <a:cubicBezTo>
                  <a:pt x="981710" y="865562"/>
                  <a:pt x="970280" y="839415"/>
                  <a:pt x="943610" y="824473"/>
                </a:cubicBezTo>
                <a:cubicBezTo>
                  <a:pt x="943610" y="824473"/>
                  <a:pt x="939800" y="820738"/>
                  <a:pt x="943610" y="820738"/>
                </a:cubicBezTo>
                <a:close/>
                <a:moveTo>
                  <a:pt x="431172" y="817441"/>
                </a:moveTo>
                <a:lnTo>
                  <a:pt x="428451" y="821211"/>
                </a:lnTo>
                <a:lnTo>
                  <a:pt x="432219" y="817441"/>
                </a:lnTo>
                <a:close/>
                <a:moveTo>
                  <a:pt x="890587" y="812800"/>
                </a:moveTo>
                <a:cubicBezTo>
                  <a:pt x="897731" y="816769"/>
                  <a:pt x="904875" y="816769"/>
                  <a:pt x="904875" y="828675"/>
                </a:cubicBezTo>
                <a:cubicBezTo>
                  <a:pt x="894159" y="828675"/>
                  <a:pt x="890587" y="824706"/>
                  <a:pt x="890587" y="812800"/>
                </a:cubicBezTo>
                <a:close/>
                <a:moveTo>
                  <a:pt x="882650" y="801688"/>
                </a:moveTo>
                <a:cubicBezTo>
                  <a:pt x="893763" y="801688"/>
                  <a:pt x="882650" y="817563"/>
                  <a:pt x="882650" y="801688"/>
                </a:cubicBezTo>
                <a:close/>
                <a:moveTo>
                  <a:pt x="291107" y="783705"/>
                </a:moveTo>
                <a:cubicBezTo>
                  <a:pt x="295076" y="782291"/>
                  <a:pt x="300037" y="783234"/>
                  <a:pt x="304006" y="787004"/>
                </a:cubicBezTo>
                <a:cubicBezTo>
                  <a:pt x="304006" y="794545"/>
                  <a:pt x="307975" y="802085"/>
                  <a:pt x="300037" y="805856"/>
                </a:cubicBezTo>
                <a:cubicBezTo>
                  <a:pt x="288131" y="809626"/>
                  <a:pt x="288131" y="802085"/>
                  <a:pt x="284162" y="794545"/>
                </a:cubicBezTo>
                <a:cubicBezTo>
                  <a:pt x="284162" y="788889"/>
                  <a:pt x="287138" y="785119"/>
                  <a:pt x="291107" y="783705"/>
                </a:cubicBezTo>
                <a:close/>
                <a:moveTo>
                  <a:pt x="954722" y="774700"/>
                </a:moveTo>
                <a:cubicBezTo>
                  <a:pt x="954722" y="778669"/>
                  <a:pt x="958532" y="778669"/>
                  <a:pt x="966152" y="778669"/>
                </a:cubicBezTo>
                <a:cubicBezTo>
                  <a:pt x="962342" y="782638"/>
                  <a:pt x="966152" y="786606"/>
                  <a:pt x="969962" y="786606"/>
                </a:cubicBezTo>
                <a:cubicBezTo>
                  <a:pt x="966152" y="790575"/>
                  <a:pt x="950912" y="786606"/>
                  <a:pt x="954722" y="774700"/>
                </a:cubicBezTo>
                <a:close/>
                <a:moveTo>
                  <a:pt x="363538" y="774700"/>
                </a:moveTo>
                <a:cubicBezTo>
                  <a:pt x="363538" y="778510"/>
                  <a:pt x="333375" y="793750"/>
                  <a:pt x="363538" y="774700"/>
                </a:cubicBezTo>
                <a:close/>
                <a:moveTo>
                  <a:pt x="376953" y="766336"/>
                </a:moveTo>
                <a:lnTo>
                  <a:pt x="371684" y="772014"/>
                </a:lnTo>
                <a:cubicBezTo>
                  <a:pt x="369793" y="775800"/>
                  <a:pt x="369793" y="773907"/>
                  <a:pt x="371212" y="771068"/>
                </a:cubicBezTo>
                <a:close/>
                <a:moveTo>
                  <a:pt x="378142" y="765357"/>
                </a:moveTo>
                <a:lnTo>
                  <a:pt x="376953" y="766336"/>
                </a:lnTo>
                <a:lnTo>
                  <a:pt x="377832" y="765389"/>
                </a:lnTo>
                <a:close/>
                <a:moveTo>
                  <a:pt x="973137" y="738188"/>
                </a:moveTo>
                <a:cubicBezTo>
                  <a:pt x="976993" y="738188"/>
                  <a:pt x="1000125" y="741892"/>
                  <a:pt x="1000125" y="749301"/>
                </a:cubicBezTo>
                <a:cubicBezTo>
                  <a:pt x="992414" y="745597"/>
                  <a:pt x="980848" y="741892"/>
                  <a:pt x="973137" y="738188"/>
                </a:cubicBezTo>
                <a:close/>
                <a:moveTo>
                  <a:pt x="118427" y="673100"/>
                </a:moveTo>
                <a:cubicBezTo>
                  <a:pt x="118427" y="673100"/>
                  <a:pt x="118427" y="673100"/>
                  <a:pt x="122237" y="673100"/>
                </a:cubicBezTo>
                <a:cubicBezTo>
                  <a:pt x="122237" y="673100"/>
                  <a:pt x="122237" y="673100"/>
                  <a:pt x="118427" y="676804"/>
                </a:cubicBezTo>
                <a:cubicBezTo>
                  <a:pt x="106997" y="680509"/>
                  <a:pt x="95567" y="680509"/>
                  <a:pt x="84137" y="684213"/>
                </a:cubicBezTo>
                <a:lnTo>
                  <a:pt x="84137" y="680509"/>
                </a:lnTo>
                <a:cubicBezTo>
                  <a:pt x="95567" y="676804"/>
                  <a:pt x="106997" y="676804"/>
                  <a:pt x="118427" y="673100"/>
                </a:cubicBezTo>
                <a:close/>
                <a:moveTo>
                  <a:pt x="250825" y="654579"/>
                </a:moveTo>
                <a:cubicBezTo>
                  <a:pt x="250825" y="661988"/>
                  <a:pt x="238919" y="658284"/>
                  <a:pt x="234950" y="658284"/>
                </a:cubicBezTo>
                <a:cubicBezTo>
                  <a:pt x="234950" y="650875"/>
                  <a:pt x="246856" y="658284"/>
                  <a:pt x="250825" y="654579"/>
                </a:cubicBezTo>
                <a:close/>
                <a:moveTo>
                  <a:pt x="275379" y="649010"/>
                </a:moveTo>
                <a:cubicBezTo>
                  <a:pt x="280171" y="648415"/>
                  <a:pt x="285139" y="648653"/>
                  <a:pt x="288925" y="650558"/>
                </a:cubicBezTo>
                <a:cubicBezTo>
                  <a:pt x="281354" y="654368"/>
                  <a:pt x="277568" y="654368"/>
                  <a:pt x="273782" y="654368"/>
                </a:cubicBezTo>
                <a:cubicBezTo>
                  <a:pt x="248229" y="660083"/>
                  <a:pt x="261006" y="650796"/>
                  <a:pt x="275379" y="649010"/>
                </a:cubicBezTo>
                <a:close/>
                <a:moveTo>
                  <a:pt x="976237" y="615768"/>
                </a:moveTo>
                <a:cubicBezTo>
                  <a:pt x="979049" y="615733"/>
                  <a:pt x="983177" y="615901"/>
                  <a:pt x="988920" y="616347"/>
                </a:cubicBezTo>
                <a:cubicBezTo>
                  <a:pt x="996577" y="616347"/>
                  <a:pt x="1000406" y="619919"/>
                  <a:pt x="1008063" y="619919"/>
                </a:cubicBezTo>
                <a:cubicBezTo>
                  <a:pt x="1001363" y="626170"/>
                  <a:pt x="956555" y="616012"/>
                  <a:pt x="976237" y="615768"/>
                </a:cubicBezTo>
                <a:close/>
                <a:moveTo>
                  <a:pt x="1030684" y="590550"/>
                </a:moveTo>
                <a:cubicBezTo>
                  <a:pt x="1034256" y="590550"/>
                  <a:pt x="1037828" y="590550"/>
                  <a:pt x="1041400" y="593725"/>
                </a:cubicBezTo>
                <a:cubicBezTo>
                  <a:pt x="1041400" y="596900"/>
                  <a:pt x="1027112" y="596900"/>
                  <a:pt x="1030684" y="590550"/>
                </a:cubicBezTo>
                <a:close/>
                <a:moveTo>
                  <a:pt x="295275" y="575204"/>
                </a:moveTo>
                <a:cubicBezTo>
                  <a:pt x="299244" y="571500"/>
                  <a:pt x="303212" y="571500"/>
                  <a:pt x="311150" y="575204"/>
                </a:cubicBezTo>
                <a:cubicBezTo>
                  <a:pt x="307181" y="578909"/>
                  <a:pt x="299244" y="582613"/>
                  <a:pt x="295275" y="575204"/>
                </a:cubicBezTo>
                <a:close/>
                <a:moveTo>
                  <a:pt x="1076325" y="566738"/>
                </a:moveTo>
                <a:cubicBezTo>
                  <a:pt x="1076325" y="566738"/>
                  <a:pt x="1079500" y="566738"/>
                  <a:pt x="1079500" y="566738"/>
                </a:cubicBezTo>
                <a:cubicBezTo>
                  <a:pt x="1079500" y="570707"/>
                  <a:pt x="1079500" y="570707"/>
                  <a:pt x="1079500" y="574676"/>
                </a:cubicBezTo>
                <a:cubicBezTo>
                  <a:pt x="1079500" y="574676"/>
                  <a:pt x="1076325" y="574676"/>
                  <a:pt x="1076325" y="574676"/>
                </a:cubicBezTo>
                <a:cubicBezTo>
                  <a:pt x="1076325" y="570707"/>
                  <a:pt x="1076325" y="570707"/>
                  <a:pt x="1076325" y="566738"/>
                </a:cubicBezTo>
                <a:close/>
                <a:moveTo>
                  <a:pt x="997131" y="554038"/>
                </a:moveTo>
                <a:cubicBezTo>
                  <a:pt x="1006042" y="554038"/>
                  <a:pt x="1015423" y="555625"/>
                  <a:pt x="1019175" y="558800"/>
                </a:cubicBezTo>
                <a:cubicBezTo>
                  <a:pt x="1004166" y="558800"/>
                  <a:pt x="992909" y="558800"/>
                  <a:pt x="977900" y="558800"/>
                </a:cubicBezTo>
                <a:cubicBezTo>
                  <a:pt x="979776" y="555625"/>
                  <a:pt x="988219" y="554038"/>
                  <a:pt x="997131" y="554038"/>
                </a:cubicBezTo>
                <a:close/>
                <a:moveTo>
                  <a:pt x="1061085" y="552450"/>
                </a:moveTo>
                <a:cubicBezTo>
                  <a:pt x="1064895" y="552450"/>
                  <a:pt x="1072515" y="552450"/>
                  <a:pt x="1080135" y="552450"/>
                </a:cubicBezTo>
                <a:cubicBezTo>
                  <a:pt x="1083945" y="552450"/>
                  <a:pt x="1087755" y="552450"/>
                  <a:pt x="1091565" y="552450"/>
                </a:cubicBezTo>
                <a:cubicBezTo>
                  <a:pt x="1095375" y="552450"/>
                  <a:pt x="1095375" y="555625"/>
                  <a:pt x="1095375" y="555625"/>
                </a:cubicBezTo>
                <a:cubicBezTo>
                  <a:pt x="1095375" y="558800"/>
                  <a:pt x="1091565" y="558800"/>
                  <a:pt x="1091565" y="558800"/>
                </a:cubicBezTo>
                <a:cubicBezTo>
                  <a:pt x="1087755" y="558800"/>
                  <a:pt x="1083945" y="558800"/>
                  <a:pt x="1080135" y="558800"/>
                </a:cubicBezTo>
                <a:cubicBezTo>
                  <a:pt x="1076325" y="558800"/>
                  <a:pt x="1068705" y="558800"/>
                  <a:pt x="1061085" y="558800"/>
                </a:cubicBezTo>
                <a:cubicBezTo>
                  <a:pt x="1057275" y="558800"/>
                  <a:pt x="1057275" y="558800"/>
                  <a:pt x="1057275" y="555625"/>
                </a:cubicBezTo>
                <a:cubicBezTo>
                  <a:pt x="1057275" y="555625"/>
                  <a:pt x="1057275" y="552450"/>
                  <a:pt x="1061085" y="552450"/>
                </a:cubicBezTo>
                <a:close/>
                <a:moveTo>
                  <a:pt x="246063" y="552450"/>
                </a:moveTo>
                <a:cubicBezTo>
                  <a:pt x="246063" y="555625"/>
                  <a:pt x="242491" y="558800"/>
                  <a:pt x="235347" y="558800"/>
                </a:cubicBezTo>
                <a:cubicBezTo>
                  <a:pt x="231775" y="552450"/>
                  <a:pt x="242491" y="552450"/>
                  <a:pt x="246063" y="552450"/>
                </a:cubicBezTo>
                <a:close/>
                <a:moveTo>
                  <a:pt x="985185" y="543024"/>
                </a:moveTo>
                <a:cubicBezTo>
                  <a:pt x="991451" y="541536"/>
                  <a:pt x="998198" y="542528"/>
                  <a:pt x="1000125" y="548481"/>
                </a:cubicBezTo>
                <a:cubicBezTo>
                  <a:pt x="992414" y="548481"/>
                  <a:pt x="984704" y="552450"/>
                  <a:pt x="973137" y="552450"/>
                </a:cubicBezTo>
                <a:cubicBezTo>
                  <a:pt x="973137" y="548481"/>
                  <a:pt x="978920" y="544513"/>
                  <a:pt x="985185" y="543024"/>
                </a:cubicBezTo>
                <a:close/>
                <a:moveTo>
                  <a:pt x="1057275" y="537104"/>
                </a:moveTo>
                <a:cubicBezTo>
                  <a:pt x="1053420" y="540809"/>
                  <a:pt x="1041854" y="544513"/>
                  <a:pt x="1030287" y="540809"/>
                </a:cubicBezTo>
                <a:cubicBezTo>
                  <a:pt x="1037998" y="533400"/>
                  <a:pt x="1045709" y="540809"/>
                  <a:pt x="1057275" y="537104"/>
                </a:cubicBezTo>
                <a:close/>
                <a:moveTo>
                  <a:pt x="321526" y="536333"/>
                </a:moveTo>
                <a:lnTo>
                  <a:pt x="322500" y="537308"/>
                </a:lnTo>
                <a:lnTo>
                  <a:pt x="322500" y="536473"/>
                </a:lnTo>
                <a:close/>
                <a:moveTo>
                  <a:pt x="977900" y="525463"/>
                </a:moveTo>
                <a:cubicBezTo>
                  <a:pt x="970139" y="533401"/>
                  <a:pt x="958497" y="533401"/>
                  <a:pt x="942975" y="533401"/>
                </a:cubicBezTo>
                <a:cubicBezTo>
                  <a:pt x="950736" y="529432"/>
                  <a:pt x="966259" y="529432"/>
                  <a:pt x="977900" y="525463"/>
                </a:cubicBezTo>
                <a:close/>
                <a:moveTo>
                  <a:pt x="1109663" y="492125"/>
                </a:moveTo>
                <a:cubicBezTo>
                  <a:pt x="1109663" y="495697"/>
                  <a:pt x="1109663" y="495697"/>
                  <a:pt x="1109663" y="495697"/>
                </a:cubicBezTo>
                <a:cubicBezTo>
                  <a:pt x="1083090" y="499269"/>
                  <a:pt x="1056516" y="502841"/>
                  <a:pt x="1026146" y="506413"/>
                </a:cubicBezTo>
                <a:cubicBezTo>
                  <a:pt x="1026146" y="506413"/>
                  <a:pt x="1022350" y="506413"/>
                  <a:pt x="1022350" y="502841"/>
                </a:cubicBezTo>
                <a:cubicBezTo>
                  <a:pt x="1022350" y="502841"/>
                  <a:pt x="1026146" y="499269"/>
                  <a:pt x="1026146" y="499269"/>
                </a:cubicBezTo>
                <a:cubicBezTo>
                  <a:pt x="1052720" y="499269"/>
                  <a:pt x="1079294" y="492125"/>
                  <a:pt x="1109663" y="492125"/>
                </a:cubicBezTo>
                <a:close/>
                <a:moveTo>
                  <a:pt x="311785" y="465138"/>
                </a:moveTo>
                <a:cubicBezTo>
                  <a:pt x="323215" y="465138"/>
                  <a:pt x="327025" y="484188"/>
                  <a:pt x="319405" y="484188"/>
                </a:cubicBezTo>
                <a:cubicBezTo>
                  <a:pt x="307975" y="484188"/>
                  <a:pt x="311785" y="472758"/>
                  <a:pt x="311785" y="465138"/>
                </a:cubicBezTo>
                <a:close/>
                <a:moveTo>
                  <a:pt x="1128127" y="454025"/>
                </a:moveTo>
                <a:cubicBezTo>
                  <a:pt x="1128127" y="454025"/>
                  <a:pt x="1131888" y="454025"/>
                  <a:pt x="1131888" y="454025"/>
                </a:cubicBezTo>
                <a:cubicBezTo>
                  <a:pt x="1131888" y="457767"/>
                  <a:pt x="1128127" y="457767"/>
                  <a:pt x="1128127" y="461509"/>
                </a:cubicBezTo>
                <a:cubicBezTo>
                  <a:pt x="1071701" y="468993"/>
                  <a:pt x="1019037" y="498929"/>
                  <a:pt x="962612" y="506413"/>
                </a:cubicBezTo>
                <a:cubicBezTo>
                  <a:pt x="962612" y="506413"/>
                  <a:pt x="958850" y="506413"/>
                  <a:pt x="958850" y="502671"/>
                </a:cubicBezTo>
                <a:cubicBezTo>
                  <a:pt x="958850" y="502671"/>
                  <a:pt x="958850" y="498929"/>
                  <a:pt x="962612" y="498929"/>
                </a:cubicBezTo>
                <a:cubicBezTo>
                  <a:pt x="1019037" y="495187"/>
                  <a:pt x="1071701" y="465251"/>
                  <a:pt x="1128127" y="454025"/>
                </a:cubicBezTo>
                <a:close/>
                <a:moveTo>
                  <a:pt x="1041893" y="369082"/>
                </a:moveTo>
                <a:cubicBezTo>
                  <a:pt x="1042367" y="368608"/>
                  <a:pt x="1042367" y="368608"/>
                  <a:pt x="1042367" y="370503"/>
                </a:cubicBezTo>
                <a:cubicBezTo>
                  <a:pt x="1046163" y="370503"/>
                  <a:pt x="1046163" y="370503"/>
                  <a:pt x="1046163" y="374292"/>
                </a:cubicBezTo>
                <a:cubicBezTo>
                  <a:pt x="1019590" y="412187"/>
                  <a:pt x="993016" y="446293"/>
                  <a:pt x="966443" y="484188"/>
                </a:cubicBezTo>
                <a:cubicBezTo>
                  <a:pt x="966443" y="484188"/>
                  <a:pt x="962646" y="484188"/>
                  <a:pt x="962646" y="484188"/>
                </a:cubicBezTo>
                <a:cubicBezTo>
                  <a:pt x="962646" y="480399"/>
                  <a:pt x="958850" y="480399"/>
                  <a:pt x="962646" y="480399"/>
                </a:cubicBezTo>
                <a:cubicBezTo>
                  <a:pt x="989220" y="442503"/>
                  <a:pt x="1015794" y="408398"/>
                  <a:pt x="1038571" y="370503"/>
                </a:cubicBezTo>
                <a:cubicBezTo>
                  <a:pt x="1040469" y="370503"/>
                  <a:pt x="1041418" y="369555"/>
                  <a:pt x="1041893" y="369082"/>
                </a:cubicBezTo>
                <a:close/>
                <a:moveTo>
                  <a:pt x="106986" y="358775"/>
                </a:moveTo>
                <a:cubicBezTo>
                  <a:pt x="141174" y="374121"/>
                  <a:pt x="175362" y="389467"/>
                  <a:pt x="205751" y="400977"/>
                </a:cubicBezTo>
                <a:cubicBezTo>
                  <a:pt x="209550" y="400977"/>
                  <a:pt x="209550" y="400977"/>
                  <a:pt x="209550" y="404813"/>
                </a:cubicBezTo>
                <a:cubicBezTo>
                  <a:pt x="209550" y="404813"/>
                  <a:pt x="205751" y="404813"/>
                  <a:pt x="205751" y="404813"/>
                </a:cubicBezTo>
                <a:cubicBezTo>
                  <a:pt x="175362" y="393304"/>
                  <a:pt x="137375" y="377958"/>
                  <a:pt x="106986" y="366448"/>
                </a:cubicBezTo>
                <a:cubicBezTo>
                  <a:pt x="103187" y="366448"/>
                  <a:pt x="103187" y="362612"/>
                  <a:pt x="103187" y="362612"/>
                </a:cubicBezTo>
                <a:cubicBezTo>
                  <a:pt x="103187" y="358775"/>
                  <a:pt x="106986" y="358775"/>
                  <a:pt x="106986" y="358775"/>
                </a:cubicBezTo>
                <a:close/>
                <a:moveTo>
                  <a:pt x="327025" y="339725"/>
                </a:moveTo>
                <a:cubicBezTo>
                  <a:pt x="334010" y="339725"/>
                  <a:pt x="340996" y="347663"/>
                  <a:pt x="344488" y="355600"/>
                </a:cubicBezTo>
                <a:cubicBezTo>
                  <a:pt x="337503" y="351631"/>
                  <a:pt x="334010" y="343694"/>
                  <a:pt x="327025" y="339725"/>
                </a:cubicBezTo>
                <a:close/>
                <a:moveTo>
                  <a:pt x="46037" y="339725"/>
                </a:moveTo>
                <a:cubicBezTo>
                  <a:pt x="49873" y="339725"/>
                  <a:pt x="49873" y="339725"/>
                  <a:pt x="53710" y="339725"/>
                </a:cubicBezTo>
                <a:cubicBezTo>
                  <a:pt x="53710" y="339725"/>
                  <a:pt x="53710" y="339725"/>
                  <a:pt x="57546" y="339725"/>
                </a:cubicBezTo>
                <a:cubicBezTo>
                  <a:pt x="57546" y="339725"/>
                  <a:pt x="61383" y="339725"/>
                  <a:pt x="65219" y="339725"/>
                </a:cubicBezTo>
                <a:cubicBezTo>
                  <a:pt x="65219" y="339725"/>
                  <a:pt x="65219" y="339725"/>
                  <a:pt x="69056" y="339725"/>
                </a:cubicBezTo>
                <a:cubicBezTo>
                  <a:pt x="69056" y="339725"/>
                  <a:pt x="69056" y="339725"/>
                  <a:pt x="72892" y="343581"/>
                </a:cubicBezTo>
                <a:cubicBezTo>
                  <a:pt x="72892" y="347436"/>
                  <a:pt x="72892" y="351291"/>
                  <a:pt x="76729" y="351291"/>
                </a:cubicBezTo>
                <a:cubicBezTo>
                  <a:pt x="80565" y="355147"/>
                  <a:pt x="84402" y="355147"/>
                  <a:pt x="92075" y="359002"/>
                </a:cubicBezTo>
                <a:cubicBezTo>
                  <a:pt x="92075" y="359002"/>
                  <a:pt x="92075" y="362858"/>
                  <a:pt x="92075" y="366713"/>
                </a:cubicBezTo>
                <a:cubicBezTo>
                  <a:pt x="92075" y="366713"/>
                  <a:pt x="88238" y="366713"/>
                  <a:pt x="88238" y="366713"/>
                </a:cubicBezTo>
                <a:cubicBezTo>
                  <a:pt x="80565" y="366713"/>
                  <a:pt x="76729" y="362858"/>
                  <a:pt x="72892" y="359002"/>
                </a:cubicBezTo>
                <a:lnTo>
                  <a:pt x="64522" y="347786"/>
                </a:lnTo>
                <a:lnTo>
                  <a:pt x="65219" y="347436"/>
                </a:lnTo>
                <a:cubicBezTo>
                  <a:pt x="65219" y="343581"/>
                  <a:pt x="65219" y="343581"/>
                  <a:pt x="65219" y="343581"/>
                </a:cubicBezTo>
                <a:cubicBezTo>
                  <a:pt x="61383" y="343581"/>
                  <a:pt x="61383" y="343581"/>
                  <a:pt x="61383" y="343581"/>
                </a:cubicBezTo>
                <a:lnTo>
                  <a:pt x="64522" y="347786"/>
                </a:lnTo>
                <a:lnTo>
                  <a:pt x="57546" y="351291"/>
                </a:lnTo>
                <a:cubicBezTo>
                  <a:pt x="53710" y="351291"/>
                  <a:pt x="49873" y="347436"/>
                  <a:pt x="46037" y="347436"/>
                </a:cubicBezTo>
                <a:cubicBezTo>
                  <a:pt x="46037" y="343581"/>
                  <a:pt x="46037" y="343581"/>
                  <a:pt x="46037" y="339725"/>
                </a:cubicBezTo>
                <a:close/>
                <a:moveTo>
                  <a:pt x="387350" y="317500"/>
                </a:moveTo>
                <a:cubicBezTo>
                  <a:pt x="387350" y="317500"/>
                  <a:pt x="387350" y="317500"/>
                  <a:pt x="391121" y="317500"/>
                </a:cubicBezTo>
                <a:cubicBezTo>
                  <a:pt x="398661" y="325041"/>
                  <a:pt x="409972" y="336352"/>
                  <a:pt x="417513" y="347663"/>
                </a:cubicBezTo>
                <a:cubicBezTo>
                  <a:pt x="417513" y="347663"/>
                  <a:pt x="417513" y="347663"/>
                  <a:pt x="413743" y="347663"/>
                </a:cubicBezTo>
                <a:cubicBezTo>
                  <a:pt x="406202" y="336352"/>
                  <a:pt x="398661" y="328811"/>
                  <a:pt x="387350" y="321271"/>
                </a:cubicBezTo>
                <a:cubicBezTo>
                  <a:pt x="387350" y="321271"/>
                  <a:pt x="387350" y="321271"/>
                  <a:pt x="387350" y="317500"/>
                </a:cubicBezTo>
                <a:close/>
                <a:moveTo>
                  <a:pt x="924877" y="287338"/>
                </a:moveTo>
                <a:cubicBezTo>
                  <a:pt x="924877" y="287338"/>
                  <a:pt x="924877" y="287338"/>
                  <a:pt x="928687" y="287338"/>
                </a:cubicBezTo>
                <a:cubicBezTo>
                  <a:pt x="928687" y="287338"/>
                  <a:pt x="928687" y="287338"/>
                  <a:pt x="928687" y="291042"/>
                </a:cubicBezTo>
                <a:cubicBezTo>
                  <a:pt x="917257" y="302155"/>
                  <a:pt x="902017" y="309563"/>
                  <a:pt x="894397" y="320676"/>
                </a:cubicBezTo>
                <a:lnTo>
                  <a:pt x="890587" y="320676"/>
                </a:lnTo>
                <a:cubicBezTo>
                  <a:pt x="890587" y="320676"/>
                  <a:pt x="890587" y="320676"/>
                  <a:pt x="890587" y="316972"/>
                </a:cubicBezTo>
                <a:cubicBezTo>
                  <a:pt x="902017" y="305859"/>
                  <a:pt x="917257" y="298451"/>
                  <a:pt x="924877" y="287338"/>
                </a:cubicBezTo>
                <a:close/>
                <a:moveTo>
                  <a:pt x="390525" y="271992"/>
                </a:moveTo>
                <a:cubicBezTo>
                  <a:pt x="390525" y="268288"/>
                  <a:pt x="405342" y="294218"/>
                  <a:pt x="412750" y="301626"/>
                </a:cubicBezTo>
                <a:cubicBezTo>
                  <a:pt x="409046" y="301626"/>
                  <a:pt x="394229" y="283105"/>
                  <a:pt x="390525" y="271992"/>
                </a:cubicBezTo>
                <a:close/>
                <a:moveTo>
                  <a:pt x="311149" y="260350"/>
                </a:moveTo>
                <a:cubicBezTo>
                  <a:pt x="315118" y="264160"/>
                  <a:pt x="323056" y="271780"/>
                  <a:pt x="327025" y="279400"/>
                </a:cubicBezTo>
                <a:cubicBezTo>
                  <a:pt x="319087" y="271780"/>
                  <a:pt x="303212" y="267970"/>
                  <a:pt x="311149" y="260350"/>
                </a:cubicBezTo>
                <a:close/>
                <a:moveTo>
                  <a:pt x="731044" y="226021"/>
                </a:moveTo>
                <a:cubicBezTo>
                  <a:pt x="731044" y="229791"/>
                  <a:pt x="727472" y="237332"/>
                  <a:pt x="727472" y="241102"/>
                </a:cubicBezTo>
                <a:cubicBezTo>
                  <a:pt x="727472" y="244872"/>
                  <a:pt x="727472" y="244872"/>
                  <a:pt x="727472" y="244872"/>
                </a:cubicBezTo>
                <a:lnTo>
                  <a:pt x="728673" y="244872"/>
                </a:lnTo>
                <a:lnTo>
                  <a:pt x="734484" y="230642"/>
                </a:lnTo>
                <a:lnTo>
                  <a:pt x="734484" y="229791"/>
                </a:lnTo>
                <a:lnTo>
                  <a:pt x="731044" y="229791"/>
                </a:lnTo>
                <a:cubicBezTo>
                  <a:pt x="731044" y="229791"/>
                  <a:pt x="731044" y="229791"/>
                  <a:pt x="731044" y="226021"/>
                </a:cubicBezTo>
                <a:close/>
                <a:moveTo>
                  <a:pt x="508635" y="223441"/>
                </a:moveTo>
                <a:cubicBezTo>
                  <a:pt x="504825" y="215900"/>
                  <a:pt x="523875" y="246063"/>
                  <a:pt x="516255" y="242293"/>
                </a:cubicBezTo>
                <a:cubicBezTo>
                  <a:pt x="516255" y="234752"/>
                  <a:pt x="508635" y="234752"/>
                  <a:pt x="508635" y="223441"/>
                </a:cubicBezTo>
                <a:close/>
                <a:moveTo>
                  <a:pt x="276860" y="219075"/>
                </a:moveTo>
                <a:cubicBezTo>
                  <a:pt x="276860" y="219075"/>
                  <a:pt x="280670" y="219075"/>
                  <a:pt x="280670" y="219075"/>
                </a:cubicBezTo>
                <a:cubicBezTo>
                  <a:pt x="284480" y="226748"/>
                  <a:pt x="295910" y="230585"/>
                  <a:pt x="303530" y="238258"/>
                </a:cubicBezTo>
                <a:cubicBezTo>
                  <a:pt x="311150" y="242094"/>
                  <a:pt x="322580" y="249767"/>
                  <a:pt x="326390" y="257440"/>
                </a:cubicBezTo>
                <a:cubicBezTo>
                  <a:pt x="330200" y="261277"/>
                  <a:pt x="326390" y="261277"/>
                  <a:pt x="326390" y="261277"/>
                </a:cubicBezTo>
                <a:cubicBezTo>
                  <a:pt x="326390" y="265113"/>
                  <a:pt x="322580" y="265113"/>
                  <a:pt x="322580" y="261277"/>
                </a:cubicBezTo>
                <a:cubicBezTo>
                  <a:pt x="318770" y="253604"/>
                  <a:pt x="307340" y="245931"/>
                  <a:pt x="299720" y="242094"/>
                </a:cubicBezTo>
                <a:cubicBezTo>
                  <a:pt x="292100" y="238258"/>
                  <a:pt x="280670" y="230585"/>
                  <a:pt x="276860" y="222912"/>
                </a:cubicBezTo>
                <a:cubicBezTo>
                  <a:pt x="273050" y="222912"/>
                  <a:pt x="273050" y="219075"/>
                  <a:pt x="276860" y="219075"/>
                </a:cubicBezTo>
                <a:close/>
                <a:moveTo>
                  <a:pt x="693102" y="203200"/>
                </a:moveTo>
                <a:cubicBezTo>
                  <a:pt x="693102" y="207037"/>
                  <a:pt x="696912" y="207037"/>
                  <a:pt x="696912" y="210873"/>
                </a:cubicBezTo>
                <a:cubicBezTo>
                  <a:pt x="693102" y="222383"/>
                  <a:pt x="689292" y="233892"/>
                  <a:pt x="685482" y="245402"/>
                </a:cubicBezTo>
                <a:cubicBezTo>
                  <a:pt x="685482" y="249238"/>
                  <a:pt x="681672" y="249238"/>
                  <a:pt x="681672" y="249238"/>
                </a:cubicBezTo>
                <a:cubicBezTo>
                  <a:pt x="677862" y="249238"/>
                  <a:pt x="677862" y="245402"/>
                  <a:pt x="677862" y="245402"/>
                </a:cubicBezTo>
                <a:cubicBezTo>
                  <a:pt x="681672" y="233892"/>
                  <a:pt x="685482" y="218546"/>
                  <a:pt x="689292" y="207037"/>
                </a:cubicBezTo>
                <a:cubicBezTo>
                  <a:pt x="689292" y="207037"/>
                  <a:pt x="689292" y="203200"/>
                  <a:pt x="693102" y="203200"/>
                </a:cubicBezTo>
                <a:close/>
                <a:moveTo>
                  <a:pt x="193675" y="192088"/>
                </a:moveTo>
                <a:cubicBezTo>
                  <a:pt x="193675" y="192088"/>
                  <a:pt x="193675" y="192088"/>
                  <a:pt x="197427" y="192088"/>
                </a:cubicBezTo>
                <a:cubicBezTo>
                  <a:pt x="212436" y="199849"/>
                  <a:pt x="219941" y="215371"/>
                  <a:pt x="234950" y="223133"/>
                </a:cubicBezTo>
                <a:cubicBezTo>
                  <a:pt x="234950" y="223133"/>
                  <a:pt x="234950" y="223133"/>
                  <a:pt x="234950" y="227013"/>
                </a:cubicBezTo>
                <a:cubicBezTo>
                  <a:pt x="219941" y="219252"/>
                  <a:pt x="208684" y="203730"/>
                  <a:pt x="193675" y="192088"/>
                </a:cubicBezTo>
                <a:close/>
                <a:moveTo>
                  <a:pt x="508943" y="190649"/>
                </a:moveTo>
                <a:cubicBezTo>
                  <a:pt x="509588" y="191691"/>
                  <a:pt x="510382" y="194469"/>
                  <a:pt x="511175" y="200025"/>
                </a:cubicBezTo>
                <a:cubicBezTo>
                  <a:pt x="506413" y="200025"/>
                  <a:pt x="507008" y="187524"/>
                  <a:pt x="508943" y="190649"/>
                </a:cubicBezTo>
                <a:close/>
                <a:moveTo>
                  <a:pt x="401637" y="185738"/>
                </a:moveTo>
                <a:cubicBezTo>
                  <a:pt x="413067" y="189367"/>
                  <a:pt x="416877" y="200252"/>
                  <a:pt x="420687" y="211138"/>
                </a:cubicBezTo>
                <a:cubicBezTo>
                  <a:pt x="413067" y="203881"/>
                  <a:pt x="405447" y="192995"/>
                  <a:pt x="401637" y="185738"/>
                </a:cubicBezTo>
                <a:close/>
                <a:moveTo>
                  <a:pt x="753533" y="177800"/>
                </a:moveTo>
                <a:cubicBezTo>
                  <a:pt x="757237" y="177800"/>
                  <a:pt x="757237" y="177800"/>
                  <a:pt x="757237" y="181542"/>
                </a:cubicBezTo>
                <a:cubicBezTo>
                  <a:pt x="749829" y="196510"/>
                  <a:pt x="746125" y="215220"/>
                  <a:pt x="738716" y="230188"/>
                </a:cubicBezTo>
                <a:lnTo>
                  <a:pt x="737725" y="230188"/>
                </a:lnTo>
                <a:lnTo>
                  <a:pt x="738188" y="230642"/>
                </a:lnTo>
                <a:lnTo>
                  <a:pt x="734531" y="248553"/>
                </a:lnTo>
                <a:lnTo>
                  <a:pt x="734616" y="248643"/>
                </a:lnTo>
                <a:lnTo>
                  <a:pt x="734484" y="248782"/>
                </a:lnTo>
                <a:lnTo>
                  <a:pt x="734484" y="248785"/>
                </a:lnTo>
                <a:lnTo>
                  <a:pt x="734454" y="248813"/>
                </a:lnTo>
                <a:lnTo>
                  <a:pt x="734257" y="249021"/>
                </a:lnTo>
                <a:lnTo>
                  <a:pt x="735013" y="249815"/>
                </a:lnTo>
                <a:cubicBezTo>
                  <a:pt x="731441" y="261072"/>
                  <a:pt x="727869" y="272329"/>
                  <a:pt x="724297" y="283586"/>
                </a:cubicBezTo>
                <a:lnTo>
                  <a:pt x="724213" y="283674"/>
                </a:lnTo>
                <a:lnTo>
                  <a:pt x="727322" y="283674"/>
                </a:lnTo>
                <a:cubicBezTo>
                  <a:pt x="723539" y="291245"/>
                  <a:pt x="734889" y="291245"/>
                  <a:pt x="734889" y="298817"/>
                </a:cubicBezTo>
                <a:cubicBezTo>
                  <a:pt x="784073" y="310173"/>
                  <a:pt x="821907" y="336672"/>
                  <a:pt x="852174" y="374528"/>
                </a:cubicBezTo>
                <a:lnTo>
                  <a:pt x="852487" y="374528"/>
                </a:lnTo>
                <a:lnTo>
                  <a:pt x="852487" y="374197"/>
                </a:lnTo>
                <a:cubicBezTo>
                  <a:pt x="856297" y="374197"/>
                  <a:pt x="860107" y="366486"/>
                  <a:pt x="863917" y="366486"/>
                </a:cubicBezTo>
                <a:cubicBezTo>
                  <a:pt x="871537" y="362631"/>
                  <a:pt x="875347" y="358776"/>
                  <a:pt x="882967" y="358776"/>
                </a:cubicBezTo>
                <a:lnTo>
                  <a:pt x="886777" y="358776"/>
                </a:lnTo>
                <a:cubicBezTo>
                  <a:pt x="886777" y="362631"/>
                  <a:pt x="886777" y="362631"/>
                  <a:pt x="886777" y="362631"/>
                </a:cubicBezTo>
                <a:cubicBezTo>
                  <a:pt x="890587" y="358776"/>
                  <a:pt x="890587" y="358776"/>
                  <a:pt x="890587" y="358776"/>
                </a:cubicBezTo>
                <a:cubicBezTo>
                  <a:pt x="890587" y="358776"/>
                  <a:pt x="890587" y="358776"/>
                  <a:pt x="886777" y="358776"/>
                </a:cubicBezTo>
                <a:cubicBezTo>
                  <a:pt x="886777" y="347210"/>
                  <a:pt x="894397" y="339499"/>
                  <a:pt x="902017" y="331788"/>
                </a:cubicBezTo>
                <a:cubicBezTo>
                  <a:pt x="905827" y="331788"/>
                  <a:pt x="909637" y="331788"/>
                  <a:pt x="909637" y="335643"/>
                </a:cubicBezTo>
                <a:cubicBezTo>
                  <a:pt x="909637" y="335643"/>
                  <a:pt x="909637" y="339499"/>
                  <a:pt x="905827" y="339499"/>
                </a:cubicBezTo>
                <a:cubicBezTo>
                  <a:pt x="902017" y="343354"/>
                  <a:pt x="894397" y="351065"/>
                  <a:pt x="894397" y="358776"/>
                </a:cubicBezTo>
                <a:cubicBezTo>
                  <a:pt x="894397" y="358776"/>
                  <a:pt x="894397" y="358776"/>
                  <a:pt x="894397" y="362631"/>
                </a:cubicBezTo>
                <a:cubicBezTo>
                  <a:pt x="894397" y="362631"/>
                  <a:pt x="890587" y="366486"/>
                  <a:pt x="890587" y="366486"/>
                </a:cubicBezTo>
                <a:cubicBezTo>
                  <a:pt x="890587" y="366486"/>
                  <a:pt x="890587" y="366486"/>
                  <a:pt x="886777" y="366486"/>
                </a:cubicBezTo>
                <a:cubicBezTo>
                  <a:pt x="886777" y="366486"/>
                  <a:pt x="882967" y="366486"/>
                  <a:pt x="882967" y="366486"/>
                </a:cubicBezTo>
                <a:cubicBezTo>
                  <a:pt x="879157" y="366486"/>
                  <a:pt x="875347" y="366486"/>
                  <a:pt x="871537" y="370342"/>
                </a:cubicBezTo>
                <a:lnTo>
                  <a:pt x="861111" y="380892"/>
                </a:lnTo>
                <a:lnTo>
                  <a:pt x="863524" y="382099"/>
                </a:lnTo>
                <a:cubicBezTo>
                  <a:pt x="863524" y="382099"/>
                  <a:pt x="863524" y="385885"/>
                  <a:pt x="863524" y="385885"/>
                </a:cubicBezTo>
                <a:cubicBezTo>
                  <a:pt x="863524" y="393456"/>
                  <a:pt x="874874" y="385885"/>
                  <a:pt x="871091" y="382099"/>
                </a:cubicBezTo>
                <a:cubicBezTo>
                  <a:pt x="872982" y="383992"/>
                  <a:pt x="873928" y="387778"/>
                  <a:pt x="875820" y="391090"/>
                </a:cubicBezTo>
                <a:lnTo>
                  <a:pt x="885846" y="397018"/>
                </a:lnTo>
                <a:lnTo>
                  <a:pt x="909358" y="381795"/>
                </a:lnTo>
                <a:cubicBezTo>
                  <a:pt x="916828" y="377925"/>
                  <a:pt x="924299" y="370186"/>
                  <a:pt x="931769" y="362447"/>
                </a:cubicBezTo>
                <a:cubicBezTo>
                  <a:pt x="931769" y="366316"/>
                  <a:pt x="931769" y="366316"/>
                  <a:pt x="931769" y="366316"/>
                </a:cubicBezTo>
                <a:cubicBezTo>
                  <a:pt x="935505" y="366316"/>
                  <a:pt x="935505" y="366316"/>
                  <a:pt x="935505" y="366316"/>
                </a:cubicBezTo>
                <a:cubicBezTo>
                  <a:pt x="931769" y="362447"/>
                  <a:pt x="931769" y="362447"/>
                  <a:pt x="931769" y="362447"/>
                </a:cubicBezTo>
                <a:lnTo>
                  <a:pt x="929744" y="360349"/>
                </a:lnTo>
                <a:lnTo>
                  <a:pt x="920397" y="364173"/>
                </a:lnTo>
                <a:cubicBezTo>
                  <a:pt x="916517" y="367030"/>
                  <a:pt x="912636" y="370840"/>
                  <a:pt x="908756" y="374650"/>
                </a:cubicBezTo>
                <a:cubicBezTo>
                  <a:pt x="908756" y="374650"/>
                  <a:pt x="904875" y="374650"/>
                  <a:pt x="904875" y="374650"/>
                </a:cubicBezTo>
                <a:cubicBezTo>
                  <a:pt x="904875" y="370840"/>
                  <a:pt x="904875" y="370840"/>
                  <a:pt x="904875" y="370840"/>
                </a:cubicBezTo>
                <a:cubicBezTo>
                  <a:pt x="908756" y="367030"/>
                  <a:pt x="912636" y="363220"/>
                  <a:pt x="917002" y="360363"/>
                </a:cubicBezTo>
                <a:lnTo>
                  <a:pt x="930410" y="356116"/>
                </a:lnTo>
                <a:lnTo>
                  <a:pt x="935505" y="350838"/>
                </a:lnTo>
                <a:lnTo>
                  <a:pt x="935939" y="351288"/>
                </a:lnTo>
                <a:lnTo>
                  <a:pt x="946871" y="339726"/>
                </a:lnTo>
                <a:cubicBezTo>
                  <a:pt x="954376" y="339726"/>
                  <a:pt x="958128" y="335757"/>
                  <a:pt x="965633" y="331788"/>
                </a:cubicBezTo>
                <a:cubicBezTo>
                  <a:pt x="965633" y="331788"/>
                  <a:pt x="969385" y="331788"/>
                  <a:pt x="969385" y="335757"/>
                </a:cubicBezTo>
                <a:cubicBezTo>
                  <a:pt x="973137" y="335757"/>
                  <a:pt x="973137" y="339726"/>
                  <a:pt x="969385" y="343694"/>
                </a:cubicBezTo>
                <a:cubicBezTo>
                  <a:pt x="961880" y="347663"/>
                  <a:pt x="958128" y="347663"/>
                  <a:pt x="950624" y="351632"/>
                </a:cubicBezTo>
                <a:cubicBezTo>
                  <a:pt x="946871" y="355601"/>
                  <a:pt x="943119" y="355601"/>
                  <a:pt x="943119" y="359569"/>
                </a:cubicBezTo>
                <a:lnTo>
                  <a:pt x="942975" y="359646"/>
                </a:lnTo>
                <a:lnTo>
                  <a:pt x="942975" y="362447"/>
                </a:lnTo>
                <a:cubicBezTo>
                  <a:pt x="942975" y="366316"/>
                  <a:pt x="942975" y="366316"/>
                  <a:pt x="942975" y="366316"/>
                </a:cubicBezTo>
                <a:cubicBezTo>
                  <a:pt x="942975" y="366316"/>
                  <a:pt x="942975" y="366316"/>
                  <a:pt x="942975" y="370186"/>
                </a:cubicBezTo>
                <a:cubicBezTo>
                  <a:pt x="931769" y="381795"/>
                  <a:pt x="924299" y="389534"/>
                  <a:pt x="913093" y="393403"/>
                </a:cubicBezTo>
                <a:lnTo>
                  <a:pt x="891249" y="412261"/>
                </a:lnTo>
                <a:lnTo>
                  <a:pt x="899466" y="436517"/>
                </a:lnTo>
                <a:cubicBezTo>
                  <a:pt x="903250" y="444561"/>
                  <a:pt x="907033" y="452133"/>
                  <a:pt x="908925" y="461596"/>
                </a:cubicBezTo>
                <a:cubicBezTo>
                  <a:pt x="908925" y="465382"/>
                  <a:pt x="912708" y="465382"/>
                  <a:pt x="916492" y="465382"/>
                </a:cubicBezTo>
                <a:cubicBezTo>
                  <a:pt x="920275" y="476739"/>
                  <a:pt x="920275" y="488096"/>
                  <a:pt x="927842" y="491881"/>
                </a:cubicBezTo>
                <a:cubicBezTo>
                  <a:pt x="916492" y="522166"/>
                  <a:pt x="942975" y="541094"/>
                  <a:pt x="942975" y="571378"/>
                </a:cubicBezTo>
                <a:cubicBezTo>
                  <a:pt x="942975" y="616805"/>
                  <a:pt x="916492" y="662232"/>
                  <a:pt x="912708" y="711445"/>
                </a:cubicBezTo>
                <a:cubicBezTo>
                  <a:pt x="893791" y="726587"/>
                  <a:pt x="882441" y="749301"/>
                  <a:pt x="871091" y="772014"/>
                </a:cubicBezTo>
                <a:cubicBezTo>
                  <a:pt x="874874" y="783371"/>
                  <a:pt x="890008" y="783371"/>
                  <a:pt x="886224" y="798513"/>
                </a:cubicBezTo>
                <a:cubicBezTo>
                  <a:pt x="871091" y="798513"/>
                  <a:pt x="874874" y="783371"/>
                  <a:pt x="863524" y="779585"/>
                </a:cubicBezTo>
                <a:cubicBezTo>
                  <a:pt x="833257" y="809870"/>
                  <a:pt x="795423" y="836369"/>
                  <a:pt x="761373" y="866654"/>
                </a:cubicBezTo>
                <a:cubicBezTo>
                  <a:pt x="715972" y="881796"/>
                  <a:pt x="681922" y="881796"/>
                  <a:pt x="640305" y="893153"/>
                </a:cubicBezTo>
                <a:lnTo>
                  <a:pt x="639762" y="893153"/>
                </a:lnTo>
                <a:lnTo>
                  <a:pt x="639762" y="903941"/>
                </a:lnTo>
                <a:cubicBezTo>
                  <a:pt x="639762" y="918882"/>
                  <a:pt x="639762" y="930088"/>
                  <a:pt x="639762" y="941294"/>
                </a:cubicBezTo>
                <a:cubicBezTo>
                  <a:pt x="639762" y="945030"/>
                  <a:pt x="639762" y="948765"/>
                  <a:pt x="639762" y="952500"/>
                </a:cubicBezTo>
                <a:cubicBezTo>
                  <a:pt x="639762" y="952500"/>
                  <a:pt x="639762" y="952500"/>
                  <a:pt x="636587" y="952500"/>
                </a:cubicBezTo>
                <a:cubicBezTo>
                  <a:pt x="636587" y="948765"/>
                  <a:pt x="636587" y="945030"/>
                  <a:pt x="636587" y="941294"/>
                </a:cubicBezTo>
                <a:cubicBezTo>
                  <a:pt x="636587" y="926353"/>
                  <a:pt x="636587" y="915147"/>
                  <a:pt x="636587" y="903941"/>
                </a:cubicBezTo>
                <a:lnTo>
                  <a:pt x="636587" y="893153"/>
                </a:lnTo>
                <a:lnTo>
                  <a:pt x="636521" y="893153"/>
                </a:lnTo>
                <a:cubicBezTo>
                  <a:pt x="636521" y="896938"/>
                  <a:pt x="636521" y="896938"/>
                  <a:pt x="636521" y="896938"/>
                </a:cubicBezTo>
                <a:cubicBezTo>
                  <a:pt x="632738" y="896938"/>
                  <a:pt x="636521" y="893153"/>
                  <a:pt x="632738" y="889367"/>
                </a:cubicBezTo>
                <a:cubicBezTo>
                  <a:pt x="628954" y="885581"/>
                  <a:pt x="621388" y="893153"/>
                  <a:pt x="610038" y="893153"/>
                </a:cubicBezTo>
                <a:lnTo>
                  <a:pt x="609600" y="892715"/>
                </a:lnTo>
                <a:lnTo>
                  <a:pt x="609600" y="899760"/>
                </a:lnTo>
                <a:cubicBezTo>
                  <a:pt x="609600" y="903641"/>
                  <a:pt x="609600" y="911402"/>
                  <a:pt x="609600" y="919163"/>
                </a:cubicBezTo>
                <a:cubicBezTo>
                  <a:pt x="609600" y="919163"/>
                  <a:pt x="606425" y="919163"/>
                  <a:pt x="606425" y="919163"/>
                </a:cubicBezTo>
                <a:cubicBezTo>
                  <a:pt x="606425" y="919163"/>
                  <a:pt x="603250" y="919163"/>
                  <a:pt x="603250" y="919163"/>
                </a:cubicBezTo>
                <a:cubicBezTo>
                  <a:pt x="606425" y="911402"/>
                  <a:pt x="606425" y="903641"/>
                  <a:pt x="606425" y="899760"/>
                </a:cubicBezTo>
                <a:lnTo>
                  <a:pt x="606425" y="889538"/>
                </a:lnTo>
                <a:lnTo>
                  <a:pt x="606254" y="889367"/>
                </a:lnTo>
                <a:cubicBezTo>
                  <a:pt x="606254" y="893153"/>
                  <a:pt x="606254" y="893153"/>
                  <a:pt x="606254" y="893153"/>
                </a:cubicBezTo>
                <a:cubicBezTo>
                  <a:pt x="587337" y="885581"/>
                  <a:pt x="564637" y="874225"/>
                  <a:pt x="541937" y="881796"/>
                </a:cubicBezTo>
                <a:lnTo>
                  <a:pt x="540792" y="880651"/>
                </a:lnTo>
                <a:lnTo>
                  <a:pt x="535663" y="906596"/>
                </a:lnTo>
                <a:cubicBezTo>
                  <a:pt x="532607" y="914930"/>
                  <a:pt x="529114" y="922338"/>
                  <a:pt x="527368" y="929747"/>
                </a:cubicBezTo>
                <a:cubicBezTo>
                  <a:pt x="527368" y="933451"/>
                  <a:pt x="527368" y="933451"/>
                  <a:pt x="527368" y="933451"/>
                </a:cubicBezTo>
                <a:cubicBezTo>
                  <a:pt x="523875" y="933451"/>
                  <a:pt x="523875" y="929747"/>
                  <a:pt x="523875" y="929747"/>
                </a:cubicBezTo>
                <a:cubicBezTo>
                  <a:pt x="525622" y="920486"/>
                  <a:pt x="529114" y="912152"/>
                  <a:pt x="532170" y="903817"/>
                </a:cubicBezTo>
                <a:lnTo>
                  <a:pt x="537141" y="881107"/>
                </a:lnTo>
                <a:lnTo>
                  <a:pt x="514507" y="865707"/>
                </a:lnTo>
                <a:cubicBezTo>
                  <a:pt x="505049" y="862868"/>
                  <a:pt x="494644" y="860975"/>
                  <a:pt x="485186" y="855297"/>
                </a:cubicBezTo>
                <a:cubicBezTo>
                  <a:pt x="481402" y="855297"/>
                  <a:pt x="477619" y="843940"/>
                  <a:pt x="473836" y="843940"/>
                </a:cubicBezTo>
                <a:cubicBezTo>
                  <a:pt x="464377" y="840154"/>
                  <a:pt x="458702" y="835423"/>
                  <a:pt x="452554" y="831164"/>
                </a:cubicBezTo>
                <a:lnTo>
                  <a:pt x="428439" y="821228"/>
                </a:lnTo>
                <a:lnTo>
                  <a:pt x="412750" y="842963"/>
                </a:lnTo>
                <a:cubicBezTo>
                  <a:pt x="412750" y="842963"/>
                  <a:pt x="412750" y="842963"/>
                  <a:pt x="412750" y="839193"/>
                </a:cubicBezTo>
                <a:lnTo>
                  <a:pt x="414694" y="836307"/>
                </a:lnTo>
                <a:lnTo>
                  <a:pt x="410964" y="841058"/>
                </a:lnTo>
                <a:cubicBezTo>
                  <a:pt x="407723" y="844868"/>
                  <a:pt x="404019" y="847725"/>
                  <a:pt x="398462" y="847725"/>
                </a:cubicBezTo>
                <a:lnTo>
                  <a:pt x="418672" y="830403"/>
                </a:lnTo>
                <a:lnTo>
                  <a:pt x="427404" y="817441"/>
                </a:lnTo>
                <a:lnTo>
                  <a:pt x="425598" y="817441"/>
                </a:lnTo>
                <a:cubicBezTo>
                  <a:pt x="424652" y="817441"/>
                  <a:pt x="424652" y="817441"/>
                  <a:pt x="424652" y="817441"/>
                </a:cubicBezTo>
                <a:cubicBezTo>
                  <a:pt x="424652" y="813655"/>
                  <a:pt x="424652" y="813655"/>
                  <a:pt x="424652" y="809870"/>
                </a:cubicBezTo>
                <a:cubicBezTo>
                  <a:pt x="417085" y="806084"/>
                  <a:pt x="417085" y="794727"/>
                  <a:pt x="405735" y="798513"/>
                </a:cubicBezTo>
                <a:cubicBezTo>
                  <a:pt x="401951" y="783371"/>
                  <a:pt x="390601" y="779585"/>
                  <a:pt x="386818" y="764443"/>
                </a:cubicBezTo>
                <a:lnTo>
                  <a:pt x="378142" y="765357"/>
                </a:lnTo>
                <a:lnTo>
                  <a:pt x="379251" y="764443"/>
                </a:lnTo>
                <a:cubicBezTo>
                  <a:pt x="375468" y="753086"/>
                  <a:pt x="367901" y="745515"/>
                  <a:pt x="360334" y="734158"/>
                </a:cubicBezTo>
                <a:cubicBezTo>
                  <a:pt x="352767" y="737944"/>
                  <a:pt x="352767" y="749301"/>
                  <a:pt x="337634" y="745515"/>
                </a:cubicBezTo>
                <a:cubicBezTo>
                  <a:pt x="330067" y="737944"/>
                  <a:pt x="333851" y="719016"/>
                  <a:pt x="345201" y="715230"/>
                </a:cubicBezTo>
                <a:cubicBezTo>
                  <a:pt x="341417" y="707659"/>
                  <a:pt x="341417" y="700088"/>
                  <a:pt x="337634" y="692517"/>
                </a:cubicBezTo>
                <a:lnTo>
                  <a:pt x="330767" y="692517"/>
                </a:lnTo>
                <a:lnTo>
                  <a:pt x="299536" y="701651"/>
                </a:lnTo>
                <a:cubicBezTo>
                  <a:pt x="288256" y="705893"/>
                  <a:pt x="276977" y="710606"/>
                  <a:pt x="265697" y="714376"/>
                </a:cubicBezTo>
                <a:cubicBezTo>
                  <a:pt x="261937" y="714376"/>
                  <a:pt x="261937" y="714376"/>
                  <a:pt x="261937" y="710606"/>
                </a:cubicBezTo>
                <a:cubicBezTo>
                  <a:pt x="261937" y="710606"/>
                  <a:pt x="261937" y="710606"/>
                  <a:pt x="261937" y="706835"/>
                </a:cubicBezTo>
                <a:cubicBezTo>
                  <a:pt x="284496" y="699295"/>
                  <a:pt x="307055" y="691754"/>
                  <a:pt x="329615" y="684213"/>
                </a:cubicBezTo>
                <a:lnTo>
                  <a:pt x="330057" y="684656"/>
                </a:lnTo>
                <a:lnTo>
                  <a:pt x="328825" y="649042"/>
                </a:lnTo>
                <a:cubicBezTo>
                  <a:pt x="326609" y="630321"/>
                  <a:pt x="322663" y="610669"/>
                  <a:pt x="319980" y="591083"/>
                </a:cubicBezTo>
                <a:lnTo>
                  <a:pt x="318770" y="535937"/>
                </a:lnTo>
                <a:lnTo>
                  <a:pt x="309404" y="534592"/>
                </a:lnTo>
                <a:cubicBezTo>
                  <a:pt x="304165" y="534592"/>
                  <a:pt x="298450" y="534592"/>
                  <a:pt x="292735" y="532607"/>
                </a:cubicBezTo>
                <a:cubicBezTo>
                  <a:pt x="292735" y="532607"/>
                  <a:pt x="288925" y="528638"/>
                  <a:pt x="292735" y="528638"/>
                </a:cubicBezTo>
                <a:cubicBezTo>
                  <a:pt x="298450" y="530623"/>
                  <a:pt x="304165" y="530623"/>
                  <a:pt x="309880" y="530623"/>
                </a:cubicBezTo>
                <a:lnTo>
                  <a:pt x="322993" y="532140"/>
                </a:lnTo>
                <a:lnTo>
                  <a:pt x="327229" y="520273"/>
                </a:lnTo>
                <a:cubicBezTo>
                  <a:pt x="328175" y="514595"/>
                  <a:pt x="328175" y="508916"/>
                  <a:pt x="326283" y="507023"/>
                </a:cubicBezTo>
                <a:cubicBezTo>
                  <a:pt x="341417" y="472953"/>
                  <a:pt x="356551" y="442669"/>
                  <a:pt x="371684" y="408598"/>
                </a:cubicBezTo>
                <a:cubicBezTo>
                  <a:pt x="394385" y="393456"/>
                  <a:pt x="413302" y="370743"/>
                  <a:pt x="428435" y="344243"/>
                </a:cubicBezTo>
                <a:cubicBezTo>
                  <a:pt x="458702" y="340458"/>
                  <a:pt x="485186" y="325316"/>
                  <a:pt x="507886" y="306388"/>
                </a:cubicBezTo>
                <a:cubicBezTo>
                  <a:pt x="511670" y="306388"/>
                  <a:pt x="511670" y="306388"/>
                  <a:pt x="511670" y="306388"/>
                </a:cubicBezTo>
                <a:lnTo>
                  <a:pt x="512198" y="305859"/>
                </a:lnTo>
                <a:lnTo>
                  <a:pt x="511969" y="305859"/>
                </a:lnTo>
                <a:cubicBezTo>
                  <a:pt x="500063" y="294746"/>
                  <a:pt x="500063" y="283634"/>
                  <a:pt x="492125" y="272521"/>
                </a:cubicBezTo>
                <a:cubicBezTo>
                  <a:pt x="492125" y="268817"/>
                  <a:pt x="492125" y="268817"/>
                  <a:pt x="492125" y="268817"/>
                </a:cubicBezTo>
                <a:cubicBezTo>
                  <a:pt x="496094" y="265113"/>
                  <a:pt x="496094" y="268817"/>
                  <a:pt x="496094" y="268817"/>
                </a:cubicBezTo>
                <a:cubicBezTo>
                  <a:pt x="504032" y="279930"/>
                  <a:pt x="508001" y="294746"/>
                  <a:pt x="515938" y="302155"/>
                </a:cubicBezTo>
                <a:lnTo>
                  <a:pt x="515938" y="302440"/>
                </a:lnTo>
                <a:lnTo>
                  <a:pt x="526803" y="298817"/>
                </a:lnTo>
                <a:cubicBezTo>
                  <a:pt x="530586" y="296924"/>
                  <a:pt x="534370" y="295031"/>
                  <a:pt x="538153" y="295031"/>
                </a:cubicBezTo>
                <a:cubicBezTo>
                  <a:pt x="534370" y="287460"/>
                  <a:pt x="534370" y="279889"/>
                  <a:pt x="530586" y="272317"/>
                </a:cubicBezTo>
                <a:cubicBezTo>
                  <a:pt x="538153" y="276103"/>
                  <a:pt x="534370" y="283674"/>
                  <a:pt x="538153" y="287460"/>
                </a:cubicBezTo>
                <a:cubicBezTo>
                  <a:pt x="575987" y="287460"/>
                  <a:pt x="606254" y="287460"/>
                  <a:pt x="632738" y="279889"/>
                </a:cubicBezTo>
                <a:lnTo>
                  <a:pt x="636587" y="283740"/>
                </a:lnTo>
                <a:lnTo>
                  <a:pt x="636587" y="275696"/>
                </a:lnTo>
                <a:cubicBezTo>
                  <a:pt x="636587" y="268288"/>
                  <a:pt x="636587" y="264584"/>
                  <a:pt x="636587" y="260879"/>
                </a:cubicBezTo>
                <a:cubicBezTo>
                  <a:pt x="636587" y="260879"/>
                  <a:pt x="636587" y="260879"/>
                  <a:pt x="636587" y="257175"/>
                </a:cubicBezTo>
                <a:cubicBezTo>
                  <a:pt x="636587" y="257175"/>
                  <a:pt x="636587" y="257175"/>
                  <a:pt x="640556" y="257175"/>
                </a:cubicBezTo>
                <a:cubicBezTo>
                  <a:pt x="640556" y="257175"/>
                  <a:pt x="644525" y="257175"/>
                  <a:pt x="644525" y="257175"/>
                </a:cubicBezTo>
                <a:cubicBezTo>
                  <a:pt x="644525" y="257175"/>
                  <a:pt x="644525" y="257175"/>
                  <a:pt x="644525" y="260879"/>
                </a:cubicBezTo>
                <a:cubicBezTo>
                  <a:pt x="644525" y="264584"/>
                  <a:pt x="640556" y="271992"/>
                  <a:pt x="640556" y="275696"/>
                </a:cubicBezTo>
                <a:lnTo>
                  <a:pt x="641214" y="276924"/>
                </a:lnTo>
                <a:lnTo>
                  <a:pt x="643996" y="264319"/>
                </a:lnTo>
                <a:cubicBezTo>
                  <a:pt x="648229" y="260483"/>
                  <a:pt x="643996" y="252810"/>
                  <a:pt x="648229" y="245137"/>
                </a:cubicBezTo>
                <a:cubicBezTo>
                  <a:pt x="648229" y="245137"/>
                  <a:pt x="648229" y="241300"/>
                  <a:pt x="648229" y="241300"/>
                </a:cubicBezTo>
                <a:cubicBezTo>
                  <a:pt x="652462" y="241300"/>
                  <a:pt x="652462" y="245137"/>
                  <a:pt x="652462" y="245137"/>
                </a:cubicBezTo>
                <a:cubicBezTo>
                  <a:pt x="652462" y="252810"/>
                  <a:pt x="652462" y="260483"/>
                  <a:pt x="652462" y="268156"/>
                </a:cubicBezTo>
                <a:lnTo>
                  <a:pt x="645460" y="284021"/>
                </a:lnTo>
                <a:lnTo>
                  <a:pt x="650236" y="280835"/>
                </a:lnTo>
                <a:cubicBezTo>
                  <a:pt x="651655" y="279889"/>
                  <a:pt x="651655" y="279889"/>
                  <a:pt x="651655" y="279889"/>
                </a:cubicBezTo>
                <a:cubicBezTo>
                  <a:pt x="670572" y="283674"/>
                  <a:pt x="681922" y="279889"/>
                  <a:pt x="700839" y="287460"/>
                </a:cubicBezTo>
                <a:cubicBezTo>
                  <a:pt x="712189" y="279889"/>
                  <a:pt x="712189" y="268532"/>
                  <a:pt x="715972" y="257175"/>
                </a:cubicBezTo>
                <a:cubicBezTo>
                  <a:pt x="723539" y="264746"/>
                  <a:pt x="712189" y="272317"/>
                  <a:pt x="712189" y="283674"/>
                </a:cubicBezTo>
                <a:cubicBezTo>
                  <a:pt x="715972" y="283674"/>
                  <a:pt x="715972" y="279889"/>
                  <a:pt x="719756" y="279889"/>
                </a:cubicBezTo>
                <a:lnTo>
                  <a:pt x="721201" y="281335"/>
                </a:lnTo>
                <a:lnTo>
                  <a:pt x="727694" y="250645"/>
                </a:lnTo>
                <a:lnTo>
                  <a:pt x="723900" y="248643"/>
                </a:lnTo>
                <a:cubicBezTo>
                  <a:pt x="723900" y="248643"/>
                  <a:pt x="723900" y="248643"/>
                  <a:pt x="723900" y="244872"/>
                </a:cubicBezTo>
                <a:cubicBezTo>
                  <a:pt x="723900" y="244872"/>
                  <a:pt x="723900" y="244872"/>
                  <a:pt x="723900" y="241102"/>
                </a:cubicBezTo>
                <a:cubicBezTo>
                  <a:pt x="723900" y="237332"/>
                  <a:pt x="727472" y="229791"/>
                  <a:pt x="727472" y="226021"/>
                </a:cubicBezTo>
                <a:cubicBezTo>
                  <a:pt x="727472" y="226021"/>
                  <a:pt x="727472" y="226021"/>
                  <a:pt x="731044" y="222250"/>
                </a:cubicBezTo>
                <a:lnTo>
                  <a:pt x="735679" y="224696"/>
                </a:lnTo>
                <a:close/>
                <a:moveTo>
                  <a:pt x="502022" y="171541"/>
                </a:moveTo>
                <a:cubicBezTo>
                  <a:pt x="502692" y="172409"/>
                  <a:pt x="509389" y="188384"/>
                  <a:pt x="504031" y="177271"/>
                </a:cubicBezTo>
                <a:cubicBezTo>
                  <a:pt x="502245" y="172641"/>
                  <a:pt x="501799" y="171252"/>
                  <a:pt x="502022" y="171541"/>
                </a:cubicBezTo>
                <a:close/>
                <a:moveTo>
                  <a:pt x="174624" y="109538"/>
                </a:moveTo>
                <a:cubicBezTo>
                  <a:pt x="182562" y="109538"/>
                  <a:pt x="178593" y="120651"/>
                  <a:pt x="182562" y="128059"/>
                </a:cubicBezTo>
                <a:cubicBezTo>
                  <a:pt x="166687" y="131763"/>
                  <a:pt x="166687" y="116946"/>
                  <a:pt x="174624" y="109538"/>
                </a:cubicBezTo>
                <a:close/>
                <a:moveTo>
                  <a:pt x="174625" y="97440"/>
                </a:moveTo>
                <a:cubicBezTo>
                  <a:pt x="178424" y="93663"/>
                  <a:pt x="178424" y="93663"/>
                  <a:pt x="178424" y="97440"/>
                </a:cubicBezTo>
                <a:cubicBezTo>
                  <a:pt x="205014" y="135212"/>
                  <a:pt x="250598" y="161652"/>
                  <a:pt x="277189" y="199424"/>
                </a:cubicBezTo>
                <a:cubicBezTo>
                  <a:pt x="280988" y="199424"/>
                  <a:pt x="280988" y="203201"/>
                  <a:pt x="277189" y="203201"/>
                </a:cubicBezTo>
                <a:cubicBezTo>
                  <a:pt x="277189" y="203201"/>
                  <a:pt x="277189" y="203201"/>
                  <a:pt x="273390" y="203201"/>
                </a:cubicBezTo>
                <a:cubicBezTo>
                  <a:pt x="246800" y="165429"/>
                  <a:pt x="201216" y="138989"/>
                  <a:pt x="174625" y="101217"/>
                </a:cubicBezTo>
                <a:cubicBezTo>
                  <a:pt x="174625" y="97440"/>
                  <a:pt x="174625" y="97440"/>
                  <a:pt x="174625" y="97440"/>
                </a:cubicBezTo>
                <a:close/>
                <a:moveTo>
                  <a:pt x="432435" y="71438"/>
                </a:moveTo>
                <a:cubicBezTo>
                  <a:pt x="440055" y="82695"/>
                  <a:pt x="443865" y="97704"/>
                  <a:pt x="447675" y="112713"/>
                </a:cubicBezTo>
                <a:cubicBezTo>
                  <a:pt x="447675" y="112713"/>
                  <a:pt x="447675" y="112713"/>
                  <a:pt x="443865" y="112713"/>
                </a:cubicBezTo>
                <a:cubicBezTo>
                  <a:pt x="440055" y="97704"/>
                  <a:pt x="436245" y="86447"/>
                  <a:pt x="428625" y="75190"/>
                </a:cubicBezTo>
                <a:cubicBezTo>
                  <a:pt x="428625" y="71438"/>
                  <a:pt x="428625" y="71438"/>
                  <a:pt x="432435" y="71438"/>
                </a:cubicBezTo>
                <a:close/>
                <a:moveTo>
                  <a:pt x="166687" y="63500"/>
                </a:moveTo>
                <a:cubicBezTo>
                  <a:pt x="166687" y="63500"/>
                  <a:pt x="166687" y="63500"/>
                  <a:pt x="170472" y="63500"/>
                </a:cubicBezTo>
                <a:cubicBezTo>
                  <a:pt x="185615" y="75010"/>
                  <a:pt x="200757" y="94192"/>
                  <a:pt x="215900" y="109538"/>
                </a:cubicBezTo>
                <a:cubicBezTo>
                  <a:pt x="215900" y="109538"/>
                  <a:pt x="215900" y="109538"/>
                  <a:pt x="212114" y="109538"/>
                </a:cubicBezTo>
                <a:cubicBezTo>
                  <a:pt x="196972" y="98029"/>
                  <a:pt x="185615" y="78846"/>
                  <a:pt x="166687" y="67337"/>
                </a:cubicBezTo>
                <a:close/>
                <a:moveTo>
                  <a:pt x="155801" y="19050"/>
                </a:moveTo>
                <a:cubicBezTo>
                  <a:pt x="166687" y="26459"/>
                  <a:pt x="163058" y="44980"/>
                  <a:pt x="155801" y="48684"/>
                </a:cubicBezTo>
                <a:cubicBezTo>
                  <a:pt x="148544" y="52388"/>
                  <a:pt x="148544" y="44980"/>
                  <a:pt x="141287" y="44980"/>
                </a:cubicBezTo>
                <a:close/>
                <a:moveTo>
                  <a:pt x="367336" y="0"/>
                </a:moveTo>
                <a:cubicBezTo>
                  <a:pt x="371135" y="0"/>
                  <a:pt x="371135" y="0"/>
                  <a:pt x="371135" y="3786"/>
                </a:cubicBezTo>
                <a:cubicBezTo>
                  <a:pt x="374933" y="11357"/>
                  <a:pt x="378732" y="22714"/>
                  <a:pt x="386329" y="34070"/>
                </a:cubicBezTo>
                <a:cubicBezTo>
                  <a:pt x="386329" y="37856"/>
                  <a:pt x="390128" y="41641"/>
                  <a:pt x="390128" y="49213"/>
                </a:cubicBezTo>
                <a:cubicBezTo>
                  <a:pt x="393927" y="52998"/>
                  <a:pt x="393927" y="64355"/>
                  <a:pt x="397725" y="71926"/>
                </a:cubicBezTo>
                <a:cubicBezTo>
                  <a:pt x="405323" y="87068"/>
                  <a:pt x="412920" y="102211"/>
                  <a:pt x="424316" y="109782"/>
                </a:cubicBezTo>
                <a:cubicBezTo>
                  <a:pt x="435712" y="117353"/>
                  <a:pt x="443309" y="128710"/>
                  <a:pt x="450907" y="143852"/>
                </a:cubicBezTo>
                <a:cubicBezTo>
                  <a:pt x="454706" y="155209"/>
                  <a:pt x="458504" y="166566"/>
                  <a:pt x="462303" y="177922"/>
                </a:cubicBezTo>
                <a:cubicBezTo>
                  <a:pt x="466102" y="177922"/>
                  <a:pt x="466102" y="181708"/>
                  <a:pt x="469900" y="185493"/>
                </a:cubicBezTo>
                <a:cubicBezTo>
                  <a:pt x="469900" y="189279"/>
                  <a:pt x="469900" y="189279"/>
                  <a:pt x="469900" y="193065"/>
                </a:cubicBezTo>
                <a:cubicBezTo>
                  <a:pt x="469900" y="193065"/>
                  <a:pt x="469900" y="196850"/>
                  <a:pt x="469900" y="196850"/>
                </a:cubicBezTo>
                <a:cubicBezTo>
                  <a:pt x="466102" y="196850"/>
                  <a:pt x="466102" y="196850"/>
                  <a:pt x="466102" y="193065"/>
                </a:cubicBezTo>
                <a:cubicBezTo>
                  <a:pt x="462303" y="193065"/>
                  <a:pt x="462303" y="189279"/>
                  <a:pt x="462303" y="185493"/>
                </a:cubicBezTo>
                <a:cubicBezTo>
                  <a:pt x="462303" y="185493"/>
                  <a:pt x="458504" y="185493"/>
                  <a:pt x="458504" y="181708"/>
                </a:cubicBezTo>
                <a:cubicBezTo>
                  <a:pt x="450907" y="170351"/>
                  <a:pt x="447108" y="155209"/>
                  <a:pt x="443309" y="143852"/>
                </a:cubicBezTo>
                <a:cubicBezTo>
                  <a:pt x="439511" y="132495"/>
                  <a:pt x="431913" y="121139"/>
                  <a:pt x="420517" y="113567"/>
                </a:cubicBezTo>
                <a:cubicBezTo>
                  <a:pt x="409121" y="105996"/>
                  <a:pt x="405323" y="98425"/>
                  <a:pt x="397725" y="83283"/>
                </a:cubicBezTo>
                <a:cubicBezTo>
                  <a:pt x="390128" y="71926"/>
                  <a:pt x="386329" y="60569"/>
                  <a:pt x="382531" y="49213"/>
                </a:cubicBezTo>
                <a:cubicBezTo>
                  <a:pt x="382531" y="45427"/>
                  <a:pt x="378732" y="37856"/>
                  <a:pt x="378732" y="34070"/>
                </a:cubicBezTo>
                <a:cubicBezTo>
                  <a:pt x="374933" y="26499"/>
                  <a:pt x="371135" y="15142"/>
                  <a:pt x="367336" y="3786"/>
                </a:cubicBezTo>
                <a:cubicBezTo>
                  <a:pt x="363537" y="3786"/>
                  <a:pt x="367336" y="0"/>
                  <a:pt x="367336" y="0"/>
                </a:cubicBezTo>
                <a:close/>
                <a:moveTo>
                  <a:pt x="334010" y="0"/>
                </a:moveTo>
                <a:cubicBezTo>
                  <a:pt x="360680" y="7541"/>
                  <a:pt x="364490" y="33933"/>
                  <a:pt x="368300" y="60325"/>
                </a:cubicBezTo>
                <a:cubicBezTo>
                  <a:pt x="334010" y="90488"/>
                  <a:pt x="330200" y="30163"/>
                  <a:pt x="3340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216000" tIns="0" rIns="0" bIns="162000" numCol="1" anchor="ctr" anchorCtr="0" compatLnSpc="1">
            <a:normAutofit/>
          </a:bodyPr>
          <a:lstStyle/>
          <a:p>
            <a:pPr algn="ctr"/>
            <a:r>
              <a:rPr lang="zh-CN" altLang="en-US" sz="1350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正确佩带</a:t>
            </a:r>
            <a:endParaRPr lang="zh-CN" altLang="en-US" sz="1350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altLang="en-US" sz="1350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rPr>
              <a:t>安全带</a:t>
            </a:r>
            <a:endParaRPr lang="zh-CN" altLang="en-US" sz="1350" dirty="0">
              <a:solidFill>
                <a:schemeClr val="bg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03" name="Freeform 133"/>
          <p:cNvSpPr/>
          <p:nvPr>
            <p:custDataLst>
              <p:tags r:id="rId2"/>
            </p:custDataLst>
          </p:nvPr>
        </p:nvSpPr>
        <p:spPr bwMode="auto">
          <a:xfrm>
            <a:off x="1677467" y="482263"/>
            <a:ext cx="471527" cy="474429"/>
          </a:xfrm>
          <a:custGeom>
            <a:avLst/>
            <a:gdLst>
              <a:gd name="T0" fmla="*/ 82 w 98"/>
              <a:gd name="T1" fmla="*/ 24 h 143"/>
              <a:gd name="T2" fmla="*/ 92 w 98"/>
              <a:gd name="T3" fmla="*/ 37 h 143"/>
              <a:gd name="T4" fmla="*/ 96 w 98"/>
              <a:gd name="T5" fmla="*/ 62 h 143"/>
              <a:gd name="T6" fmla="*/ 89 w 98"/>
              <a:gd name="T7" fmla="*/ 91 h 143"/>
              <a:gd name="T8" fmla="*/ 79 w 98"/>
              <a:gd name="T9" fmla="*/ 102 h 143"/>
              <a:gd name="T10" fmla="*/ 82 w 98"/>
              <a:gd name="T11" fmla="*/ 126 h 143"/>
              <a:gd name="T12" fmla="*/ 76 w 98"/>
              <a:gd name="T13" fmla="*/ 135 h 143"/>
              <a:gd name="T14" fmla="*/ 59 w 98"/>
              <a:gd name="T15" fmla="*/ 119 h 143"/>
              <a:gd name="T16" fmla="*/ 64 w 98"/>
              <a:gd name="T17" fmla="*/ 100 h 143"/>
              <a:gd name="T18" fmla="*/ 61 w 98"/>
              <a:gd name="T19" fmla="*/ 94 h 143"/>
              <a:gd name="T20" fmla="*/ 42 w 98"/>
              <a:gd name="T21" fmla="*/ 86 h 143"/>
              <a:gd name="T22" fmla="*/ 37 w 98"/>
              <a:gd name="T23" fmla="*/ 87 h 143"/>
              <a:gd name="T24" fmla="*/ 25 w 98"/>
              <a:gd name="T25" fmla="*/ 87 h 143"/>
              <a:gd name="T26" fmla="*/ 6 w 98"/>
              <a:gd name="T27" fmla="*/ 71 h 143"/>
              <a:gd name="T28" fmla="*/ 1 w 98"/>
              <a:gd name="T29" fmla="*/ 60 h 143"/>
              <a:gd name="T30" fmla="*/ 1 w 98"/>
              <a:gd name="T31" fmla="*/ 37 h 143"/>
              <a:gd name="T32" fmla="*/ 24 w 98"/>
              <a:gd name="T33" fmla="*/ 13 h 143"/>
              <a:gd name="T34" fmla="*/ 56 w 98"/>
              <a:gd name="T35" fmla="*/ 9 h 143"/>
              <a:gd name="T36" fmla="*/ 59 w 98"/>
              <a:gd name="T37" fmla="*/ 8 h 143"/>
              <a:gd name="T38" fmla="*/ 69 w 98"/>
              <a:gd name="T39" fmla="*/ 16 h 143"/>
              <a:gd name="T40" fmla="*/ 82 w 98"/>
              <a:gd name="T41" fmla="*/ 24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8" h="143">
                <a:moveTo>
                  <a:pt x="82" y="24"/>
                </a:moveTo>
                <a:cubicBezTo>
                  <a:pt x="85" y="29"/>
                  <a:pt x="91" y="30"/>
                  <a:pt x="92" y="37"/>
                </a:cubicBezTo>
                <a:cubicBezTo>
                  <a:pt x="90" y="45"/>
                  <a:pt x="95" y="55"/>
                  <a:pt x="96" y="62"/>
                </a:cubicBezTo>
                <a:cubicBezTo>
                  <a:pt x="98" y="74"/>
                  <a:pt x="95" y="85"/>
                  <a:pt x="89" y="91"/>
                </a:cubicBezTo>
                <a:cubicBezTo>
                  <a:pt x="86" y="96"/>
                  <a:pt x="83" y="100"/>
                  <a:pt x="79" y="102"/>
                </a:cubicBezTo>
                <a:cubicBezTo>
                  <a:pt x="83" y="109"/>
                  <a:pt x="84" y="117"/>
                  <a:pt x="82" y="126"/>
                </a:cubicBezTo>
                <a:cubicBezTo>
                  <a:pt x="79" y="128"/>
                  <a:pt x="79" y="133"/>
                  <a:pt x="76" y="135"/>
                </a:cubicBezTo>
                <a:cubicBezTo>
                  <a:pt x="67" y="143"/>
                  <a:pt x="62" y="129"/>
                  <a:pt x="59" y="119"/>
                </a:cubicBezTo>
                <a:cubicBezTo>
                  <a:pt x="58" y="109"/>
                  <a:pt x="61" y="104"/>
                  <a:pt x="64" y="100"/>
                </a:cubicBezTo>
                <a:cubicBezTo>
                  <a:pt x="64" y="96"/>
                  <a:pt x="61" y="97"/>
                  <a:pt x="61" y="94"/>
                </a:cubicBezTo>
                <a:cubicBezTo>
                  <a:pt x="55" y="95"/>
                  <a:pt x="49" y="88"/>
                  <a:pt x="42" y="86"/>
                </a:cubicBezTo>
                <a:cubicBezTo>
                  <a:pt x="40" y="86"/>
                  <a:pt x="39" y="87"/>
                  <a:pt x="37" y="87"/>
                </a:cubicBezTo>
                <a:cubicBezTo>
                  <a:pt x="33" y="87"/>
                  <a:pt x="28" y="83"/>
                  <a:pt x="25" y="87"/>
                </a:cubicBezTo>
                <a:cubicBezTo>
                  <a:pt x="17" y="85"/>
                  <a:pt x="11" y="79"/>
                  <a:pt x="6" y="71"/>
                </a:cubicBezTo>
                <a:cubicBezTo>
                  <a:pt x="3" y="67"/>
                  <a:pt x="1" y="64"/>
                  <a:pt x="1" y="60"/>
                </a:cubicBezTo>
                <a:cubicBezTo>
                  <a:pt x="0" y="53"/>
                  <a:pt x="2" y="46"/>
                  <a:pt x="1" y="37"/>
                </a:cubicBezTo>
                <a:cubicBezTo>
                  <a:pt x="7" y="27"/>
                  <a:pt x="13" y="14"/>
                  <a:pt x="24" y="13"/>
                </a:cubicBezTo>
                <a:cubicBezTo>
                  <a:pt x="33" y="5"/>
                  <a:pt x="46" y="0"/>
                  <a:pt x="56" y="9"/>
                </a:cubicBezTo>
                <a:cubicBezTo>
                  <a:pt x="57" y="8"/>
                  <a:pt x="57" y="8"/>
                  <a:pt x="59" y="8"/>
                </a:cubicBezTo>
                <a:cubicBezTo>
                  <a:pt x="63" y="11"/>
                  <a:pt x="66" y="13"/>
                  <a:pt x="69" y="16"/>
                </a:cubicBezTo>
                <a:cubicBezTo>
                  <a:pt x="74" y="14"/>
                  <a:pt x="85" y="12"/>
                  <a:pt x="82" y="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5" name="Freeform 133"/>
          <p:cNvSpPr/>
          <p:nvPr>
            <p:custDataLst>
              <p:tags r:id="rId3"/>
            </p:custDataLst>
          </p:nvPr>
        </p:nvSpPr>
        <p:spPr bwMode="auto">
          <a:xfrm>
            <a:off x="1677145" y="1094927"/>
            <a:ext cx="471943" cy="474404"/>
          </a:xfrm>
          <a:custGeom>
            <a:avLst/>
            <a:gdLst>
              <a:gd name="T0" fmla="*/ 82 w 98"/>
              <a:gd name="T1" fmla="*/ 24 h 143"/>
              <a:gd name="T2" fmla="*/ 92 w 98"/>
              <a:gd name="T3" fmla="*/ 37 h 143"/>
              <a:gd name="T4" fmla="*/ 96 w 98"/>
              <a:gd name="T5" fmla="*/ 62 h 143"/>
              <a:gd name="T6" fmla="*/ 89 w 98"/>
              <a:gd name="T7" fmla="*/ 91 h 143"/>
              <a:gd name="T8" fmla="*/ 79 w 98"/>
              <a:gd name="T9" fmla="*/ 102 h 143"/>
              <a:gd name="T10" fmla="*/ 82 w 98"/>
              <a:gd name="T11" fmla="*/ 126 h 143"/>
              <a:gd name="T12" fmla="*/ 76 w 98"/>
              <a:gd name="T13" fmla="*/ 135 h 143"/>
              <a:gd name="T14" fmla="*/ 59 w 98"/>
              <a:gd name="T15" fmla="*/ 119 h 143"/>
              <a:gd name="T16" fmla="*/ 64 w 98"/>
              <a:gd name="T17" fmla="*/ 100 h 143"/>
              <a:gd name="T18" fmla="*/ 61 w 98"/>
              <a:gd name="T19" fmla="*/ 94 h 143"/>
              <a:gd name="T20" fmla="*/ 42 w 98"/>
              <a:gd name="T21" fmla="*/ 86 h 143"/>
              <a:gd name="T22" fmla="*/ 37 w 98"/>
              <a:gd name="T23" fmla="*/ 87 h 143"/>
              <a:gd name="T24" fmla="*/ 25 w 98"/>
              <a:gd name="T25" fmla="*/ 87 h 143"/>
              <a:gd name="T26" fmla="*/ 6 w 98"/>
              <a:gd name="T27" fmla="*/ 71 h 143"/>
              <a:gd name="T28" fmla="*/ 1 w 98"/>
              <a:gd name="T29" fmla="*/ 60 h 143"/>
              <a:gd name="T30" fmla="*/ 1 w 98"/>
              <a:gd name="T31" fmla="*/ 37 h 143"/>
              <a:gd name="T32" fmla="*/ 24 w 98"/>
              <a:gd name="T33" fmla="*/ 13 h 143"/>
              <a:gd name="T34" fmla="*/ 56 w 98"/>
              <a:gd name="T35" fmla="*/ 9 h 143"/>
              <a:gd name="T36" fmla="*/ 59 w 98"/>
              <a:gd name="T37" fmla="*/ 8 h 143"/>
              <a:gd name="T38" fmla="*/ 69 w 98"/>
              <a:gd name="T39" fmla="*/ 16 h 143"/>
              <a:gd name="T40" fmla="*/ 82 w 98"/>
              <a:gd name="T41" fmla="*/ 24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8" h="143">
                <a:moveTo>
                  <a:pt x="82" y="24"/>
                </a:moveTo>
                <a:cubicBezTo>
                  <a:pt x="85" y="29"/>
                  <a:pt x="91" y="30"/>
                  <a:pt x="92" y="37"/>
                </a:cubicBezTo>
                <a:cubicBezTo>
                  <a:pt x="90" y="45"/>
                  <a:pt x="95" y="55"/>
                  <a:pt x="96" y="62"/>
                </a:cubicBezTo>
                <a:cubicBezTo>
                  <a:pt x="98" y="74"/>
                  <a:pt x="95" y="85"/>
                  <a:pt x="89" y="91"/>
                </a:cubicBezTo>
                <a:cubicBezTo>
                  <a:pt x="86" y="96"/>
                  <a:pt x="83" y="100"/>
                  <a:pt x="79" y="102"/>
                </a:cubicBezTo>
                <a:cubicBezTo>
                  <a:pt x="83" y="109"/>
                  <a:pt x="84" y="117"/>
                  <a:pt x="82" y="126"/>
                </a:cubicBezTo>
                <a:cubicBezTo>
                  <a:pt x="79" y="128"/>
                  <a:pt x="79" y="133"/>
                  <a:pt x="76" y="135"/>
                </a:cubicBezTo>
                <a:cubicBezTo>
                  <a:pt x="67" y="143"/>
                  <a:pt x="62" y="129"/>
                  <a:pt x="59" y="119"/>
                </a:cubicBezTo>
                <a:cubicBezTo>
                  <a:pt x="58" y="109"/>
                  <a:pt x="61" y="104"/>
                  <a:pt x="64" y="100"/>
                </a:cubicBezTo>
                <a:cubicBezTo>
                  <a:pt x="64" y="96"/>
                  <a:pt x="61" y="97"/>
                  <a:pt x="61" y="94"/>
                </a:cubicBezTo>
                <a:cubicBezTo>
                  <a:pt x="55" y="95"/>
                  <a:pt x="49" y="88"/>
                  <a:pt x="42" y="86"/>
                </a:cubicBezTo>
                <a:cubicBezTo>
                  <a:pt x="40" y="86"/>
                  <a:pt x="39" y="87"/>
                  <a:pt x="37" y="87"/>
                </a:cubicBezTo>
                <a:cubicBezTo>
                  <a:pt x="33" y="87"/>
                  <a:pt x="28" y="83"/>
                  <a:pt x="25" y="87"/>
                </a:cubicBezTo>
                <a:cubicBezTo>
                  <a:pt x="17" y="85"/>
                  <a:pt x="11" y="79"/>
                  <a:pt x="6" y="71"/>
                </a:cubicBezTo>
                <a:cubicBezTo>
                  <a:pt x="3" y="67"/>
                  <a:pt x="1" y="64"/>
                  <a:pt x="1" y="60"/>
                </a:cubicBezTo>
                <a:cubicBezTo>
                  <a:pt x="0" y="53"/>
                  <a:pt x="2" y="46"/>
                  <a:pt x="1" y="37"/>
                </a:cubicBezTo>
                <a:cubicBezTo>
                  <a:pt x="7" y="27"/>
                  <a:pt x="13" y="14"/>
                  <a:pt x="24" y="13"/>
                </a:cubicBezTo>
                <a:cubicBezTo>
                  <a:pt x="33" y="5"/>
                  <a:pt x="46" y="0"/>
                  <a:pt x="56" y="9"/>
                </a:cubicBezTo>
                <a:cubicBezTo>
                  <a:pt x="57" y="8"/>
                  <a:pt x="57" y="8"/>
                  <a:pt x="59" y="8"/>
                </a:cubicBezTo>
                <a:cubicBezTo>
                  <a:pt x="63" y="11"/>
                  <a:pt x="66" y="13"/>
                  <a:pt x="69" y="16"/>
                </a:cubicBezTo>
                <a:cubicBezTo>
                  <a:pt x="74" y="14"/>
                  <a:pt x="85" y="12"/>
                  <a:pt x="82" y="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8" name="Freeform 133"/>
          <p:cNvSpPr/>
          <p:nvPr>
            <p:custDataLst>
              <p:tags r:id="rId4"/>
            </p:custDataLst>
          </p:nvPr>
        </p:nvSpPr>
        <p:spPr bwMode="auto">
          <a:xfrm>
            <a:off x="1677145" y="1707779"/>
            <a:ext cx="471943" cy="474404"/>
          </a:xfrm>
          <a:custGeom>
            <a:avLst/>
            <a:gdLst>
              <a:gd name="T0" fmla="*/ 82 w 98"/>
              <a:gd name="T1" fmla="*/ 24 h 143"/>
              <a:gd name="T2" fmla="*/ 92 w 98"/>
              <a:gd name="T3" fmla="*/ 37 h 143"/>
              <a:gd name="T4" fmla="*/ 96 w 98"/>
              <a:gd name="T5" fmla="*/ 62 h 143"/>
              <a:gd name="T6" fmla="*/ 89 w 98"/>
              <a:gd name="T7" fmla="*/ 91 h 143"/>
              <a:gd name="T8" fmla="*/ 79 w 98"/>
              <a:gd name="T9" fmla="*/ 102 h 143"/>
              <a:gd name="T10" fmla="*/ 82 w 98"/>
              <a:gd name="T11" fmla="*/ 126 h 143"/>
              <a:gd name="T12" fmla="*/ 76 w 98"/>
              <a:gd name="T13" fmla="*/ 135 h 143"/>
              <a:gd name="T14" fmla="*/ 59 w 98"/>
              <a:gd name="T15" fmla="*/ 119 h 143"/>
              <a:gd name="T16" fmla="*/ 64 w 98"/>
              <a:gd name="T17" fmla="*/ 100 h 143"/>
              <a:gd name="T18" fmla="*/ 61 w 98"/>
              <a:gd name="T19" fmla="*/ 94 h 143"/>
              <a:gd name="T20" fmla="*/ 42 w 98"/>
              <a:gd name="T21" fmla="*/ 86 h 143"/>
              <a:gd name="T22" fmla="*/ 37 w 98"/>
              <a:gd name="T23" fmla="*/ 87 h 143"/>
              <a:gd name="T24" fmla="*/ 25 w 98"/>
              <a:gd name="T25" fmla="*/ 87 h 143"/>
              <a:gd name="T26" fmla="*/ 6 w 98"/>
              <a:gd name="T27" fmla="*/ 71 h 143"/>
              <a:gd name="T28" fmla="*/ 1 w 98"/>
              <a:gd name="T29" fmla="*/ 60 h 143"/>
              <a:gd name="T30" fmla="*/ 1 w 98"/>
              <a:gd name="T31" fmla="*/ 37 h 143"/>
              <a:gd name="T32" fmla="*/ 24 w 98"/>
              <a:gd name="T33" fmla="*/ 13 h 143"/>
              <a:gd name="T34" fmla="*/ 56 w 98"/>
              <a:gd name="T35" fmla="*/ 9 h 143"/>
              <a:gd name="T36" fmla="*/ 59 w 98"/>
              <a:gd name="T37" fmla="*/ 8 h 143"/>
              <a:gd name="T38" fmla="*/ 69 w 98"/>
              <a:gd name="T39" fmla="*/ 16 h 143"/>
              <a:gd name="T40" fmla="*/ 82 w 98"/>
              <a:gd name="T41" fmla="*/ 24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8" h="143">
                <a:moveTo>
                  <a:pt x="82" y="24"/>
                </a:moveTo>
                <a:cubicBezTo>
                  <a:pt x="85" y="29"/>
                  <a:pt x="91" y="30"/>
                  <a:pt x="92" y="37"/>
                </a:cubicBezTo>
                <a:cubicBezTo>
                  <a:pt x="90" y="45"/>
                  <a:pt x="95" y="55"/>
                  <a:pt x="96" y="62"/>
                </a:cubicBezTo>
                <a:cubicBezTo>
                  <a:pt x="98" y="74"/>
                  <a:pt x="95" y="85"/>
                  <a:pt x="89" y="91"/>
                </a:cubicBezTo>
                <a:cubicBezTo>
                  <a:pt x="86" y="96"/>
                  <a:pt x="83" y="100"/>
                  <a:pt x="79" y="102"/>
                </a:cubicBezTo>
                <a:cubicBezTo>
                  <a:pt x="83" y="109"/>
                  <a:pt x="84" y="117"/>
                  <a:pt x="82" y="126"/>
                </a:cubicBezTo>
                <a:cubicBezTo>
                  <a:pt x="79" y="128"/>
                  <a:pt x="79" y="133"/>
                  <a:pt x="76" y="135"/>
                </a:cubicBezTo>
                <a:cubicBezTo>
                  <a:pt x="67" y="143"/>
                  <a:pt x="62" y="129"/>
                  <a:pt x="59" y="119"/>
                </a:cubicBezTo>
                <a:cubicBezTo>
                  <a:pt x="58" y="109"/>
                  <a:pt x="61" y="104"/>
                  <a:pt x="64" y="100"/>
                </a:cubicBezTo>
                <a:cubicBezTo>
                  <a:pt x="64" y="96"/>
                  <a:pt x="61" y="97"/>
                  <a:pt x="61" y="94"/>
                </a:cubicBezTo>
                <a:cubicBezTo>
                  <a:pt x="55" y="95"/>
                  <a:pt x="49" y="88"/>
                  <a:pt x="42" y="86"/>
                </a:cubicBezTo>
                <a:cubicBezTo>
                  <a:pt x="40" y="86"/>
                  <a:pt x="39" y="87"/>
                  <a:pt x="37" y="87"/>
                </a:cubicBezTo>
                <a:cubicBezTo>
                  <a:pt x="33" y="87"/>
                  <a:pt x="28" y="83"/>
                  <a:pt x="25" y="87"/>
                </a:cubicBezTo>
                <a:cubicBezTo>
                  <a:pt x="17" y="85"/>
                  <a:pt x="11" y="79"/>
                  <a:pt x="6" y="71"/>
                </a:cubicBezTo>
                <a:cubicBezTo>
                  <a:pt x="3" y="67"/>
                  <a:pt x="1" y="64"/>
                  <a:pt x="1" y="60"/>
                </a:cubicBezTo>
                <a:cubicBezTo>
                  <a:pt x="0" y="53"/>
                  <a:pt x="2" y="46"/>
                  <a:pt x="1" y="37"/>
                </a:cubicBezTo>
                <a:cubicBezTo>
                  <a:pt x="7" y="27"/>
                  <a:pt x="13" y="14"/>
                  <a:pt x="24" y="13"/>
                </a:cubicBezTo>
                <a:cubicBezTo>
                  <a:pt x="33" y="5"/>
                  <a:pt x="46" y="0"/>
                  <a:pt x="56" y="9"/>
                </a:cubicBezTo>
                <a:cubicBezTo>
                  <a:pt x="57" y="8"/>
                  <a:pt x="57" y="8"/>
                  <a:pt x="59" y="8"/>
                </a:cubicBezTo>
                <a:cubicBezTo>
                  <a:pt x="63" y="11"/>
                  <a:pt x="66" y="13"/>
                  <a:pt x="69" y="16"/>
                </a:cubicBezTo>
                <a:cubicBezTo>
                  <a:pt x="74" y="14"/>
                  <a:pt x="85" y="12"/>
                  <a:pt x="82" y="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1" name="Freeform 133"/>
          <p:cNvSpPr/>
          <p:nvPr>
            <p:custDataLst>
              <p:tags r:id="rId5"/>
            </p:custDataLst>
          </p:nvPr>
        </p:nvSpPr>
        <p:spPr bwMode="auto">
          <a:xfrm>
            <a:off x="1677145" y="2319996"/>
            <a:ext cx="471943" cy="474404"/>
          </a:xfrm>
          <a:custGeom>
            <a:avLst/>
            <a:gdLst>
              <a:gd name="T0" fmla="*/ 82 w 98"/>
              <a:gd name="T1" fmla="*/ 24 h 143"/>
              <a:gd name="T2" fmla="*/ 92 w 98"/>
              <a:gd name="T3" fmla="*/ 37 h 143"/>
              <a:gd name="T4" fmla="*/ 96 w 98"/>
              <a:gd name="T5" fmla="*/ 62 h 143"/>
              <a:gd name="T6" fmla="*/ 89 w 98"/>
              <a:gd name="T7" fmla="*/ 91 h 143"/>
              <a:gd name="T8" fmla="*/ 79 w 98"/>
              <a:gd name="T9" fmla="*/ 102 h 143"/>
              <a:gd name="T10" fmla="*/ 82 w 98"/>
              <a:gd name="T11" fmla="*/ 126 h 143"/>
              <a:gd name="T12" fmla="*/ 76 w 98"/>
              <a:gd name="T13" fmla="*/ 135 h 143"/>
              <a:gd name="T14" fmla="*/ 59 w 98"/>
              <a:gd name="T15" fmla="*/ 119 h 143"/>
              <a:gd name="T16" fmla="*/ 64 w 98"/>
              <a:gd name="T17" fmla="*/ 100 h 143"/>
              <a:gd name="T18" fmla="*/ 61 w 98"/>
              <a:gd name="T19" fmla="*/ 94 h 143"/>
              <a:gd name="T20" fmla="*/ 42 w 98"/>
              <a:gd name="T21" fmla="*/ 86 h 143"/>
              <a:gd name="T22" fmla="*/ 37 w 98"/>
              <a:gd name="T23" fmla="*/ 87 h 143"/>
              <a:gd name="T24" fmla="*/ 25 w 98"/>
              <a:gd name="T25" fmla="*/ 87 h 143"/>
              <a:gd name="T26" fmla="*/ 6 w 98"/>
              <a:gd name="T27" fmla="*/ 71 h 143"/>
              <a:gd name="T28" fmla="*/ 1 w 98"/>
              <a:gd name="T29" fmla="*/ 60 h 143"/>
              <a:gd name="T30" fmla="*/ 1 w 98"/>
              <a:gd name="T31" fmla="*/ 37 h 143"/>
              <a:gd name="T32" fmla="*/ 24 w 98"/>
              <a:gd name="T33" fmla="*/ 13 h 143"/>
              <a:gd name="T34" fmla="*/ 56 w 98"/>
              <a:gd name="T35" fmla="*/ 9 h 143"/>
              <a:gd name="T36" fmla="*/ 59 w 98"/>
              <a:gd name="T37" fmla="*/ 8 h 143"/>
              <a:gd name="T38" fmla="*/ 69 w 98"/>
              <a:gd name="T39" fmla="*/ 16 h 143"/>
              <a:gd name="T40" fmla="*/ 82 w 98"/>
              <a:gd name="T41" fmla="*/ 24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8" h="143">
                <a:moveTo>
                  <a:pt x="82" y="24"/>
                </a:moveTo>
                <a:cubicBezTo>
                  <a:pt x="85" y="29"/>
                  <a:pt x="91" y="30"/>
                  <a:pt x="92" y="37"/>
                </a:cubicBezTo>
                <a:cubicBezTo>
                  <a:pt x="90" y="45"/>
                  <a:pt x="95" y="55"/>
                  <a:pt x="96" y="62"/>
                </a:cubicBezTo>
                <a:cubicBezTo>
                  <a:pt x="98" y="74"/>
                  <a:pt x="95" y="85"/>
                  <a:pt x="89" y="91"/>
                </a:cubicBezTo>
                <a:cubicBezTo>
                  <a:pt x="86" y="96"/>
                  <a:pt x="83" y="100"/>
                  <a:pt x="79" y="102"/>
                </a:cubicBezTo>
                <a:cubicBezTo>
                  <a:pt x="83" y="109"/>
                  <a:pt x="84" y="117"/>
                  <a:pt x="82" y="126"/>
                </a:cubicBezTo>
                <a:cubicBezTo>
                  <a:pt x="79" y="128"/>
                  <a:pt x="79" y="133"/>
                  <a:pt x="76" y="135"/>
                </a:cubicBezTo>
                <a:cubicBezTo>
                  <a:pt x="67" y="143"/>
                  <a:pt x="62" y="129"/>
                  <a:pt x="59" y="119"/>
                </a:cubicBezTo>
                <a:cubicBezTo>
                  <a:pt x="58" y="109"/>
                  <a:pt x="61" y="104"/>
                  <a:pt x="64" y="100"/>
                </a:cubicBezTo>
                <a:cubicBezTo>
                  <a:pt x="64" y="96"/>
                  <a:pt x="61" y="97"/>
                  <a:pt x="61" y="94"/>
                </a:cubicBezTo>
                <a:cubicBezTo>
                  <a:pt x="55" y="95"/>
                  <a:pt x="49" y="88"/>
                  <a:pt x="42" y="86"/>
                </a:cubicBezTo>
                <a:cubicBezTo>
                  <a:pt x="40" y="86"/>
                  <a:pt x="39" y="87"/>
                  <a:pt x="37" y="87"/>
                </a:cubicBezTo>
                <a:cubicBezTo>
                  <a:pt x="33" y="87"/>
                  <a:pt x="28" y="83"/>
                  <a:pt x="25" y="87"/>
                </a:cubicBezTo>
                <a:cubicBezTo>
                  <a:pt x="17" y="85"/>
                  <a:pt x="11" y="79"/>
                  <a:pt x="6" y="71"/>
                </a:cubicBezTo>
                <a:cubicBezTo>
                  <a:pt x="3" y="67"/>
                  <a:pt x="1" y="64"/>
                  <a:pt x="1" y="60"/>
                </a:cubicBezTo>
                <a:cubicBezTo>
                  <a:pt x="0" y="53"/>
                  <a:pt x="2" y="46"/>
                  <a:pt x="1" y="37"/>
                </a:cubicBezTo>
                <a:cubicBezTo>
                  <a:pt x="7" y="27"/>
                  <a:pt x="13" y="14"/>
                  <a:pt x="24" y="13"/>
                </a:cubicBezTo>
                <a:cubicBezTo>
                  <a:pt x="33" y="5"/>
                  <a:pt x="46" y="0"/>
                  <a:pt x="56" y="9"/>
                </a:cubicBezTo>
                <a:cubicBezTo>
                  <a:pt x="57" y="8"/>
                  <a:pt x="57" y="8"/>
                  <a:pt x="59" y="8"/>
                </a:cubicBezTo>
                <a:cubicBezTo>
                  <a:pt x="63" y="11"/>
                  <a:pt x="66" y="13"/>
                  <a:pt x="69" y="16"/>
                </a:cubicBezTo>
                <a:cubicBezTo>
                  <a:pt x="74" y="14"/>
                  <a:pt x="85" y="12"/>
                  <a:pt x="82" y="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Freeform 133"/>
          <p:cNvSpPr/>
          <p:nvPr>
            <p:custDataLst>
              <p:tags r:id="rId6"/>
            </p:custDataLst>
          </p:nvPr>
        </p:nvSpPr>
        <p:spPr bwMode="auto">
          <a:xfrm>
            <a:off x="1677145" y="3002697"/>
            <a:ext cx="471943" cy="474404"/>
          </a:xfrm>
          <a:custGeom>
            <a:avLst/>
            <a:gdLst>
              <a:gd name="T0" fmla="*/ 82 w 98"/>
              <a:gd name="T1" fmla="*/ 24 h 143"/>
              <a:gd name="T2" fmla="*/ 92 w 98"/>
              <a:gd name="T3" fmla="*/ 37 h 143"/>
              <a:gd name="T4" fmla="*/ 96 w 98"/>
              <a:gd name="T5" fmla="*/ 62 h 143"/>
              <a:gd name="T6" fmla="*/ 89 w 98"/>
              <a:gd name="T7" fmla="*/ 91 h 143"/>
              <a:gd name="T8" fmla="*/ 79 w 98"/>
              <a:gd name="T9" fmla="*/ 102 h 143"/>
              <a:gd name="T10" fmla="*/ 82 w 98"/>
              <a:gd name="T11" fmla="*/ 126 h 143"/>
              <a:gd name="T12" fmla="*/ 76 w 98"/>
              <a:gd name="T13" fmla="*/ 135 h 143"/>
              <a:gd name="T14" fmla="*/ 59 w 98"/>
              <a:gd name="T15" fmla="*/ 119 h 143"/>
              <a:gd name="T16" fmla="*/ 64 w 98"/>
              <a:gd name="T17" fmla="*/ 100 h 143"/>
              <a:gd name="T18" fmla="*/ 61 w 98"/>
              <a:gd name="T19" fmla="*/ 94 h 143"/>
              <a:gd name="T20" fmla="*/ 42 w 98"/>
              <a:gd name="T21" fmla="*/ 86 h 143"/>
              <a:gd name="T22" fmla="*/ 37 w 98"/>
              <a:gd name="T23" fmla="*/ 87 h 143"/>
              <a:gd name="T24" fmla="*/ 25 w 98"/>
              <a:gd name="T25" fmla="*/ 87 h 143"/>
              <a:gd name="T26" fmla="*/ 6 w 98"/>
              <a:gd name="T27" fmla="*/ 71 h 143"/>
              <a:gd name="T28" fmla="*/ 1 w 98"/>
              <a:gd name="T29" fmla="*/ 60 h 143"/>
              <a:gd name="T30" fmla="*/ 1 w 98"/>
              <a:gd name="T31" fmla="*/ 37 h 143"/>
              <a:gd name="T32" fmla="*/ 24 w 98"/>
              <a:gd name="T33" fmla="*/ 13 h 143"/>
              <a:gd name="T34" fmla="*/ 56 w 98"/>
              <a:gd name="T35" fmla="*/ 9 h 143"/>
              <a:gd name="T36" fmla="*/ 59 w 98"/>
              <a:gd name="T37" fmla="*/ 8 h 143"/>
              <a:gd name="T38" fmla="*/ 69 w 98"/>
              <a:gd name="T39" fmla="*/ 16 h 143"/>
              <a:gd name="T40" fmla="*/ 82 w 98"/>
              <a:gd name="T41" fmla="*/ 24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8" h="143">
                <a:moveTo>
                  <a:pt x="82" y="24"/>
                </a:moveTo>
                <a:cubicBezTo>
                  <a:pt x="85" y="29"/>
                  <a:pt x="91" y="30"/>
                  <a:pt x="92" y="37"/>
                </a:cubicBezTo>
                <a:cubicBezTo>
                  <a:pt x="90" y="45"/>
                  <a:pt x="95" y="55"/>
                  <a:pt x="96" y="62"/>
                </a:cubicBezTo>
                <a:cubicBezTo>
                  <a:pt x="98" y="74"/>
                  <a:pt x="95" y="85"/>
                  <a:pt x="89" y="91"/>
                </a:cubicBezTo>
                <a:cubicBezTo>
                  <a:pt x="86" y="96"/>
                  <a:pt x="83" y="100"/>
                  <a:pt x="79" y="102"/>
                </a:cubicBezTo>
                <a:cubicBezTo>
                  <a:pt x="83" y="109"/>
                  <a:pt x="84" y="117"/>
                  <a:pt x="82" y="126"/>
                </a:cubicBezTo>
                <a:cubicBezTo>
                  <a:pt x="79" y="128"/>
                  <a:pt x="79" y="133"/>
                  <a:pt x="76" y="135"/>
                </a:cubicBezTo>
                <a:cubicBezTo>
                  <a:pt x="67" y="143"/>
                  <a:pt x="62" y="129"/>
                  <a:pt x="59" y="119"/>
                </a:cubicBezTo>
                <a:cubicBezTo>
                  <a:pt x="58" y="109"/>
                  <a:pt x="61" y="104"/>
                  <a:pt x="64" y="100"/>
                </a:cubicBezTo>
                <a:cubicBezTo>
                  <a:pt x="64" y="96"/>
                  <a:pt x="61" y="97"/>
                  <a:pt x="61" y="94"/>
                </a:cubicBezTo>
                <a:cubicBezTo>
                  <a:pt x="55" y="95"/>
                  <a:pt x="49" y="88"/>
                  <a:pt x="42" y="86"/>
                </a:cubicBezTo>
                <a:cubicBezTo>
                  <a:pt x="40" y="86"/>
                  <a:pt x="39" y="87"/>
                  <a:pt x="37" y="87"/>
                </a:cubicBezTo>
                <a:cubicBezTo>
                  <a:pt x="33" y="87"/>
                  <a:pt x="28" y="83"/>
                  <a:pt x="25" y="87"/>
                </a:cubicBezTo>
                <a:cubicBezTo>
                  <a:pt x="17" y="85"/>
                  <a:pt x="11" y="79"/>
                  <a:pt x="6" y="71"/>
                </a:cubicBezTo>
                <a:cubicBezTo>
                  <a:pt x="3" y="67"/>
                  <a:pt x="1" y="64"/>
                  <a:pt x="1" y="60"/>
                </a:cubicBezTo>
                <a:cubicBezTo>
                  <a:pt x="0" y="53"/>
                  <a:pt x="2" y="46"/>
                  <a:pt x="1" y="37"/>
                </a:cubicBezTo>
                <a:cubicBezTo>
                  <a:pt x="7" y="27"/>
                  <a:pt x="13" y="14"/>
                  <a:pt x="24" y="13"/>
                </a:cubicBezTo>
                <a:cubicBezTo>
                  <a:pt x="33" y="5"/>
                  <a:pt x="46" y="0"/>
                  <a:pt x="56" y="9"/>
                </a:cubicBezTo>
                <a:cubicBezTo>
                  <a:pt x="57" y="8"/>
                  <a:pt x="57" y="8"/>
                  <a:pt x="59" y="8"/>
                </a:cubicBezTo>
                <a:cubicBezTo>
                  <a:pt x="63" y="11"/>
                  <a:pt x="66" y="13"/>
                  <a:pt x="69" y="16"/>
                </a:cubicBezTo>
                <a:cubicBezTo>
                  <a:pt x="74" y="14"/>
                  <a:pt x="85" y="12"/>
                  <a:pt x="82" y="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Freeform 133"/>
          <p:cNvSpPr/>
          <p:nvPr>
            <p:custDataLst>
              <p:tags r:id="rId7"/>
            </p:custDataLst>
          </p:nvPr>
        </p:nvSpPr>
        <p:spPr bwMode="auto">
          <a:xfrm>
            <a:off x="1677035" y="3696970"/>
            <a:ext cx="471805" cy="323215"/>
          </a:xfrm>
          <a:custGeom>
            <a:avLst/>
            <a:gdLst>
              <a:gd name="T0" fmla="*/ 82 w 98"/>
              <a:gd name="T1" fmla="*/ 24 h 143"/>
              <a:gd name="T2" fmla="*/ 92 w 98"/>
              <a:gd name="T3" fmla="*/ 37 h 143"/>
              <a:gd name="T4" fmla="*/ 96 w 98"/>
              <a:gd name="T5" fmla="*/ 62 h 143"/>
              <a:gd name="T6" fmla="*/ 89 w 98"/>
              <a:gd name="T7" fmla="*/ 91 h 143"/>
              <a:gd name="T8" fmla="*/ 79 w 98"/>
              <a:gd name="T9" fmla="*/ 102 h 143"/>
              <a:gd name="T10" fmla="*/ 82 w 98"/>
              <a:gd name="T11" fmla="*/ 126 h 143"/>
              <a:gd name="T12" fmla="*/ 76 w 98"/>
              <a:gd name="T13" fmla="*/ 135 h 143"/>
              <a:gd name="T14" fmla="*/ 59 w 98"/>
              <a:gd name="T15" fmla="*/ 119 h 143"/>
              <a:gd name="T16" fmla="*/ 64 w 98"/>
              <a:gd name="T17" fmla="*/ 100 h 143"/>
              <a:gd name="T18" fmla="*/ 61 w 98"/>
              <a:gd name="T19" fmla="*/ 94 h 143"/>
              <a:gd name="T20" fmla="*/ 42 w 98"/>
              <a:gd name="T21" fmla="*/ 86 h 143"/>
              <a:gd name="T22" fmla="*/ 37 w 98"/>
              <a:gd name="T23" fmla="*/ 87 h 143"/>
              <a:gd name="T24" fmla="*/ 25 w 98"/>
              <a:gd name="T25" fmla="*/ 87 h 143"/>
              <a:gd name="T26" fmla="*/ 6 w 98"/>
              <a:gd name="T27" fmla="*/ 71 h 143"/>
              <a:gd name="T28" fmla="*/ 1 w 98"/>
              <a:gd name="T29" fmla="*/ 60 h 143"/>
              <a:gd name="T30" fmla="*/ 1 w 98"/>
              <a:gd name="T31" fmla="*/ 37 h 143"/>
              <a:gd name="T32" fmla="*/ 24 w 98"/>
              <a:gd name="T33" fmla="*/ 13 h 143"/>
              <a:gd name="T34" fmla="*/ 56 w 98"/>
              <a:gd name="T35" fmla="*/ 9 h 143"/>
              <a:gd name="T36" fmla="*/ 59 w 98"/>
              <a:gd name="T37" fmla="*/ 8 h 143"/>
              <a:gd name="T38" fmla="*/ 69 w 98"/>
              <a:gd name="T39" fmla="*/ 16 h 143"/>
              <a:gd name="T40" fmla="*/ 82 w 98"/>
              <a:gd name="T41" fmla="*/ 24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8" h="143">
                <a:moveTo>
                  <a:pt x="82" y="24"/>
                </a:moveTo>
                <a:cubicBezTo>
                  <a:pt x="85" y="29"/>
                  <a:pt x="91" y="30"/>
                  <a:pt x="92" y="37"/>
                </a:cubicBezTo>
                <a:cubicBezTo>
                  <a:pt x="90" y="45"/>
                  <a:pt x="95" y="55"/>
                  <a:pt x="96" y="62"/>
                </a:cubicBezTo>
                <a:cubicBezTo>
                  <a:pt x="98" y="74"/>
                  <a:pt x="95" y="85"/>
                  <a:pt x="89" y="91"/>
                </a:cubicBezTo>
                <a:cubicBezTo>
                  <a:pt x="86" y="96"/>
                  <a:pt x="83" y="100"/>
                  <a:pt x="79" y="102"/>
                </a:cubicBezTo>
                <a:cubicBezTo>
                  <a:pt x="83" y="109"/>
                  <a:pt x="84" y="117"/>
                  <a:pt x="82" y="126"/>
                </a:cubicBezTo>
                <a:cubicBezTo>
                  <a:pt x="79" y="128"/>
                  <a:pt x="79" y="133"/>
                  <a:pt x="76" y="135"/>
                </a:cubicBezTo>
                <a:cubicBezTo>
                  <a:pt x="67" y="143"/>
                  <a:pt x="62" y="129"/>
                  <a:pt x="59" y="119"/>
                </a:cubicBezTo>
                <a:cubicBezTo>
                  <a:pt x="58" y="109"/>
                  <a:pt x="61" y="104"/>
                  <a:pt x="64" y="100"/>
                </a:cubicBezTo>
                <a:cubicBezTo>
                  <a:pt x="64" y="96"/>
                  <a:pt x="61" y="97"/>
                  <a:pt x="61" y="94"/>
                </a:cubicBezTo>
                <a:cubicBezTo>
                  <a:pt x="55" y="95"/>
                  <a:pt x="49" y="88"/>
                  <a:pt x="42" y="86"/>
                </a:cubicBezTo>
                <a:cubicBezTo>
                  <a:pt x="40" y="86"/>
                  <a:pt x="39" y="87"/>
                  <a:pt x="37" y="87"/>
                </a:cubicBezTo>
                <a:cubicBezTo>
                  <a:pt x="33" y="87"/>
                  <a:pt x="28" y="83"/>
                  <a:pt x="25" y="87"/>
                </a:cubicBezTo>
                <a:cubicBezTo>
                  <a:pt x="17" y="85"/>
                  <a:pt x="11" y="79"/>
                  <a:pt x="6" y="71"/>
                </a:cubicBezTo>
                <a:cubicBezTo>
                  <a:pt x="3" y="67"/>
                  <a:pt x="1" y="64"/>
                  <a:pt x="1" y="60"/>
                </a:cubicBezTo>
                <a:cubicBezTo>
                  <a:pt x="0" y="53"/>
                  <a:pt x="2" y="46"/>
                  <a:pt x="1" y="37"/>
                </a:cubicBezTo>
                <a:cubicBezTo>
                  <a:pt x="7" y="27"/>
                  <a:pt x="13" y="14"/>
                  <a:pt x="24" y="13"/>
                </a:cubicBezTo>
                <a:cubicBezTo>
                  <a:pt x="33" y="5"/>
                  <a:pt x="46" y="0"/>
                  <a:pt x="56" y="9"/>
                </a:cubicBezTo>
                <a:cubicBezTo>
                  <a:pt x="57" y="8"/>
                  <a:pt x="57" y="8"/>
                  <a:pt x="59" y="8"/>
                </a:cubicBezTo>
                <a:cubicBezTo>
                  <a:pt x="63" y="11"/>
                  <a:pt x="66" y="13"/>
                  <a:pt x="69" y="16"/>
                </a:cubicBezTo>
                <a:cubicBezTo>
                  <a:pt x="74" y="14"/>
                  <a:pt x="85" y="12"/>
                  <a:pt x="82" y="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148840" y="438150"/>
            <a:ext cx="5908040" cy="518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握住安全带的背部</a:t>
            </a:r>
            <a:r>
              <a:rPr lang="en-US" altLang="zh-CN" sz="140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D</a:t>
            </a:r>
            <a:r>
              <a:rPr lang="zh-CN" altLang="en-US" sz="140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型环，抖动安全带，使所有的编织带回到原位。检查安全带各部分是否完好无破损。阅读标签，确认尺寸是否合适；</a:t>
            </a:r>
            <a:endParaRPr lang="zh-CN" altLang="en-US"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49475" y="1163955"/>
            <a:ext cx="6232525" cy="3352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如果胸带、腰带或腿带带扣没有打开，请解开编织带或解开带扣；</a:t>
            </a:r>
            <a:endParaRPr lang="zh-CN" altLang="en-US"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49475" y="1655445"/>
            <a:ext cx="6628765" cy="5791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60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把肩带套到肩膀上，肩带必须保持垂直，不要靠近身体中心，让</a:t>
            </a:r>
            <a:r>
              <a:rPr lang="en-US" altLang="zh-CN" sz="160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D</a:t>
            </a:r>
            <a:r>
              <a:rPr lang="zh-CN" altLang="en-US" sz="160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型环处</a:t>
            </a:r>
            <a:endParaRPr lang="zh-CN" altLang="en-US" sz="160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 sz="160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于后背两肩中间的位置；</a:t>
            </a:r>
            <a:endParaRPr lang="zh-CN" altLang="en-US"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0045" y="259715"/>
            <a:ext cx="716280" cy="518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2.3</a:t>
            </a:r>
            <a:endParaRPr lang="zh-CN" altLang="en-US"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Freeform 133"/>
          <p:cNvSpPr/>
          <p:nvPr>
            <p:custDataLst>
              <p:tags r:id="rId8"/>
            </p:custDataLst>
          </p:nvPr>
        </p:nvSpPr>
        <p:spPr bwMode="auto">
          <a:xfrm>
            <a:off x="1677929" y="4309466"/>
            <a:ext cx="471922" cy="474364"/>
          </a:xfrm>
          <a:custGeom>
            <a:avLst/>
            <a:gdLst>
              <a:gd name="T0" fmla="*/ 82 w 98"/>
              <a:gd name="T1" fmla="*/ 24 h 143"/>
              <a:gd name="T2" fmla="*/ 92 w 98"/>
              <a:gd name="T3" fmla="*/ 37 h 143"/>
              <a:gd name="T4" fmla="*/ 96 w 98"/>
              <a:gd name="T5" fmla="*/ 62 h 143"/>
              <a:gd name="T6" fmla="*/ 89 w 98"/>
              <a:gd name="T7" fmla="*/ 91 h 143"/>
              <a:gd name="T8" fmla="*/ 79 w 98"/>
              <a:gd name="T9" fmla="*/ 102 h 143"/>
              <a:gd name="T10" fmla="*/ 82 w 98"/>
              <a:gd name="T11" fmla="*/ 126 h 143"/>
              <a:gd name="T12" fmla="*/ 76 w 98"/>
              <a:gd name="T13" fmla="*/ 135 h 143"/>
              <a:gd name="T14" fmla="*/ 59 w 98"/>
              <a:gd name="T15" fmla="*/ 119 h 143"/>
              <a:gd name="T16" fmla="*/ 64 w 98"/>
              <a:gd name="T17" fmla="*/ 100 h 143"/>
              <a:gd name="T18" fmla="*/ 61 w 98"/>
              <a:gd name="T19" fmla="*/ 94 h 143"/>
              <a:gd name="T20" fmla="*/ 42 w 98"/>
              <a:gd name="T21" fmla="*/ 86 h 143"/>
              <a:gd name="T22" fmla="*/ 37 w 98"/>
              <a:gd name="T23" fmla="*/ 87 h 143"/>
              <a:gd name="T24" fmla="*/ 25 w 98"/>
              <a:gd name="T25" fmla="*/ 87 h 143"/>
              <a:gd name="T26" fmla="*/ 6 w 98"/>
              <a:gd name="T27" fmla="*/ 71 h 143"/>
              <a:gd name="T28" fmla="*/ 1 w 98"/>
              <a:gd name="T29" fmla="*/ 60 h 143"/>
              <a:gd name="T30" fmla="*/ 1 w 98"/>
              <a:gd name="T31" fmla="*/ 37 h 143"/>
              <a:gd name="T32" fmla="*/ 24 w 98"/>
              <a:gd name="T33" fmla="*/ 13 h 143"/>
              <a:gd name="T34" fmla="*/ 56 w 98"/>
              <a:gd name="T35" fmla="*/ 9 h 143"/>
              <a:gd name="T36" fmla="*/ 59 w 98"/>
              <a:gd name="T37" fmla="*/ 8 h 143"/>
              <a:gd name="T38" fmla="*/ 69 w 98"/>
              <a:gd name="T39" fmla="*/ 16 h 143"/>
              <a:gd name="T40" fmla="*/ 82 w 98"/>
              <a:gd name="T41" fmla="*/ 24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8" h="143">
                <a:moveTo>
                  <a:pt x="82" y="24"/>
                </a:moveTo>
                <a:cubicBezTo>
                  <a:pt x="85" y="29"/>
                  <a:pt x="91" y="30"/>
                  <a:pt x="92" y="37"/>
                </a:cubicBezTo>
                <a:cubicBezTo>
                  <a:pt x="90" y="45"/>
                  <a:pt x="95" y="55"/>
                  <a:pt x="96" y="62"/>
                </a:cubicBezTo>
                <a:cubicBezTo>
                  <a:pt x="98" y="74"/>
                  <a:pt x="95" y="85"/>
                  <a:pt x="89" y="91"/>
                </a:cubicBezTo>
                <a:cubicBezTo>
                  <a:pt x="86" y="96"/>
                  <a:pt x="83" y="100"/>
                  <a:pt x="79" y="102"/>
                </a:cubicBezTo>
                <a:cubicBezTo>
                  <a:pt x="83" y="109"/>
                  <a:pt x="84" y="117"/>
                  <a:pt x="82" y="126"/>
                </a:cubicBezTo>
                <a:cubicBezTo>
                  <a:pt x="79" y="128"/>
                  <a:pt x="79" y="133"/>
                  <a:pt x="76" y="135"/>
                </a:cubicBezTo>
                <a:cubicBezTo>
                  <a:pt x="67" y="143"/>
                  <a:pt x="62" y="129"/>
                  <a:pt x="59" y="119"/>
                </a:cubicBezTo>
                <a:cubicBezTo>
                  <a:pt x="58" y="109"/>
                  <a:pt x="61" y="104"/>
                  <a:pt x="64" y="100"/>
                </a:cubicBezTo>
                <a:cubicBezTo>
                  <a:pt x="64" y="96"/>
                  <a:pt x="61" y="97"/>
                  <a:pt x="61" y="94"/>
                </a:cubicBezTo>
                <a:cubicBezTo>
                  <a:pt x="55" y="95"/>
                  <a:pt x="49" y="88"/>
                  <a:pt x="42" y="86"/>
                </a:cubicBezTo>
                <a:cubicBezTo>
                  <a:pt x="40" y="86"/>
                  <a:pt x="39" y="87"/>
                  <a:pt x="37" y="87"/>
                </a:cubicBezTo>
                <a:cubicBezTo>
                  <a:pt x="33" y="87"/>
                  <a:pt x="28" y="83"/>
                  <a:pt x="25" y="87"/>
                </a:cubicBezTo>
                <a:cubicBezTo>
                  <a:pt x="17" y="85"/>
                  <a:pt x="11" y="79"/>
                  <a:pt x="6" y="71"/>
                </a:cubicBezTo>
                <a:cubicBezTo>
                  <a:pt x="3" y="67"/>
                  <a:pt x="1" y="64"/>
                  <a:pt x="1" y="60"/>
                </a:cubicBezTo>
                <a:cubicBezTo>
                  <a:pt x="0" y="53"/>
                  <a:pt x="2" y="46"/>
                  <a:pt x="1" y="37"/>
                </a:cubicBezTo>
                <a:cubicBezTo>
                  <a:pt x="7" y="27"/>
                  <a:pt x="13" y="14"/>
                  <a:pt x="24" y="13"/>
                </a:cubicBezTo>
                <a:cubicBezTo>
                  <a:pt x="33" y="5"/>
                  <a:pt x="46" y="0"/>
                  <a:pt x="56" y="9"/>
                </a:cubicBezTo>
                <a:cubicBezTo>
                  <a:pt x="57" y="8"/>
                  <a:pt x="57" y="8"/>
                  <a:pt x="59" y="8"/>
                </a:cubicBezTo>
                <a:cubicBezTo>
                  <a:pt x="63" y="11"/>
                  <a:pt x="66" y="13"/>
                  <a:pt x="69" y="16"/>
                </a:cubicBezTo>
                <a:cubicBezTo>
                  <a:pt x="74" y="14"/>
                  <a:pt x="85" y="12"/>
                  <a:pt x="82" y="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35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49475" y="2234565"/>
            <a:ext cx="6888480" cy="8229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60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全身式安全带腿部织带抓紧大腿部，将多余长度的织带穿入调整环中。试着</a:t>
            </a:r>
            <a:endParaRPr lang="zh-CN" altLang="en-US" sz="160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 sz="160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做单腿前伸和半蹲，感觉稍微的约束感，但不难受，调整使用的两腿侧腿部</a:t>
            </a:r>
            <a:endParaRPr lang="zh-CN" altLang="en-US" sz="160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 sz="160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织带长度相同；</a:t>
            </a:r>
            <a:endParaRPr lang="zh-CN" altLang="en-US" sz="160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149475" y="3072130"/>
            <a:ext cx="6888480" cy="3352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160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胸部织带将胸带通过穿套式搭扣连接在一起。胸带在肩下</a:t>
            </a:r>
            <a:r>
              <a:rPr lang="en-US" altLang="zh-CN" sz="160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15cm</a:t>
            </a:r>
            <a:r>
              <a:rPr lang="zh-CN" altLang="en-US" sz="160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左右的地方；</a:t>
            </a:r>
            <a:endParaRPr lang="zh-CN" altLang="en-US" sz="160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148840" y="3599815"/>
            <a:ext cx="6888480" cy="5791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当所有的织带和带扣都扣好后，要束紧腰带，腰扣组件必须系紧系正</a:t>
            </a:r>
            <a:r>
              <a:rPr lang="zh-CN" altLang="en-US" sz="160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，让安全带尽量贴近身体，但又不会影响活动。将多余的带子穿到带夹中防止松脱；</a:t>
            </a:r>
            <a:endParaRPr lang="zh-CN" altLang="en-US"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149475" y="4309745"/>
            <a:ext cx="6696075" cy="5791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利用安全带进行悬挂作业时，不能将挂钩直接勾在安全带绳上，应勾在安全带的挂环上，安全带要挂在上方牢固可靠处，高度不低于腰部。</a:t>
            </a:r>
            <a:endParaRPr lang="zh-CN" altLang="en-US" sz="1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8171815" y="51435"/>
            <a:ext cx="864235" cy="431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 dir="d"/>
      </p:transition>
    </mc:Choice>
    <mc:Fallback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400" dirty="0">
                <a:sym typeface="Arial" panose="020B0604020202020204" pitchFamily="34" charset="0"/>
              </a:rPr>
            </a:fld>
            <a:endParaRPr lang="zh-CN" altLang="en-US" sz="1400" dirty="0"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20482" name="图片 20481" descr="IMG_079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-9525"/>
            <a:ext cx="9163050" cy="51587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3" name="文本框 20482"/>
          <p:cNvSpPr txBox="1"/>
          <p:nvPr/>
        </p:nvSpPr>
        <p:spPr>
          <a:xfrm>
            <a:off x="4072573" y="294323"/>
            <a:ext cx="4981575" cy="28346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zh-CN" sz="36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高高兴兴上班来</a:t>
            </a:r>
            <a:endParaRPr lang="zh-CN" altLang="en-US" sz="3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>
              <a:spcBef>
                <a:spcPct val="50000"/>
              </a:spcBef>
            </a:pPr>
            <a:r>
              <a:rPr lang="zh-CN" altLang="en-US" sz="3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平平安安回家去</a:t>
            </a:r>
            <a:endParaRPr lang="zh-CN" altLang="en-US" sz="3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0">
              <a:spcBef>
                <a:spcPct val="50000"/>
              </a:spcBef>
            </a:pPr>
            <a:r>
              <a:rPr lang="zh-CN" altLang="en-US" sz="6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谢谢！</a:t>
            </a:r>
            <a:endParaRPr lang="zh-CN" altLang="en-US" sz="60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3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直接连接符 51"/>
          <p:cNvCxnSpPr/>
          <p:nvPr>
            <p:custDataLst>
              <p:tags r:id="rId1"/>
            </p:custDataLst>
          </p:nvPr>
        </p:nvCxnSpPr>
        <p:spPr>
          <a:xfrm>
            <a:off x="2636822" y="3138854"/>
            <a:ext cx="3870356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组合 61"/>
          <p:cNvGrpSpPr/>
          <p:nvPr>
            <p:custDataLst>
              <p:tags r:id="rId2"/>
            </p:custDataLst>
          </p:nvPr>
        </p:nvGrpSpPr>
        <p:grpSpPr>
          <a:xfrm>
            <a:off x="2810302" y="2701394"/>
            <a:ext cx="1067150" cy="1564005"/>
            <a:chOff x="1289314" y="3285331"/>
            <a:chExt cx="1422866" cy="2085340"/>
          </a:xfrm>
        </p:grpSpPr>
        <p:sp>
          <p:nvSpPr>
            <p:cNvPr id="49" name="任意多边形 48"/>
            <p:cNvSpPr/>
            <p:nvPr>
              <p:custDataLst>
                <p:tags r:id="rId3"/>
              </p:custDataLst>
            </p:nvPr>
          </p:nvSpPr>
          <p:spPr>
            <a:xfrm rot="2871886">
              <a:off x="1670853" y="2973766"/>
              <a:ext cx="729762" cy="1352892"/>
            </a:xfrm>
            <a:custGeom>
              <a:avLst/>
              <a:gdLst>
                <a:gd name="connsiteX0" fmla="*/ 0 w 729762"/>
                <a:gd name="connsiteY0" fmla="*/ 0 h 1352892"/>
                <a:gd name="connsiteX1" fmla="*/ 729762 w 729762"/>
                <a:gd name="connsiteY1" fmla="*/ 0 h 1352892"/>
                <a:gd name="connsiteX2" fmla="*/ 729762 w 729762"/>
                <a:gd name="connsiteY2" fmla="*/ 546246 h 1352892"/>
                <a:gd name="connsiteX3" fmla="*/ 0 w 729762"/>
                <a:gd name="connsiteY3" fmla="*/ 1352892 h 1352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9762" h="1352892">
                  <a:moveTo>
                    <a:pt x="0" y="0"/>
                  </a:moveTo>
                  <a:lnTo>
                    <a:pt x="729762" y="0"/>
                  </a:lnTo>
                  <a:lnTo>
                    <a:pt x="729762" y="546246"/>
                  </a:lnTo>
                  <a:lnTo>
                    <a:pt x="0" y="13528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微软雅黑" panose="020B0503020204020204" charset="-122"/>
                  <a:cs typeface="微软雅黑" panose="020B0503020204020204" charset="-122"/>
                </a:rPr>
                <a:t>01</a:t>
              </a:r>
              <a:endParaRPr lang="zh-CN" altLang="en-US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59" name="矩形 58"/>
            <p:cNvSpPr/>
            <p:nvPr>
              <p:custDataLst>
                <p:tags r:id="rId4"/>
              </p:custDataLst>
            </p:nvPr>
          </p:nvSpPr>
          <p:spPr>
            <a:xfrm>
              <a:off x="1289314" y="3930162"/>
              <a:ext cx="36000" cy="144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 sz="1350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60" name="文本框 59"/>
            <p:cNvSpPr txBox="1"/>
            <p:nvPr>
              <p:custDataLst>
                <p:tags r:id="rId5"/>
              </p:custDataLst>
            </p:nvPr>
          </p:nvSpPr>
          <p:spPr>
            <a:xfrm>
              <a:off x="1346041" y="3930491"/>
              <a:ext cx="1333499" cy="144018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chemeClr val="accent1"/>
                  </a:solidFill>
                  <a:latin typeface="微软雅黑" panose="020B0503020204020204" charset="-122"/>
                  <a:cs typeface="微软雅黑" panose="020B0503020204020204" charset="-122"/>
                </a:rPr>
                <a:t>安全帽</a:t>
              </a:r>
              <a:endParaRPr lang="zh-CN" altLang="en-US" sz="2000" dirty="0">
                <a:solidFill>
                  <a:schemeClr val="accent1"/>
                </a:solidFill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67" name="组合 66"/>
          <p:cNvGrpSpPr/>
          <p:nvPr>
            <p:custDataLst>
              <p:tags r:id="rId6"/>
            </p:custDataLst>
          </p:nvPr>
        </p:nvGrpSpPr>
        <p:grpSpPr>
          <a:xfrm>
            <a:off x="5387548" y="2701394"/>
            <a:ext cx="1120141" cy="1564005"/>
            <a:chOff x="1289314" y="3285331"/>
            <a:chExt cx="1493520" cy="2085340"/>
          </a:xfrm>
        </p:grpSpPr>
        <p:sp>
          <p:nvSpPr>
            <p:cNvPr id="68" name="任意多边形 67"/>
            <p:cNvSpPr/>
            <p:nvPr>
              <p:custDataLst>
                <p:tags r:id="rId7"/>
              </p:custDataLst>
            </p:nvPr>
          </p:nvSpPr>
          <p:spPr>
            <a:xfrm rot="2871886">
              <a:off x="1670853" y="2973766"/>
              <a:ext cx="729762" cy="1352892"/>
            </a:xfrm>
            <a:custGeom>
              <a:avLst/>
              <a:gdLst>
                <a:gd name="connsiteX0" fmla="*/ 0 w 729762"/>
                <a:gd name="connsiteY0" fmla="*/ 0 h 1352892"/>
                <a:gd name="connsiteX1" fmla="*/ 729762 w 729762"/>
                <a:gd name="connsiteY1" fmla="*/ 0 h 1352892"/>
                <a:gd name="connsiteX2" fmla="*/ 729762 w 729762"/>
                <a:gd name="connsiteY2" fmla="*/ 546246 h 1352892"/>
                <a:gd name="connsiteX3" fmla="*/ 0 w 729762"/>
                <a:gd name="connsiteY3" fmla="*/ 1352892 h 1352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9762" h="1352892">
                  <a:moveTo>
                    <a:pt x="0" y="0"/>
                  </a:moveTo>
                  <a:lnTo>
                    <a:pt x="729762" y="0"/>
                  </a:lnTo>
                  <a:lnTo>
                    <a:pt x="729762" y="546246"/>
                  </a:lnTo>
                  <a:lnTo>
                    <a:pt x="0" y="13528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微软雅黑" panose="020B0503020204020204" charset="-122"/>
                  <a:cs typeface="微软雅黑" panose="020B0503020204020204" charset="-122"/>
                </a:rPr>
                <a:t>02</a:t>
              </a:r>
              <a:endParaRPr lang="zh-CN" altLang="en-US" dirty="0">
                <a:solidFill>
                  <a:schemeClr val="bg1"/>
                </a:solidFill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69" name="矩形 68"/>
            <p:cNvSpPr/>
            <p:nvPr>
              <p:custDataLst>
                <p:tags r:id="rId8"/>
              </p:custDataLst>
            </p:nvPr>
          </p:nvSpPr>
          <p:spPr>
            <a:xfrm>
              <a:off x="1289314" y="3930162"/>
              <a:ext cx="36000" cy="144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 sz="1350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70" name="文本框 69"/>
            <p:cNvSpPr txBox="1"/>
            <p:nvPr>
              <p:custDataLst>
                <p:tags r:id="rId9"/>
              </p:custDataLst>
            </p:nvPr>
          </p:nvSpPr>
          <p:spPr>
            <a:xfrm>
              <a:off x="1346041" y="3930491"/>
              <a:ext cx="1436793" cy="1440180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chemeClr val="accent1"/>
                  </a:solidFill>
                  <a:latin typeface="微软雅黑" panose="020B0503020204020204" charset="-122"/>
                  <a:cs typeface="微软雅黑" panose="020B0503020204020204" charset="-122"/>
                </a:rPr>
                <a:t>安全带</a:t>
              </a:r>
              <a:endParaRPr lang="zh-CN" altLang="en-US" sz="2000" dirty="0">
                <a:solidFill>
                  <a:schemeClr val="accent1"/>
                </a:solidFill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81" name="文本框 80"/>
          <p:cNvSpPr txBox="1"/>
          <p:nvPr>
            <p:custDataLst>
              <p:tags r:id="rId10"/>
            </p:custDataLst>
          </p:nvPr>
        </p:nvSpPr>
        <p:spPr>
          <a:xfrm>
            <a:off x="3157343" y="830008"/>
            <a:ext cx="2829322" cy="43338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dirty="0">
                <a:latin typeface="微软雅黑" panose="020B0503020204020204" charset="-122"/>
                <a:ea typeface="+mj-ea"/>
                <a:cs typeface="微软雅黑" panose="020B0503020204020204" charset="-122"/>
              </a:rPr>
              <a:t>目录</a:t>
            </a:r>
            <a:endParaRPr lang="zh-CN" altLang="en-US" sz="4000" dirty="0">
              <a:latin typeface="微软雅黑" panose="020B0503020204020204" charset="-122"/>
              <a:ea typeface="+mj-ea"/>
              <a:cs typeface="微软雅黑" panose="020B0503020204020204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8171815" y="51435"/>
            <a:ext cx="864235" cy="431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 dir="d"/>
      </p:transition>
    </mc:Choice>
    <mc:Fallback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-10795" y="14605"/>
            <a:ext cx="2480310" cy="682625"/>
          </a:xfrm>
        </p:spPr>
        <p:txBody>
          <a:bodyPr/>
          <a:lstStyle/>
          <a:p>
            <a:r>
              <a:rPr lang="en-US" altLang="zh-CN"/>
              <a:t>1.</a:t>
            </a:r>
            <a:r>
              <a:rPr lang="zh-CN" altLang="en-US"/>
              <a:t>安全帽</a:t>
            </a:r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-10795" y="15240"/>
            <a:ext cx="172720" cy="45110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61925" y="1020445"/>
            <a:ext cx="4578350" cy="35052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 fontAlgn="auto"/>
            <a:r>
              <a:rPr lang="en-US" altLang="zh-CN" sz="2800" b="0" u="none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安全帽是由帽壳、帽衬、下</a:t>
            </a:r>
            <a:r>
              <a:rPr lang="zh-CN" altLang="en-US" sz="2800" b="0" u="none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颌</a:t>
            </a:r>
            <a:r>
              <a:rPr lang="en-US" altLang="zh-CN" sz="2800" b="0" u="none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带和后箍</a:t>
            </a:r>
            <a:r>
              <a:rPr lang="zh-CN" altLang="en-US" sz="2800" b="0" u="none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</a:t>
            </a:r>
            <a:r>
              <a:rPr lang="en-US" altLang="zh-CN" sz="2800" b="0" u="none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组成。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帽壳和帽衬之间留有一定空间，可缓冲、分散瞬时冲击力，从而避免或减轻对头部的直接伤害。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具有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冲击吸性性能、耐穿刺性能、侧向刚性、电绝缘性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阻燃性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等。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40275" y="1065530"/>
            <a:ext cx="4413250" cy="38423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 dir="d"/>
      </p:transition>
    </mc:Choice>
    <mc:Fallback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五边形 5"/>
          <p:cNvSpPr/>
          <p:nvPr>
            <p:custDataLst>
              <p:tags r:id="rId1"/>
            </p:custDataLst>
          </p:nvPr>
        </p:nvSpPr>
        <p:spPr>
          <a:xfrm>
            <a:off x="96520" y="1510665"/>
            <a:ext cx="2366010" cy="550545"/>
          </a:xfrm>
          <a:prstGeom prst="homePlate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>
            <a:normAutofit/>
          </a:bodyPr>
          <a:lstStyle/>
          <a:p>
            <a:pPr algn="ctr"/>
            <a:r>
              <a:rPr lang="zh-CN" altLang="en-US" sz="2000" kern="0">
                <a:solidFill>
                  <a:sysClr val="window" lastClr="FFFFFF"/>
                </a:solidFill>
                <a:latin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安全帽配备</a:t>
            </a:r>
            <a:endParaRPr lang="zh-CN" altLang="en-US" sz="2000" kern="0">
              <a:solidFill>
                <a:sysClr val="window" lastClr="FFFFFF"/>
              </a:solidFill>
              <a:latin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3"/>
          <a:srcRect l="79164" t="15523" b="15959"/>
          <a:stretch>
            <a:fillRect/>
          </a:stretch>
        </p:blipFill>
        <p:spPr>
          <a:xfrm rot="33121">
            <a:off x="94761" y="863146"/>
            <a:ext cx="584923" cy="1875456"/>
          </a:xfrm>
          <a:prstGeom prst="rect">
            <a:avLst/>
          </a:prstGeom>
        </p:spPr>
      </p:pic>
      <p:sp>
        <p:nvSpPr>
          <p:cNvPr id="11" name="五边形 10"/>
          <p:cNvSpPr/>
          <p:nvPr>
            <p:custDataLst>
              <p:tags r:id="rId4"/>
            </p:custDataLst>
          </p:nvPr>
        </p:nvSpPr>
        <p:spPr>
          <a:xfrm>
            <a:off x="96520" y="3539490"/>
            <a:ext cx="2364740" cy="454660"/>
          </a:xfrm>
          <a:prstGeom prst="homePlate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100000">
                <a:schemeClr val="accent2"/>
              </a:gs>
            </a:gsLst>
            <a:lin ang="0" scaled="0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>
            <a:normAutofit/>
          </a:bodyPr>
          <a:lstStyle/>
          <a:p>
            <a:pPr algn="ctr"/>
            <a:r>
              <a:rPr lang="zh-CN" altLang="en-US" sz="2000" kern="0">
                <a:solidFill>
                  <a:sysClr val="window" lastClr="FFFFFF"/>
                </a:solidFill>
                <a:latin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管理制度</a:t>
            </a:r>
            <a:endParaRPr lang="zh-CN" altLang="en-US" sz="2000" kern="0">
              <a:solidFill>
                <a:sysClr val="window" lastClr="FFFFFF"/>
              </a:solidFill>
              <a:latin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3"/>
          <a:srcRect l="79164" t="15523" b="15959"/>
          <a:stretch>
            <a:fillRect/>
          </a:stretch>
        </p:blipFill>
        <p:spPr>
          <a:xfrm rot="33121">
            <a:off x="94761" y="2893216"/>
            <a:ext cx="584923" cy="1875456"/>
          </a:xfrm>
          <a:prstGeom prst="rect">
            <a:avLst/>
          </a:prstGeom>
        </p:spPr>
      </p:pic>
      <p:sp>
        <p:nvSpPr>
          <p:cNvPr id="15" name="矩形 14"/>
          <p:cNvSpPr/>
          <p:nvPr>
            <p:custDataLst>
              <p:tags r:id="rId6"/>
            </p:custDataLst>
          </p:nvPr>
        </p:nvSpPr>
        <p:spPr>
          <a:xfrm>
            <a:off x="85725" y="-6350"/>
            <a:ext cx="3644265" cy="866775"/>
          </a:xfrm>
          <a:prstGeom prst="rect">
            <a:avLst/>
          </a:prstGeom>
        </p:spPr>
        <p:txBody>
          <a:bodyPr wrap="none" anchor="ctr" anchorCtr="0">
            <a:normAutofit fontScale="90000" lnSpcReduction="10000"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dirty="0">
                <a:latin typeface="微软雅黑" panose="020B0503020204020204" charset="-122"/>
                <a:ea typeface="+mj-ea"/>
                <a:cs typeface="微软雅黑" panose="020B0503020204020204" charset="-122"/>
                <a:sym typeface="Arial" panose="020B0604020202020204" pitchFamily="34" charset="0"/>
              </a:rPr>
              <a:t>1.1</a:t>
            </a:r>
            <a:r>
              <a:rPr lang="en-US" altLang="zh-CN" sz="2800" dirty="0">
                <a:latin typeface="微软雅黑" panose="020B0503020204020204" charset="-122"/>
                <a:ea typeface="+mj-ea"/>
                <a:cs typeface="微软雅黑" panose="020B0503020204020204" charset="-122"/>
                <a:sym typeface="Arial" panose="020B0604020202020204" pitchFamily="34" charset="0"/>
              </a:rPr>
              <a:t> </a:t>
            </a:r>
            <a:r>
              <a:rPr lang="en-US" altLang="zh-CN" dirty="0">
                <a:latin typeface="微软雅黑" panose="020B0503020204020204" charset="-122"/>
                <a:ea typeface="+mj-ea"/>
                <a:cs typeface="微软雅黑" panose="020B0503020204020204" charset="-122"/>
                <a:sym typeface="Arial" panose="020B0604020202020204" pitchFamily="34" charset="0"/>
              </a:rPr>
              <a:t>  </a:t>
            </a:r>
            <a:r>
              <a:rPr lang="en-US" altLang="zh-CN" sz="2400" dirty="0">
                <a:latin typeface="微软雅黑" panose="020B0503020204020204" charset="-122"/>
                <a:ea typeface="+mj-ea"/>
                <a:cs typeface="微软雅黑" panose="020B0503020204020204" charset="-122"/>
                <a:sym typeface="Arial" panose="020B0604020202020204" pitchFamily="34" charset="0"/>
              </a:rPr>
              <a:t>安全帽配备与管理</a:t>
            </a:r>
            <a:endParaRPr lang="en-US" altLang="zh-CN" sz="2400" dirty="0">
              <a:latin typeface="微软雅黑" panose="020B0503020204020204" charset="-122"/>
              <a:ea typeface="+mj-ea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graphicFrame>
        <p:nvGraphicFramePr>
          <p:cNvPr id="10" name="表格 9"/>
          <p:cNvGraphicFramePr/>
          <p:nvPr/>
        </p:nvGraphicFramePr>
        <p:xfrm>
          <a:off x="2462530" y="796925"/>
          <a:ext cx="5964555" cy="23837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8640"/>
                <a:gridCol w="1189990"/>
                <a:gridCol w="4225925"/>
              </a:tblGrid>
              <a:tr h="253365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600" b="0" u="non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highlight>
                            <a:srgbClr val="FFFFFF"/>
                          </a:highlight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序号</a:t>
                      </a:r>
                      <a:endParaRPr lang="zh-CN" altLang="en-US" sz="1600" b="0" u="non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highlight>
                          <a:srgbClr val="FFFFFF"/>
                        </a:highlight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600" b="0" u="non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highlight>
                            <a:srgbClr val="FFFFFF"/>
                          </a:highlight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安全帽颜色</a:t>
                      </a:r>
                      <a:endParaRPr lang="zh-CN" altLang="en-US" sz="1600" b="0" u="non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highlight>
                          <a:srgbClr val="FFFFFF"/>
                        </a:highlight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600" b="0" u="non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highlight>
                            <a:srgbClr val="FFFFFF"/>
                          </a:highlight>
                          <a:latin typeface="微软雅黑" panose="020B0503020204020204" charset="-122"/>
                          <a:ea typeface="微软雅黑" panose="020B0503020204020204" charset="-122"/>
                          <a:cs typeface="Arial" panose="020B0604020202020204" pitchFamily="34" charset="0"/>
                        </a:rPr>
                        <a:t>岗位配备</a:t>
                      </a:r>
                      <a:endParaRPr lang="zh-CN" altLang="en-US" sz="1600" b="0" u="non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highlight>
                          <a:srgbClr val="FFFFFF"/>
                        </a:highlight>
                        <a:latin typeface="微软雅黑" panose="020B0503020204020204" charset="-122"/>
                        <a:ea typeface="微软雅黑" panose="020B050302020402020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27355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</a:t>
                      </a:r>
                      <a:endParaRPr lang="en-US" altLang="zh-CN" sz="1600" b="0" u="non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600" b="0" u="non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白色</a:t>
                      </a:r>
                      <a:endParaRPr lang="zh-CN" altLang="en-US" sz="1600" b="0" u="non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zh-CN" altLang="en-US" sz="1600" b="0" u="non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公司领导，安全管理部门人员，公休日及节假日值班经理，上级部门来司安全检查人员</a:t>
                      </a:r>
                      <a:endParaRPr lang="zh-CN" altLang="en-US" sz="1600" b="0" u="non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73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</a:t>
                      </a:r>
                      <a:endParaRPr lang="en-US" altLang="zh-CN" sz="1600" b="0" u="non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600" b="0" u="non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蓝色</a:t>
                      </a:r>
                      <a:endParaRPr lang="zh-CN" altLang="en-US" sz="1600" b="0" u="non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zh-CN" altLang="en-US" sz="1600" b="0" u="non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机修车间机电维修人员</a:t>
                      </a:r>
                      <a:endParaRPr lang="zh-CN" altLang="en-US" sz="1600" b="0" u="non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</a:t>
                      </a:r>
                      <a:endParaRPr lang="en-US" altLang="zh-CN" sz="1600" b="0" u="non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600" b="0" u="non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黄色</a:t>
                      </a:r>
                      <a:endParaRPr lang="zh-CN" altLang="en-US" sz="1600" b="0" u="non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zh-CN" altLang="en-US" sz="1600" b="0" u="non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原粮车间和制粉车间人员，产成副品仓管人员，打包车间拆筛人员，品管与研发进入车间、仓库作业人员，财务盘点人员，生产部管理人员，车间保洁人员</a:t>
                      </a:r>
                      <a:endParaRPr lang="zh-CN" altLang="en-US" sz="1600" b="0" u="non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655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altLang="zh-CN" sz="1600" b="0" u="non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</a:t>
                      </a:r>
                      <a:endParaRPr lang="en-US" altLang="zh-CN" sz="1600" b="0" u="non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zh-CN" altLang="en-US" sz="1600" b="0" u="non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红色</a:t>
                      </a:r>
                      <a:endParaRPr lang="zh-CN" altLang="en-US" sz="1600" b="0" u="non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1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zh-CN" altLang="en-US" sz="1600" b="0" u="non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装卸作业人员</a:t>
                      </a:r>
                      <a:endParaRPr lang="zh-CN" altLang="en-US" sz="1600" b="0" u="non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1" anchor="ctr">
                    <a:lnL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0" name="文本框 99"/>
          <p:cNvSpPr txBox="1"/>
          <p:nvPr/>
        </p:nvSpPr>
        <p:spPr>
          <a:xfrm>
            <a:off x="2462530" y="3180715"/>
            <a:ext cx="5963920" cy="17373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355600" algn="just" fontAlgn="auto"/>
            <a:endParaRPr lang="zh-CN" altLang="en-US" b="0" u="none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355600" algn="just" fontAlgn="auto"/>
            <a:r>
              <a:rPr lang="zh-CN" altLang="en-US" b="0" u="none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安全帽规范使用期限到期后公司统一报废并更新。期间离职人员，按公司有关规定，需将安全帽完整、无破损、无油污、下颚带与额头衬垫清洗干净后退回到材料库。个人原因造成安全帽损坏、配件短缺，或丢失，或不退还的，将从离职人员工资中扣除安全帽新购费用或折价赔偿。</a:t>
            </a:r>
            <a:endParaRPr lang="zh-CN" altLang="en-US" b="0" u="none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8171815" y="51435"/>
            <a:ext cx="864235" cy="431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 dir="d"/>
      </p:transition>
    </mc:Choice>
    <mc:Fallback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073150" y="317500"/>
            <a:ext cx="172720" cy="75628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矩形 14"/>
          <p:cNvSpPr/>
          <p:nvPr/>
        </p:nvSpPr>
        <p:spPr>
          <a:xfrm flipV="1">
            <a:off x="1245870" y="835660"/>
            <a:ext cx="5651500" cy="76200"/>
          </a:xfrm>
          <a:prstGeom prst="rect">
            <a:avLst/>
          </a:prstGeom>
          <a:solidFill>
            <a:srgbClr val="FF6600"/>
          </a:solidFill>
          <a:ln>
            <a:solidFill>
              <a:srgbClr val="FFC000"/>
            </a:solidFill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1457" y="284473"/>
            <a:ext cx="1104900" cy="8229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1.2</a:t>
            </a:r>
            <a:endParaRPr lang="zh-CN" altLang="en-US" sz="4800" b="1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84530" y="1107440"/>
            <a:ext cx="8113395" cy="3657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 algn="l"/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1、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新领的安全帽，首先检查是否有劳动部门允许生产的证明及产品合格证，再看是否破损、薄厚不均，缓冲层及调整带和弹性带是否齐全有效。不符合规定要求的立即调换；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/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/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2、安全帽不用时，需放置在干燥通风地方，远离热源，不要受阳光直射，以免其老化变质。因未遂事件，安全帽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受过重击、有裂痕的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，将无法再次有效吸收外力，而不能继续使用，经公司安全环保办调查确认，将予以报废并补发新安全帽；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/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/>
            <a:r>
              <a: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、由于安全帽在使用过程中，会逐渐损坏。要定期检查，检查有没有龟裂、下凹、裂痕、磨损和附件缺失等情况，发现异常现象要上报部门领导，经公司安环办确认可否使用；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/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72210" y="317500"/>
            <a:ext cx="3400425" cy="518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安全帽佩戴注意事项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8171815" y="51435"/>
            <a:ext cx="864235" cy="431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1330" y="697865"/>
            <a:ext cx="8395335" cy="42252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>
                <a:latin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>
                <a:latin typeface="微软雅黑" panose="020B0503020204020204" charset="-122"/>
                <a:cs typeface="微软雅黑" panose="020B0503020204020204" charset="-122"/>
              </a:rPr>
              <a:t>、安全帽的下颌带必须扣在颌下，并系牢，松紧要适度。这样不致于被大风吹掉，或者是被其他障碍物碰掉，或者由于头的前后摆动，使安全帽脱落；</a:t>
            </a:r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  <a:p>
            <a:endParaRPr lang="en-US" altLang="zh-CN">
              <a:latin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>
                <a:latin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>
                <a:latin typeface="微软雅黑" panose="020B0503020204020204" charset="-122"/>
                <a:cs typeface="微软雅黑" panose="020B0503020204020204" charset="-122"/>
              </a:rPr>
              <a:t>、严禁使用只有下颌带与帽壳连接的安全帽，也就是帽内无缓冲层的安全帽；严禁在安全帽上打孔、拆卸或添加附件，严禁重物挤压</a:t>
            </a:r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>
                <a:latin typeface="微软雅黑" panose="020B0503020204020204" charset="-122"/>
                <a:cs typeface="微软雅黑" panose="020B0503020204020204" charset="-122"/>
              </a:rPr>
              <a:t>或随意摔打、碰撞安全帽；严禁将安全帽当坐、枕垫</a:t>
            </a:r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>
                <a:latin typeface="微软雅黑" panose="020B0503020204020204" charset="-122"/>
                <a:cs typeface="微软雅黑" panose="020B0503020204020204" charset="-122"/>
              </a:rPr>
              <a:t>物及其他盛具使用；严禁在安全帽上涂抹油漆、溶剂</a:t>
            </a:r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>
                <a:latin typeface="微软雅黑" panose="020B0503020204020204" charset="-122"/>
                <a:cs typeface="微软雅黑" panose="020B0503020204020204" charset="-122"/>
              </a:rPr>
              <a:t>、粘合剂或粘帖标签等，以免影响其原有的安全防护</a:t>
            </a:r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>
                <a:latin typeface="微软雅黑" panose="020B0503020204020204" charset="-122"/>
                <a:cs typeface="微软雅黑" panose="020B0503020204020204" charset="-122"/>
              </a:rPr>
              <a:t>性能；</a:t>
            </a:r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  <a:p>
            <a:endParaRPr lang="en-US" altLang="zh-CN">
              <a:latin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>
                <a:latin typeface="微软雅黑" panose="020B0503020204020204" charset="-122"/>
                <a:cs typeface="微软雅黑" panose="020B0503020204020204" charset="-122"/>
              </a:rPr>
              <a:t>6</a:t>
            </a:r>
            <a:r>
              <a:rPr lang="zh-CN" altLang="en-US">
                <a:latin typeface="微软雅黑" panose="020B0503020204020204" charset="-122"/>
                <a:cs typeface="微软雅黑" panose="020B0503020204020204" charset="-122"/>
              </a:rPr>
              <a:t>、因在工作中帽衬、下颌带和后箍等损坏或缺失无法正常使用的安全帽，公司将强制报废，并再换发新安全帽。若损坏或缺失原因属于人员违章而造成，相关费用从当事人工资中扣除；安全帽丢失的，对使用人罚款50元，并重新配发新安全帽，相关费用从当事人工资中扣除。</a:t>
            </a:r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73742879" name="图片 1073742878" descr="2011071700433663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817235" y="1835150"/>
            <a:ext cx="3060065" cy="1349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椭圆 1"/>
          <p:cNvSpPr/>
          <p:nvPr/>
        </p:nvSpPr>
        <p:spPr>
          <a:xfrm>
            <a:off x="8171815" y="51435"/>
            <a:ext cx="864235" cy="431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013460" y="4445"/>
            <a:ext cx="172720" cy="95821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4472" y="241293"/>
            <a:ext cx="1104900" cy="8229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1.3</a:t>
            </a:r>
            <a:endParaRPr lang="en-US" altLang="zh-CN" sz="4800" b="1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80135" y="400685"/>
            <a:ext cx="3545205" cy="518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安全帽规范佩戴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04190" y="1064260"/>
            <a:ext cx="8135620" cy="3657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、戴安全帽前应调节缓冲衬垫的松紧，由衬带调节，人的头顶和帽体内顶部的空间垂直距离一般在25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50mm之间，至少不要小于32mm为好。这样才能保证当遭受到冲击时，帽体有足够的空间可供缓冲，平时也有利于头和帽体间的通风；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2、调节后箍，将内衬周围大小调节到对头部稍有约束感，但不难受的程度，用双手试着左右转动头盔，以基本不能转动为准；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3、安全帽前沿要压至眉头之上，不要露出额头，因为大多数的失控和碰撞是往前撞的，做到优先保护前额；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、戴安全帽必须系好下颌带，下颌带应紧贴下颌，松紧以下颌有约束感，但不难受为宜，然后锁紧卡将下颌带锁牢固。以防作业低头、人体发生坠落或遭受二次击打时安全帽脱落。女员工辫子或长发超过肩部的，须将辫子或长发盘起。</a:t>
            </a:r>
            <a:endParaRPr lang="zh-CN" altLang="en-US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8171815" y="51435"/>
            <a:ext cx="864235" cy="431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>
            <p:custDataLst>
              <p:tags r:id="rId1"/>
            </p:custDataLst>
          </p:nvPr>
        </p:nvSpPr>
        <p:spPr>
          <a:xfrm>
            <a:off x="43707" y="108183"/>
            <a:ext cx="4513871" cy="80784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en-US" altLang="zh-CN" sz="4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2 </a:t>
            </a:r>
            <a:r>
              <a:rPr lang="zh-CN" altLang="en-US" sz="4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安全带</a:t>
            </a:r>
            <a:endParaRPr lang="zh-CN" altLang="en-US" sz="4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5" name="任意多边形 64"/>
          <p:cNvSpPr/>
          <p:nvPr>
            <p:custDataLst>
              <p:tags r:id="rId2"/>
            </p:custDataLst>
          </p:nvPr>
        </p:nvSpPr>
        <p:spPr>
          <a:xfrm>
            <a:off x="5281995" y="1723432"/>
            <a:ext cx="746116" cy="192195"/>
          </a:xfrm>
          <a:custGeom>
            <a:avLst/>
            <a:gdLst>
              <a:gd name="connsiteX0" fmla="*/ 0 w 1190172"/>
              <a:gd name="connsiteY0" fmla="*/ 217715 h 217715"/>
              <a:gd name="connsiteX1" fmla="*/ 159657 w 1190172"/>
              <a:gd name="connsiteY1" fmla="*/ 0 h 217715"/>
              <a:gd name="connsiteX2" fmla="*/ 1190172 w 1190172"/>
              <a:gd name="connsiteY2" fmla="*/ 0 h 2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0172" h="217715">
                <a:moveTo>
                  <a:pt x="0" y="217715"/>
                </a:moveTo>
                <a:lnTo>
                  <a:pt x="159657" y="0"/>
                </a:lnTo>
                <a:lnTo>
                  <a:pt x="1190172" y="0"/>
                </a:lnTo>
              </a:path>
            </a:pathLst>
          </a:custGeom>
          <a:noFill/>
          <a:ln>
            <a:solidFill>
              <a:schemeClr val="accent2">
                <a:lumMod val="40000"/>
                <a:lumOff val="60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50000" lnSpcReduction="20000"/>
          </a:bodyPr>
          <a:lstStyle/>
          <a:p>
            <a:pPr algn="ctr"/>
            <a:endParaRPr lang="zh-CN" altLang="en-US" sz="1350">
              <a:latin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1" name="任意多边形 70"/>
          <p:cNvSpPr/>
          <p:nvPr>
            <p:custDataLst>
              <p:tags r:id="rId3"/>
            </p:custDataLst>
          </p:nvPr>
        </p:nvSpPr>
        <p:spPr>
          <a:xfrm flipH="1">
            <a:off x="3117888" y="1723432"/>
            <a:ext cx="746116" cy="192195"/>
          </a:xfrm>
          <a:custGeom>
            <a:avLst/>
            <a:gdLst>
              <a:gd name="connsiteX0" fmla="*/ 0 w 1190172"/>
              <a:gd name="connsiteY0" fmla="*/ 217715 h 217715"/>
              <a:gd name="connsiteX1" fmla="*/ 159657 w 1190172"/>
              <a:gd name="connsiteY1" fmla="*/ 0 h 217715"/>
              <a:gd name="connsiteX2" fmla="*/ 1190172 w 1190172"/>
              <a:gd name="connsiteY2" fmla="*/ 0 h 2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0172" h="217715">
                <a:moveTo>
                  <a:pt x="0" y="217715"/>
                </a:moveTo>
                <a:lnTo>
                  <a:pt x="159657" y="0"/>
                </a:lnTo>
                <a:lnTo>
                  <a:pt x="1190172" y="0"/>
                </a:lnTo>
              </a:path>
            </a:pathLst>
          </a:custGeom>
          <a:noFill/>
          <a:ln>
            <a:solidFill>
              <a:schemeClr val="accent1">
                <a:lumMod val="40000"/>
                <a:lumOff val="60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50000" lnSpcReduction="20000"/>
          </a:bodyPr>
          <a:lstStyle/>
          <a:p>
            <a:pPr algn="r"/>
            <a:endParaRPr lang="zh-CN" altLang="en-US" sz="1350">
              <a:latin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5" name="任意多边形 74"/>
          <p:cNvSpPr/>
          <p:nvPr>
            <p:custDataLst>
              <p:tags r:id="rId4"/>
            </p:custDataLst>
          </p:nvPr>
        </p:nvSpPr>
        <p:spPr>
          <a:xfrm flipV="1">
            <a:off x="5281995" y="3029461"/>
            <a:ext cx="746116" cy="192195"/>
          </a:xfrm>
          <a:custGeom>
            <a:avLst/>
            <a:gdLst>
              <a:gd name="connsiteX0" fmla="*/ 0 w 1190172"/>
              <a:gd name="connsiteY0" fmla="*/ 217715 h 217715"/>
              <a:gd name="connsiteX1" fmla="*/ 159657 w 1190172"/>
              <a:gd name="connsiteY1" fmla="*/ 0 h 217715"/>
              <a:gd name="connsiteX2" fmla="*/ 1190172 w 1190172"/>
              <a:gd name="connsiteY2" fmla="*/ 0 h 2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0172" h="217715">
                <a:moveTo>
                  <a:pt x="0" y="217715"/>
                </a:moveTo>
                <a:lnTo>
                  <a:pt x="159657" y="0"/>
                </a:lnTo>
                <a:lnTo>
                  <a:pt x="1190172" y="0"/>
                </a:lnTo>
              </a:path>
            </a:pathLst>
          </a:custGeom>
          <a:noFill/>
          <a:ln>
            <a:solidFill>
              <a:schemeClr val="accent2">
                <a:lumMod val="40000"/>
                <a:lumOff val="60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50000" lnSpcReduction="20000"/>
          </a:bodyPr>
          <a:lstStyle/>
          <a:p>
            <a:pPr algn="ctr"/>
            <a:endParaRPr lang="zh-CN" altLang="en-US" sz="1350">
              <a:latin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6" name="任意多边形 75"/>
          <p:cNvSpPr/>
          <p:nvPr>
            <p:custDataLst>
              <p:tags r:id="rId5"/>
            </p:custDataLst>
          </p:nvPr>
        </p:nvSpPr>
        <p:spPr>
          <a:xfrm flipH="1" flipV="1">
            <a:off x="3117888" y="3029461"/>
            <a:ext cx="746116" cy="192195"/>
          </a:xfrm>
          <a:custGeom>
            <a:avLst/>
            <a:gdLst>
              <a:gd name="connsiteX0" fmla="*/ 0 w 1190172"/>
              <a:gd name="connsiteY0" fmla="*/ 217715 h 217715"/>
              <a:gd name="connsiteX1" fmla="*/ 159657 w 1190172"/>
              <a:gd name="connsiteY1" fmla="*/ 0 h 217715"/>
              <a:gd name="connsiteX2" fmla="*/ 1190172 w 1190172"/>
              <a:gd name="connsiteY2" fmla="*/ 0 h 2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0172" h="217715">
                <a:moveTo>
                  <a:pt x="0" y="217715"/>
                </a:moveTo>
                <a:lnTo>
                  <a:pt x="159657" y="0"/>
                </a:lnTo>
                <a:lnTo>
                  <a:pt x="1190172" y="0"/>
                </a:lnTo>
              </a:path>
            </a:pathLst>
          </a:custGeom>
          <a:noFill/>
          <a:ln>
            <a:solidFill>
              <a:schemeClr val="accent1">
                <a:lumMod val="40000"/>
                <a:lumOff val="60000"/>
              </a:schemeClr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50000" lnSpcReduction="20000"/>
          </a:bodyPr>
          <a:lstStyle/>
          <a:p>
            <a:pPr algn="r"/>
            <a:endParaRPr lang="zh-CN" altLang="en-US" sz="1350">
              <a:latin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4" name="任意多边形 53"/>
          <p:cNvSpPr/>
          <p:nvPr>
            <p:custDataLst>
              <p:tags r:id="rId6"/>
            </p:custDataLst>
          </p:nvPr>
        </p:nvSpPr>
        <p:spPr>
          <a:xfrm>
            <a:off x="3660512" y="1574262"/>
            <a:ext cx="769499" cy="769545"/>
          </a:xfrm>
          <a:custGeom>
            <a:avLst/>
            <a:gdLst>
              <a:gd name="connsiteX0" fmla="*/ 1090749 w 1090749"/>
              <a:gd name="connsiteY0" fmla="*/ 0 h 1090749"/>
              <a:gd name="connsiteX1" fmla="*/ 1090749 w 1090749"/>
              <a:gd name="connsiteY1" fmla="*/ 520353 h 1090749"/>
              <a:gd name="connsiteX2" fmla="*/ 1054097 w 1090749"/>
              <a:gd name="connsiteY2" fmla="*/ 529777 h 1090749"/>
              <a:gd name="connsiteX3" fmla="*/ 529777 w 1090749"/>
              <a:gd name="connsiteY3" fmla="*/ 1054097 h 1090749"/>
              <a:gd name="connsiteX4" fmla="*/ 520353 w 1090749"/>
              <a:gd name="connsiteY4" fmla="*/ 1090749 h 1090749"/>
              <a:gd name="connsiteX5" fmla="*/ 0 w 1090749"/>
              <a:gd name="connsiteY5" fmla="*/ 1090749 h 1090749"/>
              <a:gd name="connsiteX6" fmla="*/ 9646 w 1090749"/>
              <a:gd name="connsiteY6" fmla="*/ 1027542 h 1090749"/>
              <a:gd name="connsiteX7" fmla="*/ 1027542 w 1090749"/>
              <a:gd name="connsiteY7" fmla="*/ 9646 h 1090749"/>
              <a:gd name="connsiteX8" fmla="*/ 1090749 w 1090749"/>
              <a:gd name="connsiteY8" fmla="*/ 0 h 1090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0749" h="1090749">
                <a:moveTo>
                  <a:pt x="1090749" y="0"/>
                </a:moveTo>
                <a:lnTo>
                  <a:pt x="1090749" y="520353"/>
                </a:lnTo>
                <a:lnTo>
                  <a:pt x="1054097" y="529777"/>
                </a:lnTo>
                <a:cubicBezTo>
                  <a:pt x="804459" y="607423"/>
                  <a:pt x="607423" y="804459"/>
                  <a:pt x="529777" y="1054097"/>
                </a:cubicBezTo>
                <a:lnTo>
                  <a:pt x="520353" y="1090749"/>
                </a:lnTo>
                <a:lnTo>
                  <a:pt x="0" y="1090749"/>
                </a:lnTo>
                <a:lnTo>
                  <a:pt x="9646" y="1027542"/>
                </a:lnTo>
                <a:cubicBezTo>
                  <a:pt x="114196" y="516617"/>
                  <a:pt x="516617" y="114196"/>
                  <a:pt x="1027542" y="9646"/>
                </a:cubicBezTo>
                <a:lnTo>
                  <a:pt x="109074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sz="1350">
              <a:solidFill>
                <a:schemeClr val="tx1"/>
              </a:solidFill>
              <a:latin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3" name="任意多边形 52"/>
          <p:cNvSpPr/>
          <p:nvPr>
            <p:custDataLst>
              <p:tags r:id="rId7"/>
            </p:custDataLst>
          </p:nvPr>
        </p:nvSpPr>
        <p:spPr>
          <a:xfrm>
            <a:off x="4712796" y="1574262"/>
            <a:ext cx="769499" cy="769545"/>
          </a:xfrm>
          <a:custGeom>
            <a:avLst/>
            <a:gdLst>
              <a:gd name="connsiteX0" fmla="*/ 0 w 1090749"/>
              <a:gd name="connsiteY0" fmla="*/ 0 h 1090749"/>
              <a:gd name="connsiteX1" fmla="*/ 63206 w 1090749"/>
              <a:gd name="connsiteY1" fmla="*/ 9646 h 1090749"/>
              <a:gd name="connsiteX2" fmla="*/ 1081102 w 1090749"/>
              <a:gd name="connsiteY2" fmla="*/ 1027542 h 1090749"/>
              <a:gd name="connsiteX3" fmla="*/ 1090749 w 1090749"/>
              <a:gd name="connsiteY3" fmla="*/ 1090749 h 1090749"/>
              <a:gd name="connsiteX4" fmla="*/ 570395 w 1090749"/>
              <a:gd name="connsiteY4" fmla="*/ 1090749 h 1090749"/>
              <a:gd name="connsiteX5" fmla="*/ 560971 w 1090749"/>
              <a:gd name="connsiteY5" fmla="*/ 1054097 h 1090749"/>
              <a:gd name="connsiteX6" fmla="*/ 36651 w 1090749"/>
              <a:gd name="connsiteY6" fmla="*/ 529777 h 1090749"/>
              <a:gd name="connsiteX7" fmla="*/ 0 w 1090749"/>
              <a:gd name="connsiteY7" fmla="*/ 520353 h 1090749"/>
              <a:gd name="connsiteX8" fmla="*/ 0 w 1090749"/>
              <a:gd name="connsiteY8" fmla="*/ 0 h 1090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0749" h="1090749">
                <a:moveTo>
                  <a:pt x="0" y="0"/>
                </a:moveTo>
                <a:lnTo>
                  <a:pt x="63206" y="9646"/>
                </a:lnTo>
                <a:cubicBezTo>
                  <a:pt x="574131" y="114196"/>
                  <a:pt x="976552" y="516617"/>
                  <a:pt x="1081102" y="1027542"/>
                </a:cubicBezTo>
                <a:lnTo>
                  <a:pt x="1090749" y="1090749"/>
                </a:lnTo>
                <a:lnTo>
                  <a:pt x="570395" y="1090749"/>
                </a:lnTo>
                <a:lnTo>
                  <a:pt x="560971" y="1054097"/>
                </a:lnTo>
                <a:cubicBezTo>
                  <a:pt x="483326" y="804459"/>
                  <a:pt x="286290" y="607423"/>
                  <a:pt x="36651" y="529777"/>
                </a:cubicBezTo>
                <a:lnTo>
                  <a:pt x="0" y="5203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sz="1350">
              <a:solidFill>
                <a:schemeClr val="tx1"/>
              </a:solidFill>
              <a:latin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6" name="任意多边形 45"/>
          <p:cNvSpPr/>
          <p:nvPr>
            <p:custDataLst>
              <p:tags r:id="rId8"/>
            </p:custDataLst>
          </p:nvPr>
        </p:nvSpPr>
        <p:spPr>
          <a:xfrm>
            <a:off x="3660512" y="2626610"/>
            <a:ext cx="769499" cy="769545"/>
          </a:xfrm>
          <a:custGeom>
            <a:avLst/>
            <a:gdLst>
              <a:gd name="connsiteX0" fmla="*/ 0 w 1090749"/>
              <a:gd name="connsiteY0" fmla="*/ 0 h 1090749"/>
              <a:gd name="connsiteX1" fmla="*/ 520353 w 1090749"/>
              <a:gd name="connsiteY1" fmla="*/ 0 h 1090749"/>
              <a:gd name="connsiteX2" fmla="*/ 529777 w 1090749"/>
              <a:gd name="connsiteY2" fmla="*/ 36651 h 1090749"/>
              <a:gd name="connsiteX3" fmla="*/ 1054097 w 1090749"/>
              <a:gd name="connsiteY3" fmla="*/ 560971 h 1090749"/>
              <a:gd name="connsiteX4" fmla="*/ 1090749 w 1090749"/>
              <a:gd name="connsiteY4" fmla="*/ 570395 h 1090749"/>
              <a:gd name="connsiteX5" fmla="*/ 1090749 w 1090749"/>
              <a:gd name="connsiteY5" fmla="*/ 1090749 h 1090749"/>
              <a:gd name="connsiteX6" fmla="*/ 1027542 w 1090749"/>
              <a:gd name="connsiteY6" fmla="*/ 1081102 h 1090749"/>
              <a:gd name="connsiteX7" fmla="*/ 9646 w 1090749"/>
              <a:gd name="connsiteY7" fmla="*/ 63206 h 1090749"/>
              <a:gd name="connsiteX8" fmla="*/ 0 w 1090749"/>
              <a:gd name="connsiteY8" fmla="*/ 0 h 1090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0749" h="1090749">
                <a:moveTo>
                  <a:pt x="0" y="0"/>
                </a:moveTo>
                <a:lnTo>
                  <a:pt x="520353" y="0"/>
                </a:lnTo>
                <a:lnTo>
                  <a:pt x="529777" y="36651"/>
                </a:lnTo>
                <a:cubicBezTo>
                  <a:pt x="607423" y="286290"/>
                  <a:pt x="804459" y="483326"/>
                  <a:pt x="1054097" y="560971"/>
                </a:cubicBezTo>
                <a:lnTo>
                  <a:pt x="1090749" y="570395"/>
                </a:lnTo>
                <a:lnTo>
                  <a:pt x="1090749" y="1090749"/>
                </a:lnTo>
                <a:lnTo>
                  <a:pt x="1027542" y="1081102"/>
                </a:lnTo>
                <a:cubicBezTo>
                  <a:pt x="516617" y="976552"/>
                  <a:pt x="114196" y="574131"/>
                  <a:pt x="9646" y="63206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sz="1350">
              <a:solidFill>
                <a:schemeClr val="tx1"/>
              </a:solidFill>
              <a:latin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4" name="任意多边形 43"/>
          <p:cNvSpPr/>
          <p:nvPr>
            <p:custDataLst>
              <p:tags r:id="rId9"/>
            </p:custDataLst>
          </p:nvPr>
        </p:nvSpPr>
        <p:spPr>
          <a:xfrm>
            <a:off x="4712796" y="2626609"/>
            <a:ext cx="769498" cy="769544"/>
          </a:xfrm>
          <a:custGeom>
            <a:avLst/>
            <a:gdLst>
              <a:gd name="connsiteX0" fmla="*/ 570395 w 1090748"/>
              <a:gd name="connsiteY0" fmla="*/ 0 h 1090748"/>
              <a:gd name="connsiteX1" fmla="*/ 1090748 w 1090748"/>
              <a:gd name="connsiteY1" fmla="*/ 0 h 1090748"/>
              <a:gd name="connsiteX2" fmla="*/ 1081102 w 1090748"/>
              <a:gd name="connsiteY2" fmla="*/ 63206 h 1090748"/>
              <a:gd name="connsiteX3" fmla="*/ 63206 w 1090748"/>
              <a:gd name="connsiteY3" fmla="*/ 1081102 h 1090748"/>
              <a:gd name="connsiteX4" fmla="*/ 0 w 1090748"/>
              <a:gd name="connsiteY4" fmla="*/ 1090748 h 1090748"/>
              <a:gd name="connsiteX5" fmla="*/ 0 w 1090748"/>
              <a:gd name="connsiteY5" fmla="*/ 570395 h 1090748"/>
              <a:gd name="connsiteX6" fmla="*/ 36651 w 1090748"/>
              <a:gd name="connsiteY6" fmla="*/ 560971 h 1090748"/>
              <a:gd name="connsiteX7" fmla="*/ 560971 w 1090748"/>
              <a:gd name="connsiteY7" fmla="*/ 36651 h 1090748"/>
              <a:gd name="connsiteX8" fmla="*/ 570395 w 1090748"/>
              <a:gd name="connsiteY8" fmla="*/ 0 h 1090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0748" h="1090748">
                <a:moveTo>
                  <a:pt x="570395" y="0"/>
                </a:moveTo>
                <a:lnTo>
                  <a:pt x="1090748" y="0"/>
                </a:lnTo>
                <a:lnTo>
                  <a:pt x="1081102" y="63206"/>
                </a:lnTo>
                <a:cubicBezTo>
                  <a:pt x="976552" y="574131"/>
                  <a:pt x="574131" y="976552"/>
                  <a:pt x="63206" y="1081102"/>
                </a:cubicBezTo>
                <a:lnTo>
                  <a:pt x="0" y="1090748"/>
                </a:lnTo>
                <a:lnTo>
                  <a:pt x="0" y="570395"/>
                </a:lnTo>
                <a:lnTo>
                  <a:pt x="36651" y="560971"/>
                </a:lnTo>
                <a:cubicBezTo>
                  <a:pt x="286290" y="483326"/>
                  <a:pt x="483326" y="286290"/>
                  <a:pt x="560971" y="36651"/>
                </a:cubicBezTo>
                <a:lnTo>
                  <a:pt x="57039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sz="1350">
              <a:solidFill>
                <a:schemeClr val="tx1"/>
              </a:solidFill>
              <a:latin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77850" y="1014730"/>
            <a:ext cx="2540000" cy="25793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latin typeface="微软雅黑" panose="020B0503020204020204" charset="-122"/>
                <a:cs typeface="微软雅黑" panose="020B0503020204020204" charset="-122"/>
                <a:sym typeface="Wingdings" panose="05000000000000000000" charset="0"/>
              </a:rPr>
              <a:t></a:t>
            </a:r>
            <a:r>
              <a:rPr lang="zh-CN" altLang="en-US">
                <a:latin typeface="微软雅黑" panose="020B0503020204020204" charset="-122"/>
                <a:cs typeface="微软雅黑" panose="020B0503020204020204" charset="-122"/>
              </a:rPr>
              <a:t>安全带</a:t>
            </a:r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>
                <a:latin typeface="微软雅黑" panose="020B0503020204020204" charset="-122"/>
                <a:cs typeface="微软雅黑" panose="020B0503020204020204" charset="-122"/>
              </a:rPr>
              <a:t>是预防高处作业工人坠落事故的个人防护用品，由带子、绳子和金属配件组成，总称安全带。适用于围杆、悬挂、攀登等高处作业用，不适用于消防和吊物</a:t>
            </a:r>
            <a:r>
              <a:rPr lang="en-US" altLang="zh-CN">
                <a:latin typeface="微软雅黑" panose="020B0503020204020204" charset="-122"/>
                <a:cs typeface="微软雅黑" panose="020B0503020204020204" charset="-122"/>
              </a:rPr>
              <a:t>.</a:t>
            </a:r>
            <a:endParaRPr lang="en-US" altLang="zh-CN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028055" y="1014730"/>
            <a:ext cx="2777490" cy="23050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latin typeface="微软雅黑" panose="020B0503020204020204" charset="-122"/>
                <a:cs typeface="微软雅黑" panose="020B0503020204020204" charset="-122"/>
                <a:sym typeface="Wingdings" panose="05000000000000000000" charset="0"/>
              </a:rPr>
              <a:t></a:t>
            </a:r>
            <a:r>
              <a:rPr lang="zh-CN" altLang="en-US">
                <a:latin typeface="微软雅黑" panose="020B0503020204020204" charset="-122"/>
                <a:cs typeface="微软雅黑" panose="020B0503020204020204" charset="-122"/>
              </a:rPr>
              <a:t>安全带按使用方式分为：</a:t>
            </a:r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>
                <a:latin typeface="微软雅黑" panose="020B0503020204020204" charset="-122"/>
                <a:cs typeface="微软雅黑" panose="020B0503020204020204" charset="-122"/>
              </a:rPr>
              <a:t>围杆安全带</a:t>
            </a:r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  <a:p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>
                <a:latin typeface="微软雅黑" panose="020B0503020204020204" charset="-122"/>
                <a:cs typeface="微软雅黑" panose="020B0503020204020204" charset="-122"/>
              </a:rPr>
              <a:t>悬挂、攀登安全带</a:t>
            </a:r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8171815" y="51435"/>
            <a:ext cx="864235" cy="431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 dir="d"/>
      </p:transition>
    </mc:Choice>
    <mc:Fallback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7475" y="840740"/>
            <a:ext cx="8909050" cy="42062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1.每次使用安全带时，应查看标牌及合格证，检查尼龙带有无裂纹，缝线处是否牢靠，金属件有无缺少、裂纹及锈蚀情况，安全绳应挂在连接环上使用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2.安全带应高挂低用，并防止摆动、碰撞，避开尖锐物质，不能接触明火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</a:t>
            </a:r>
            <a:r>
              <a:rPr lang="zh-CN" altLang="en-US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严禁使用安全带来传递重物</a:t>
            </a:r>
            <a:endParaRPr lang="zh-CN" altLang="en-US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4.在低温环境中使用安全带时，要注意防止安全带变硬割裂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5.使用频繁的安全绳应经常做外观检查，发生异常时应及时更换新绳，并注意加绳套的问题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6.不能将安全带打结使用，以免发生冲击时安全绳从打结处断开，应将安全挂钩挂在连接环上，不能直接挂在安全绳上，以免发生坠落时安全绳被割断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69340" y="200660"/>
            <a:ext cx="5882005" cy="640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2.1</a:t>
            </a:r>
            <a:r>
              <a:rPr lang="zh-CN" altLang="en-US" sz="3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安全带的使用注意事项</a:t>
            </a:r>
            <a:endParaRPr lang="zh-CN" altLang="en-US" sz="3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8171815" y="51435"/>
            <a:ext cx="864235" cy="431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 dir="d"/>
      </p:transition>
    </mc:Choice>
    <mc:Fallback>
      <p:transition spd="slow">
        <p:wipe dir="d"/>
      </p:transition>
    </mc:Fallback>
  </mc:AlternateContent>
</p:sld>
</file>

<file path=ppt/tags/tag1.xml><?xml version="1.0" encoding="utf-8"?>
<p:tagLst xmlns:p="http://schemas.openxmlformats.org/presentationml/2006/main">
  <p:tag name="KSO_WM_UNIT_PLACING_PICTURE_INFO" val="{&quot;code&quot;:&quot;&quot;,&quot;full_picture&quot;:false,&quot;scheme&quot;:&quot;&quot;,&quot;spacing&quot;:5}"/>
  <p:tag name="KSO_WM_UNIT_PLACING_PICTURE_COLLAGE_VIEWPORT" val="{&quot;height&quot;:5857.208648085439,&quot;width&quot;:7810.289683918027}"/>
</p:tagLst>
</file>

<file path=ppt/tags/tag10.xml><?xml version="1.0" encoding="utf-8"?>
<p:tagLst xmlns:p="http://schemas.openxmlformats.org/presentationml/2006/main">
  <p:tag name="KSO_WM_TAG_VERSION" val="1.0"/>
  <p:tag name="KSO_WM_TEMPLATE_CATEGORY" val="diagram"/>
  <p:tag name="KSO_WM_TEMPLATE_INDEX" val="160484"/>
  <p:tag name="KSO_WM_UNIT_TYPE" val="m_i"/>
  <p:tag name="KSO_WM_UNIT_INDEX" val="1_4"/>
  <p:tag name="KSO_WM_UNIT_ID" val="257*m_i*1_4"/>
  <p:tag name="KSO_WM_UNIT_CLEAR" val="1"/>
  <p:tag name="KSO_WM_UNIT_LAYERLEVEL" val="1_1"/>
  <p:tag name="KSO_WM_BEAUTIFY_FLAG" val="#wm#"/>
  <p:tag name="KSO_WM_DIAGRAM_GROUP_CODE" val="m1-1"/>
</p:tagLst>
</file>

<file path=ppt/tags/tag11.xml><?xml version="1.0" encoding="utf-8"?>
<p:tagLst xmlns:p="http://schemas.openxmlformats.org/presentationml/2006/main">
  <p:tag name="KSO_WM_TAG_VERSION" val="1.0"/>
  <p:tag name="KSO_WM_TEMPLATE_CATEGORY" val="diagram"/>
  <p:tag name="KSO_WM_TEMPLATE_INDEX" val="160484"/>
  <p:tag name="KSO_WM_UNIT_TYPE" val="m_i"/>
  <p:tag name="KSO_WM_UNIT_INDEX" val="1_5"/>
  <p:tag name="KSO_WM_UNIT_ID" val="257*m_i*1_5"/>
  <p:tag name="KSO_WM_UNIT_CLEAR" val="1"/>
  <p:tag name="KSO_WM_UNIT_LAYERLEVEL" val="1_1"/>
  <p:tag name="KSO_WM_BEAUTIFY_FLAG" val="#wm#"/>
  <p:tag name="KSO_WM_DIAGRAM_GROUP_CODE" val="m1-1"/>
</p:tagLst>
</file>

<file path=ppt/tags/tag12.xml><?xml version="1.0" encoding="utf-8"?>
<p:tagLst xmlns:p="http://schemas.openxmlformats.org/presentationml/2006/main">
  <p:tag name="KSO_WM_TAG_VERSION" val="1.0"/>
  <p:tag name="KSO_WM_TEMPLATE_CATEGORY" val="diagram"/>
  <p:tag name="KSO_WM_TEMPLATE_INDEX" val="160484"/>
  <p:tag name="KSO_WM_UNIT_TYPE" val="m_h_f"/>
  <p:tag name="KSO_WM_UNIT_INDEX" val="1_2_1"/>
  <p:tag name="KSO_WM_UNIT_ID" val="257*m_h_f*1_2_1"/>
  <p:tag name="KSO_WM_UNIT_CLEAR" val="1"/>
  <p:tag name="KSO_WM_UNIT_LAYERLEVEL" val="1_1_1"/>
  <p:tag name="KSO_WM_UNIT_VALUE" val="9"/>
  <p:tag name="KSO_WM_UNIT_HIGHLIGHT" val="0"/>
  <p:tag name="KSO_WM_UNIT_COMPATIBLE" val="0"/>
  <p:tag name="KSO_WM_BEAUTIFY_FLAG" val="#wm#"/>
  <p:tag name="KSO_WM_DIAGRAM_GROUP_CODE" val="m1-1"/>
  <p:tag name="KSO_WM_UNIT_PRESET_TEXT" val="LOREM IPSUM"/>
</p:tagLst>
</file>

<file path=ppt/tags/tag13.xml><?xml version="1.0" encoding="utf-8"?>
<p:tagLst xmlns:p="http://schemas.openxmlformats.org/presentationml/2006/main">
  <p:tag name="KSO_WM_UNIT_RELATE_UNITID" val="257*m*1"/>
  <p:tag name="KSO_WM_TAG_VERSION" val="1.0"/>
  <p:tag name="KSO_WM_TEMPLATE_CATEGORY" val="diagram"/>
  <p:tag name="KSO_WM_TEMPLATE_INDEX" val="160484"/>
  <p:tag name="KSO_WM_UNIT_TYPE" val="a"/>
  <p:tag name="KSO_WM_UNIT_INDEX" val="1"/>
  <p:tag name="KSO_WM_UNIT_ID" val="257*a*1"/>
  <p:tag name="KSO_WM_UNIT_CLEAR" val="1"/>
  <p:tag name="KSO_WM_UNIT_LAYERLEVEL" val="1"/>
  <p:tag name="KSO_WM_UNIT_ISCONTENTSTITLE" val="1"/>
  <p:tag name="KSO_WM_UNIT_VALUE" val="14"/>
  <p:tag name="KSO_WM_UNIT_HIGHLIGHT" val="0"/>
  <p:tag name="KSO_WM_UNIT_COMPATIBLE" val="0"/>
  <p:tag name="KSO_WM_UNIT_PRESET_TEXT_INDEX" val="3"/>
  <p:tag name="KSO_WM_UNIT_PRESET_TEXT_LEN" val="17"/>
  <p:tag name="KSO_WM_BEAUTIFY_FLAG" val="#wm#"/>
</p:tagLst>
</file>

<file path=ppt/tags/tag14.xml><?xml version="1.0" encoding="utf-8"?>
<p:tagLst xmlns:p="http://schemas.openxmlformats.org/presentationml/2006/main">
  <p:tag name="KSO_WM_SLIDE_ID" val="diagram160484_2"/>
  <p:tag name="KSO_WM_SLIDE_INDEX" val="2"/>
  <p:tag name="KSO_WM_SLIDE_ITEM_CNT" val="2"/>
  <p:tag name="KSO_WM_SLIDE_LAYOUT" val="m_a"/>
  <p:tag name="KSO_WM_SLIDE_LAYOUT_CNT" val="1_1"/>
  <p:tag name="KSO_WM_SLIDE_TYPE" val="contents"/>
  <p:tag name="KSO_WM_BEAUTIFY_FLAG" val="#wm#"/>
  <p:tag name="KSO_WM_TEMPLATE_CATEGORY" val="diagram"/>
  <p:tag name="KSO_WM_TEMPLATE_INDEX" val="160484"/>
  <p:tag name="KSO_WM_DIAGRAM_GROUP_CODE" val="m1-1"/>
  <p:tag name="KSO_WM_TAG_VERSION" val="1.0"/>
</p:tagLst>
</file>

<file path=ppt/tags/tag15.xml><?xml version="1.0" encoding="utf-8"?>
<p:tagLst xmlns:p="http://schemas.openxmlformats.org/presentationml/2006/main">
  <p:tag name="KSO_WM_TAG_VERSION" val="1.0"/>
  <p:tag name="KSO_WM_TEMPLATE_CATEGORY" val="diagram"/>
  <p:tag name="KSO_WM_TEMPLATE_INDEX" val="160114"/>
  <p:tag name="KSO_WM_UNIT_TYPE" val="q_i"/>
  <p:tag name="KSO_WM_UNIT_INDEX" val="1_1"/>
  <p:tag name="KSO_WM_UNIT_ID" val="261*q_i*1_1"/>
  <p:tag name="KSO_WM_UNIT_CLEAR" val="1"/>
  <p:tag name="KSO_WM_UNIT_LAYERLEVEL" val="1_1"/>
  <p:tag name="KSO_WM_BEAUTIFY_FLAG" val="#wm#"/>
  <p:tag name="KSO_WM_DIAGRAM_GROUP_CODE" val="q1-1"/>
</p:tagLst>
</file>

<file path=ppt/tags/tag16.xml><?xml version="1.0" encoding="utf-8"?>
<p:tagLst xmlns:p="http://schemas.openxmlformats.org/presentationml/2006/main">
  <p:tag name="KSO_WM_TAG_VERSION" val="1.0"/>
  <p:tag name="KSO_WM_TEMPLATE_CATEGORY" val="diagram"/>
  <p:tag name="KSO_WM_TEMPLATE_INDEX" val="160114"/>
  <p:tag name="KSO_WM_UNIT_TYPE" val="q_i"/>
  <p:tag name="KSO_WM_UNIT_INDEX" val="1_2"/>
  <p:tag name="KSO_WM_UNIT_ID" val="261*q_i*1_2"/>
  <p:tag name="KSO_WM_UNIT_CLEAR" val="1"/>
  <p:tag name="KSO_WM_UNIT_LAYERLEVEL" val="1_1"/>
  <p:tag name="KSO_WM_BEAUTIFY_FLAG" val="#wm#"/>
  <p:tag name="KSO_WM_DIAGRAM_GROUP_CODE" val="q1-1"/>
</p:tagLst>
</file>

<file path=ppt/tags/tag17.xml><?xml version="1.0" encoding="utf-8"?>
<p:tagLst xmlns:p="http://schemas.openxmlformats.org/presentationml/2006/main">
  <p:tag name="KSO_WM_TAG_VERSION" val="1.0"/>
  <p:tag name="KSO_WM_TEMPLATE_CATEGORY" val="diagram"/>
  <p:tag name="KSO_WM_TEMPLATE_INDEX" val="160114"/>
  <p:tag name="KSO_WM_UNIT_TYPE" val="q_i"/>
  <p:tag name="KSO_WM_UNIT_INDEX" val="1_3"/>
  <p:tag name="KSO_WM_UNIT_ID" val="261*q_i*1_3"/>
  <p:tag name="KSO_WM_UNIT_CLEAR" val="1"/>
  <p:tag name="KSO_WM_UNIT_LAYERLEVEL" val="1_1"/>
  <p:tag name="KSO_WM_BEAUTIFY_FLAG" val="#wm#"/>
  <p:tag name="KSO_WM_DIAGRAM_GROUP_CODE" val="q1-1"/>
</p:tagLst>
</file>

<file path=ppt/tags/tag18.xml><?xml version="1.0" encoding="utf-8"?>
<p:tagLst xmlns:p="http://schemas.openxmlformats.org/presentationml/2006/main">
  <p:tag name="KSO_WM_TAG_VERSION" val="1.0"/>
  <p:tag name="KSO_WM_TEMPLATE_CATEGORY" val="diagram"/>
  <p:tag name="KSO_WM_TEMPLATE_INDEX" val="160114"/>
  <p:tag name="KSO_WM_UNIT_TYPE" val="q_i"/>
  <p:tag name="KSO_WM_UNIT_INDEX" val="1_4"/>
  <p:tag name="KSO_WM_UNIT_ID" val="261*q_i*1_4"/>
  <p:tag name="KSO_WM_UNIT_CLEAR" val="1"/>
  <p:tag name="KSO_WM_UNIT_LAYERLEVEL" val="1_1"/>
  <p:tag name="KSO_WM_BEAUTIFY_FLAG" val="#wm#"/>
  <p:tag name="KSO_WM_DIAGRAM_GROUP_CODE" val="q1-1"/>
</p:tagLst>
</file>

<file path=ppt/tags/tag19.xml><?xml version="1.0" encoding="utf-8"?>
<p:tagLst xmlns:p="http://schemas.openxmlformats.org/presentationml/2006/main">
  <p:tag name="KSO_WM_UNIT_RELATE_UNITID" val="261*m*1"/>
  <p:tag name="KSO_WM_TEMPLATE_CATEGORY" val="diagram"/>
  <p:tag name="KSO_WM_TEMPLATE_INDEX" val="160114"/>
  <p:tag name="KSO_WM_UNIT_TYPE" val="a"/>
  <p:tag name="KSO_WM_UNIT_INDEX" val="1"/>
  <p:tag name="KSO_WM_UNIT_ID" val="261*a*1"/>
  <p:tag name="KSO_WM_UNIT_CLEAR" val="1"/>
  <p:tag name="KSO_WM_UNIT_LAYERLEVEL" val="1"/>
  <p:tag name="KSO_WM_UNIT_VALUE" val="50"/>
  <p:tag name="KSO_WM_UNIT_ISCONTENTSTITLE" val="0"/>
  <p:tag name="KSO_WM_UNIT_HIGHLIGHT" val="0"/>
  <p:tag name="KSO_WM_UNIT_COMPATIBLE" val="0"/>
  <p:tag name="KSO_WM_UNIT_PRESET_TEXT_INDEX" val="3"/>
  <p:tag name="KSO_WM_BEAUTIFY_FLAG" val="#wm#"/>
  <p:tag name="KSO_WM_TAG_VERSION" val="1.0"/>
  <p:tag name="KSO_WM_UNIT_PRESET_TEXT_LEN" val="17"/>
</p:tagLst>
</file>

<file path=ppt/tags/tag2.xml><?xml version="1.0" encoding="utf-8"?>
<p:tagLst xmlns:p="http://schemas.openxmlformats.org/presentationml/2006/main">
  <p:tag name="KSO_WM_UNIT_PLACING_PICTURE_USER_VIEWPORT" val="{&quot;height&quot;:8100,&quot;width&quot;:12450}"/>
  <p:tag name="KSO_WM_UNIT_PLACING_PICTURE_USER_RELATIVERECTANGLE" val="{&quot;bottom&quot;:0,&quot;left&quot;:0,&quot;right&quot;:0,&quot;top&quot;:0}"/>
  <p:tag name="KSO_WM_UNIT_PLACING_PICTURE_COLLAGE_RELATIVERECTANGLE" val="{&quot;bottom&quot;:0.21701232058616882,&quot;left&quot;:0,&quot;right&quot;:0,&quot;top&quot;:0.21701232058616882}"/>
  <p:tag name="KSO_WM_UNIT_PLACING_PICTURE_COLLAGE_VIEWPORT" val="{&quot;height&quot;:3260.9999999999995,&quot;width&quot;:8856}"/>
  <p:tag name="KSO_WM_UNIT_PLACING_PICTURE_INFO" val="{&quot;code&quot;:&quot;A[2]&quot;,&quot;full_picture&quot;:false,&quot;last_crop_picture&quot;:&quot;A[2]&quot;,&quot;scheme&quot;:&quot;2-1&quot;,&quot;spacing&quot;:5}"/>
  <p:tag name="KSO_WM_UNIT_PLACING_PICTURE" val="224034.719"/>
  <p:tag name="KSO_WM_BEAUTIFY_FLAG" val=""/>
  <p:tag name="KSO_WM_UNIT_TYPE" val=""/>
  <p:tag name="KSO_WM_UNIT_INDEX" val=""/>
  <p:tag name="KSO_WM_UNIT_ID" val=""/>
</p:tagLst>
</file>

<file path=ppt/tags/tag20.xml><?xml version="1.0" encoding="utf-8"?>
<p:tagLst xmlns:p="http://schemas.openxmlformats.org/presentationml/2006/main">
  <p:tag name="KSO_WM_SLIDE_ID" val="diagram160114_2"/>
  <p:tag name="KSO_WM_SLIDE_INDEX" val="2"/>
  <p:tag name="KSO_WM_SLIDE_ITEM_CNT" val="2"/>
  <p:tag name="KSO_WM_SLIDE_LAYOUT" val="q_a"/>
  <p:tag name="KSO_WM_SLIDE_LAYOUT_CNT" val="1_1"/>
  <p:tag name="KSO_WM_SLIDE_TYPE" val="text"/>
  <p:tag name="KSO_WM_BEAUTIFY_FLAG" val="#wm#"/>
  <p:tag name="KSO_WM_SLIDE_POSITION" val="179*111"/>
  <p:tag name="KSO_WM_SLIDE_SIZE" val="602*389"/>
  <p:tag name="KSO_WM_TEMPLATE_CATEGORY" val="diagram"/>
  <p:tag name="KSO_WM_TEMPLATE_INDEX" val="160114"/>
  <p:tag name="KSO_WM_DIAGRAM_GROUP_CODE" val="q1-1"/>
  <p:tag name="KSO_WM_TAG_VERSION" val="1.0"/>
</p:tagLst>
</file>

<file path=ppt/tags/tag21.xml><?xml version="1.0" encoding="utf-8"?>
<p:tagLst xmlns:p="http://schemas.openxmlformats.org/presentationml/2006/main">
  <p:tag name="KSO_WM_TEMPLATE_CATEGORY" val="diagram"/>
  <p:tag name="KSO_WM_TEMPLATE_INDEX" val="160334"/>
  <p:tag name="KSO_WM_UNIT_TYPE" val="a"/>
  <p:tag name="KSO_WM_UNIT_INDEX" val="1"/>
  <p:tag name="KSO_WM_UNIT_ID" val="259*a*1"/>
  <p:tag name="KSO_WM_UNIT_CLEAR" val="1"/>
  <p:tag name="KSO_WM_UNIT_LAYERLEVEL" val="1"/>
  <p:tag name="KSO_WM_UNIT_VALUE" val="32"/>
  <p:tag name="KSO_WM_UNIT_ISCONTENTSTITLE" val="0"/>
  <p:tag name="KSO_WM_UNIT_HIGHLIGHT" val="0"/>
  <p:tag name="KSO_WM_UNIT_COMPATIBLE" val="1"/>
  <p:tag name="KSO_WM_BEAUTIFY_FLAG" val="#wm#"/>
  <p:tag name="KSO_WM_UNIT_PRESET_TEXT_INDEX" val="3"/>
  <p:tag name="KSO_WM_UNIT_PRESET_TEXT_LEN" val="18"/>
  <p:tag name="KSO_WM_TAG_VERSION" val="1.0"/>
</p:tagLst>
</file>

<file path=ppt/tags/tag22.xml><?xml version="1.0" encoding="utf-8"?>
<p:tagLst xmlns:p="http://schemas.openxmlformats.org/presentationml/2006/main">
  <p:tag name="KSO_WM_DIAGRAM_GROUP_CODE" val="q1-1"/>
  <p:tag name="KSO_WM_TAG_VERSION" val="1.0"/>
  <p:tag name="KSO_WM_TEMPLATE_CATEGORY" val="diagram"/>
  <p:tag name="KSO_WM_TEMPLATE_INDEX" val="160334"/>
  <p:tag name="KSO_WM_UNIT_TYPE" val="q_i"/>
  <p:tag name="KSO_WM_UNIT_INDEX" val="1_1"/>
  <p:tag name="KSO_WM_UNIT_ID" val="259*q_i*1_1"/>
  <p:tag name="KSO_WM_UNIT_CLEAR" val="1"/>
  <p:tag name="KSO_WM_UNIT_LAYERLEVEL" val="1_1"/>
  <p:tag name="KSO_WM_BEAUTIFY_FLAG" val="#wm#"/>
</p:tagLst>
</file>

<file path=ppt/tags/tag23.xml><?xml version="1.0" encoding="utf-8"?>
<p:tagLst xmlns:p="http://schemas.openxmlformats.org/presentationml/2006/main">
  <p:tag name="KSO_WM_DIAGRAM_GROUP_CODE" val="q1-1"/>
  <p:tag name="KSO_WM_TAG_VERSION" val="1.0"/>
  <p:tag name="KSO_WM_TEMPLATE_CATEGORY" val="diagram"/>
  <p:tag name="KSO_WM_TEMPLATE_INDEX" val="160334"/>
  <p:tag name="KSO_WM_UNIT_TYPE" val="q_i"/>
  <p:tag name="KSO_WM_UNIT_INDEX" val="1_2"/>
  <p:tag name="KSO_WM_UNIT_ID" val="259*q_i*1_2"/>
  <p:tag name="KSO_WM_UNIT_CLEAR" val="1"/>
  <p:tag name="KSO_WM_UNIT_LAYERLEVEL" val="1_1"/>
  <p:tag name="KSO_WM_BEAUTIFY_FLAG" val="#wm#"/>
</p:tagLst>
</file>

<file path=ppt/tags/tag24.xml><?xml version="1.0" encoding="utf-8"?>
<p:tagLst xmlns:p="http://schemas.openxmlformats.org/presentationml/2006/main">
  <p:tag name="KSO_WM_DIAGRAM_GROUP_CODE" val="q1-1"/>
  <p:tag name="KSO_WM_TAG_VERSION" val="1.0"/>
  <p:tag name="KSO_WM_TEMPLATE_CATEGORY" val="diagram"/>
  <p:tag name="KSO_WM_TEMPLATE_INDEX" val="160334"/>
  <p:tag name="KSO_WM_UNIT_TYPE" val="q_i"/>
  <p:tag name="KSO_WM_UNIT_INDEX" val="1_3"/>
  <p:tag name="KSO_WM_UNIT_ID" val="259*q_i*1_3"/>
  <p:tag name="KSO_WM_UNIT_CLEAR" val="1"/>
  <p:tag name="KSO_WM_UNIT_LAYERLEVEL" val="1_1"/>
  <p:tag name="KSO_WM_BEAUTIFY_FLAG" val="#wm#"/>
</p:tagLst>
</file>

<file path=ppt/tags/tag25.xml><?xml version="1.0" encoding="utf-8"?>
<p:tagLst xmlns:p="http://schemas.openxmlformats.org/presentationml/2006/main">
  <p:tag name="KSO_WM_DIAGRAM_GROUP_CODE" val="q1-1"/>
  <p:tag name="KSO_WM_TAG_VERSION" val="1.0"/>
  <p:tag name="KSO_WM_TEMPLATE_CATEGORY" val="diagram"/>
  <p:tag name="KSO_WM_TEMPLATE_INDEX" val="160334"/>
  <p:tag name="KSO_WM_UNIT_TYPE" val="q_i"/>
  <p:tag name="KSO_WM_UNIT_INDEX" val="1_4"/>
  <p:tag name="KSO_WM_UNIT_ID" val="259*q_i*1_4"/>
  <p:tag name="KSO_WM_UNIT_CLEAR" val="1"/>
  <p:tag name="KSO_WM_UNIT_LAYERLEVEL" val="1_1"/>
  <p:tag name="KSO_WM_BEAUTIFY_FLAG" val="#wm#"/>
</p:tagLst>
</file>

<file path=ppt/tags/tag26.xml><?xml version="1.0" encoding="utf-8"?>
<p:tagLst xmlns:p="http://schemas.openxmlformats.org/presentationml/2006/main">
  <p:tag name="KSO_WM_DIAGRAM_GROUP_CODE" val="q1-1"/>
  <p:tag name="KSO_WM_TAG_VERSION" val="1.0"/>
  <p:tag name="KSO_WM_TEMPLATE_CATEGORY" val="diagram"/>
  <p:tag name="KSO_WM_TEMPLATE_INDEX" val="160334"/>
  <p:tag name="KSO_WM_UNIT_TYPE" val="q_i"/>
  <p:tag name="KSO_WM_UNIT_INDEX" val="1_5"/>
  <p:tag name="KSO_WM_UNIT_ID" val="259*q_i*1_5"/>
  <p:tag name="KSO_WM_UNIT_CLEAR" val="1"/>
  <p:tag name="KSO_WM_UNIT_LAYERLEVEL" val="1_1"/>
  <p:tag name="KSO_WM_BEAUTIFY_FLAG" val="#wm#"/>
</p:tagLst>
</file>

<file path=ppt/tags/tag27.xml><?xml version="1.0" encoding="utf-8"?>
<p:tagLst xmlns:p="http://schemas.openxmlformats.org/presentationml/2006/main">
  <p:tag name="KSO_WM_DIAGRAM_GROUP_CODE" val="q1-1"/>
  <p:tag name="KSO_WM_TAG_VERSION" val="1.0"/>
  <p:tag name="KSO_WM_TEMPLATE_CATEGORY" val="diagram"/>
  <p:tag name="KSO_WM_TEMPLATE_INDEX" val="160334"/>
  <p:tag name="KSO_WM_UNIT_TYPE" val="q_i"/>
  <p:tag name="KSO_WM_UNIT_INDEX" val="1_6"/>
  <p:tag name="KSO_WM_UNIT_ID" val="259*q_i*1_6"/>
  <p:tag name="KSO_WM_UNIT_CLEAR" val="1"/>
  <p:tag name="KSO_WM_UNIT_LAYERLEVEL" val="1_1"/>
  <p:tag name="KSO_WM_BEAUTIFY_FLAG" val="#wm#"/>
</p:tagLst>
</file>

<file path=ppt/tags/tag28.xml><?xml version="1.0" encoding="utf-8"?>
<p:tagLst xmlns:p="http://schemas.openxmlformats.org/presentationml/2006/main">
  <p:tag name="KSO_WM_DIAGRAM_GROUP_CODE" val="q1-1"/>
  <p:tag name="KSO_WM_TAG_VERSION" val="1.0"/>
  <p:tag name="KSO_WM_TEMPLATE_CATEGORY" val="diagram"/>
  <p:tag name="KSO_WM_TEMPLATE_INDEX" val="160334"/>
  <p:tag name="KSO_WM_UNIT_TYPE" val="q_i"/>
  <p:tag name="KSO_WM_UNIT_INDEX" val="1_7"/>
  <p:tag name="KSO_WM_UNIT_ID" val="259*q_i*1_7"/>
  <p:tag name="KSO_WM_UNIT_CLEAR" val="1"/>
  <p:tag name="KSO_WM_UNIT_LAYERLEVEL" val="1_1"/>
  <p:tag name="KSO_WM_BEAUTIFY_FLAG" val="#wm#"/>
</p:tagLst>
</file>

<file path=ppt/tags/tag29.xml><?xml version="1.0" encoding="utf-8"?>
<p:tagLst xmlns:p="http://schemas.openxmlformats.org/presentationml/2006/main">
  <p:tag name="KSO_WM_DIAGRAM_GROUP_CODE" val="q1-1"/>
  <p:tag name="KSO_WM_TAG_VERSION" val="1.0"/>
  <p:tag name="KSO_WM_TEMPLATE_CATEGORY" val="diagram"/>
  <p:tag name="KSO_WM_TEMPLATE_INDEX" val="160334"/>
  <p:tag name="KSO_WM_UNIT_TYPE" val="q_i"/>
  <p:tag name="KSO_WM_UNIT_INDEX" val="1_8"/>
  <p:tag name="KSO_WM_UNIT_ID" val="259*q_i*1_8"/>
  <p:tag name="KSO_WM_UNIT_CLEAR" val="1"/>
  <p:tag name="KSO_WM_UNIT_LAYERLEVEL" val="1_1"/>
  <p:tag name="KSO_WM_BEAUTIFY_FLAG" val="#wm#"/>
</p:tagLst>
</file>

<file path=ppt/tags/tag3.xml><?xml version="1.0" encoding="utf-8"?>
<p:tagLst xmlns:p="http://schemas.openxmlformats.org/presentationml/2006/main">
  <p:tag name="KSO_WM_UNIT_PLACING_PICTURE_USER_VIEWPORT" val="{&quot;height&quot;:8100,&quot;width&quot;:10800}"/>
  <p:tag name="KSO_WM_UNIT_PLACING_PICTURE_USER_RELATIVERECTANGLE" val="{&quot;bottom&quot;:0,&quot;left&quot;:0,&quot;right&quot;:0,&quot;top&quot;:0}"/>
  <p:tag name="KSO_WM_UNIT_PLACING_PICTURE_COLLAGE_RELATIVERECTANGLE" val="{&quot;bottom&quot;:0.254516711833785,&quot;left&quot;:0,&quot;right&quot;:0,&quot;top&quot;:0.254516711833785}"/>
  <p:tag name="KSO_WM_UNIT_PLACING_PICTURE_COLLAGE_VIEWPORT" val="{&quot;height&quot;:3260.9999999999995,&quot;width&quot;:8856}"/>
  <p:tag name="KSO_WM_UNIT_PLACING_PICTURE_INFO" val="{&quot;code&quot;:&quot;A[2]&quot;,&quot;full_picture&quot;:false,&quot;last_crop_picture&quot;:&quot;A[2]&quot;,&quot;scheme&quot;:&quot;2-1&quot;,&quot;spacing&quot;:5}"/>
  <p:tag name="KSO_WM_UNIT_PLACING_PICTURE" val="224034.719"/>
  <p:tag name="KSO_WM_BEAUTIFY_FLAG" val=""/>
  <p:tag name="KSO_WM_UNIT_TYPE" val=""/>
  <p:tag name="KSO_WM_UNIT_INDEX" val=""/>
  <p:tag name="KSO_WM_UNIT_ID" val=""/>
</p:tagLst>
</file>

<file path=ppt/tags/tag30.xml><?xml version="1.0" encoding="utf-8"?>
<p:tagLst xmlns:p="http://schemas.openxmlformats.org/presentationml/2006/main">
  <p:tag name="KSO_WM_SLIDE_ID" val="diagram160334_4"/>
  <p:tag name="KSO_WM_SLIDE_INDEX" val="4"/>
  <p:tag name="KSO_WM_SLIDE_ITEM_CNT" val="4"/>
  <p:tag name="KSO_WM_SLIDE_LAYOUT" val="a_q"/>
  <p:tag name="KSO_WM_SLIDE_LAYOUT_CNT" val="1_1"/>
  <p:tag name="KSO_WM_SLIDE_TYPE" val="text"/>
  <p:tag name="KSO_WM_BEAUTIFY_FLAG" val="#wm#"/>
  <p:tag name="KSO_WM_SLIDE_POSITION" val="85*208"/>
  <p:tag name="KSO_WM_SLIDE_SIZE" val="790*242"/>
  <p:tag name="KSO_WM_TEMPLATE_CATEGORY" val="diagram"/>
  <p:tag name="KSO_WM_TEMPLATE_INDEX" val="160334"/>
  <p:tag name="KSO_WM_TAG_VERSION" val="1.0"/>
  <p:tag name="KSO_WM_DIAGRAM_GROUP_CODE" val="q1-1"/>
</p:tagLst>
</file>

<file path=ppt/tags/tag3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255"/>
  <p:tag name="KSO_WM_UNIT_TYPE" val="g"/>
  <p:tag name="KSO_WM_UNIT_INDEX" val="1"/>
  <p:tag name="KSO_WM_UNIT_ID" val="diagram160255_6*g*1"/>
  <p:tag name="KSO_WM_UNIT_CLEAR" val="1"/>
  <p:tag name="KSO_WM_UNIT_LAYERLEVEL" val="1"/>
  <p:tag name="KSO_WM_UNIT_VALUE" val="100"/>
  <p:tag name="KSO_WM_UNIT_HIGHLIGHT" val="0"/>
  <p:tag name="KSO_WM_UNIT_COMPATIBLE" val="1"/>
  <p:tag name="KSO_WM_UNIT_RELATE_UNITID" val="diagram160255_6*l*1"/>
  <p:tag name="KSO_WM_UNIT_PRESET_TEXT_INDEX" val="3"/>
  <p:tag name="KSO_WM_UNIT_PRESET_TEXT_LEN" val="12"/>
</p:tagLst>
</file>

<file path=ppt/tags/tag3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255"/>
  <p:tag name="KSO_WM_UNIT_TYPE" val="l_i"/>
  <p:tag name="KSO_WM_UNIT_INDEX" val="1_1"/>
  <p:tag name="KSO_WM_UNIT_ID" val="diagram160255_6*l_i*1_1"/>
  <p:tag name="KSO_WM_UNIT_CLEAR" val="1"/>
  <p:tag name="KSO_WM_UNIT_LAYERLEVEL" val="1_1"/>
  <p:tag name="KSO_WM_DIAGRAM_GROUP_CODE" val="l1-1"/>
</p:tagLst>
</file>

<file path=ppt/tags/tag3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255"/>
  <p:tag name="KSO_WM_UNIT_TYPE" val="l_i"/>
  <p:tag name="KSO_WM_UNIT_INDEX" val="1_2"/>
  <p:tag name="KSO_WM_UNIT_ID" val="diagram160255_6*l_i*1_2"/>
  <p:tag name="KSO_WM_UNIT_CLEAR" val="1"/>
  <p:tag name="KSO_WM_UNIT_LAYERLEVEL" val="1_1"/>
  <p:tag name="KSO_WM_DIAGRAM_GROUP_CODE" val="l1-1"/>
</p:tagLst>
</file>

<file path=ppt/tags/tag3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255"/>
  <p:tag name="KSO_WM_UNIT_TYPE" val="l_i"/>
  <p:tag name="KSO_WM_UNIT_INDEX" val="1_3"/>
  <p:tag name="KSO_WM_UNIT_ID" val="diagram160255_6*l_i*1_3"/>
  <p:tag name="KSO_WM_UNIT_CLEAR" val="1"/>
  <p:tag name="KSO_WM_UNIT_LAYERLEVEL" val="1_1"/>
  <p:tag name="KSO_WM_DIAGRAM_GROUP_CODE" val="l1-1"/>
</p:tagLst>
</file>

<file path=ppt/tags/tag3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255"/>
  <p:tag name="KSO_WM_UNIT_TYPE" val="l_i"/>
  <p:tag name="KSO_WM_UNIT_INDEX" val="1_4"/>
  <p:tag name="KSO_WM_UNIT_ID" val="diagram160255_6*l_i*1_4"/>
  <p:tag name="KSO_WM_UNIT_CLEAR" val="1"/>
  <p:tag name="KSO_WM_UNIT_LAYERLEVEL" val="1_1"/>
  <p:tag name="KSO_WM_DIAGRAM_GROUP_CODE" val="l1-1"/>
</p:tagLst>
</file>

<file path=ppt/tags/tag3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255"/>
  <p:tag name="KSO_WM_UNIT_TYPE" val="l_i"/>
  <p:tag name="KSO_WM_UNIT_INDEX" val="1_5"/>
  <p:tag name="KSO_WM_UNIT_ID" val="diagram160255_6*l_i*1_5"/>
  <p:tag name="KSO_WM_UNIT_CLEAR" val="1"/>
  <p:tag name="KSO_WM_UNIT_LAYERLEVEL" val="1_1"/>
  <p:tag name="KSO_WM_DIAGRAM_GROUP_CODE" val="l1-1"/>
</p:tagLst>
</file>

<file path=ppt/tags/tag3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255"/>
  <p:tag name="KSO_WM_UNIT_TYPE" val="l_i"/>
  <p:tag name="KSO_WM_UNIT_INDEX" val="1_6"/>
  <p:tag name="KSO_WM_UNIT_ID" val="diagram160255_6*l_i*1_6"/>
  <p:tag name="KSO_WM_UNIT_CLEAR" val="1"/>
  <p:tag name="KSO_WM_UNIT_LAYERLEVEL" val="1_1"/>
  <p:tag name="KSO_WM_DIAGRAM_GROUP_CODE" val="l1-1"/>
</p:tagLst>
</file>

<file path=ppt/tags/tag3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255"/>
  <p:tag name="KSO_WM_UNIT_TYPE" val="l_i"/>
  <p:tag name="KSO_WM_UNIT_INDEX" val="1_6"/>
  <p:tag name="KSO_WM_UNIT_ID" val="diagram160255_6*l_i*1_6"/>
  <p:tag name="KSO_WM_UNIT_CLEAR" val="1"/>
  <p:tag name="KSO_WM_UNIT_LAYERLEVEL" val="1_1"/>
  <p:tag name="KSO_WM_DIAGRAM_GROUP_CODE" val="l1-1"/>
</p:tagLst>
</file>

<file path=ppt/tags/tag39.xml><?xml version="1.0" encoding="utf-8"?>
<p:tagLst xmlns:p="http://schemas.openxmlformats.org/presentationml/2006/main">
  <p:tag name="KSO_WM_SLIDE_ID" val="diagram160255_6"/>
  <p:tag name="KSO_WM_SLIDE_INDEX" val="6"/>
  <p:tag name="KSO_WM_SLIDE_ITEM_CNT" val="6"/>
  <p:tag name="KSO_WM_SLIDE_LAYOUT" val="l_g_a"/>
  <p:tag name="KSO_WM_SLIDE_LAYOUT_CNT" val="1_1_1"/>
  <p:tag name="KSO_WM_SLIDE_TYPE" val="text"/>
  <p:tag name="KSO_WM_BEAUTIFY_FLAG" val="#wm#"/>
  <p:tag name="KSO_WM_SLIDE_POSITION" val="120*38"/>
  <p:tag name="KSO_WM_SLIDE_SIZE" val="720*450"/>
  <p:tag name="KSO_WM_TEMPLATE_CATEGORY" val="diagram"/>
  <p:tag name="KSO_WM_TEMPLATE_INDEX" val="160255"/>
  <p:tag name="KSO_WM_DIAGRAM_GROUP_CODE" val="l1-1"/>
  <p:tag name="KSO_WM_TAG_VERSION" val="1.0"/>
</p:tagLst>
</file>

<file path=ppt/tags/tag4.xml><?xml version="1.0" encoding="utf-8"?>
<p:tagLst xmlns:p="http://schemas.openxmlformats.org/presentationml/2006/main">
  <p:tag name="KSO_WM_TAG_VERSION" val="1.0"/>
  <p:tag name="KSO_WM_TEMPLATE_CATEGORY" val="diagram"/>
  <p:tag name="KSO_WM_TEMPLATE_INDEX" val="160484"/>
  <p:tag name="KSO_WM_UNIT_TYPE" val="m_i"/>
  <p:tag name="KSO_WM_UNIT_INDEX" val="1_1"/>
  <p:tag name="KSO_WM_UNIT_ID" val="257*m_i*1_1"/>
  <p:tag name="KSO_WM_UNIT_CLEAR" val="1"/>
  <p:tag name="KSO_WM_UNIT_LAYERLEVEL" val="1_1"/>
  <p:tag name="KSO_WM_BEAUTIFY_FLAG" val="#wm#"/>
  <p:tag name="KSO_WM_DIAGRAM_GROUP_CODE" val="m1-1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484_2*i*1"/>
  <p:tag name="KSO_WM_TEMPLATE_CATEGORY" val="diagram"/>
  <p:tag name="KSO_WM_TEMPLATE_INDEX" val="160484"/>
  <p:tag name="KSO_WM_UNIT_INDEX" val="1"/>
</p:tagLst>
</file>

<file path=ppt/tags/tag6.xml><?xml version="1.0" encoding="utf-8"?>
<p:tagLst xmlns:p="http://schemas.openxmlformats.org/presentationml/2006/main">
  <p:tag name="KSO_WM_TAG_VERSION" val="1.0"/>
  <p:tag name="KSO_WM_TEMPLATE_CATEGORY" val="diagram"/>
  <p:tag name="KSO_WM_TEMPLATE_INDEX" val="160484"/>
  <p:tag name="KSO_WM_UNIT_TYPE" val="m_i"/>
  <p:tag name="KSO_WM_UNIT_INDEX" val="1_2"/>
  <p:tag name="KSO_WM_UNIT_ID" val="257*m_i*1_2"/>
  <p:tag name="KSO_WM_UNIT_CLEAR" val="1"/>
  <p:tag name="KSO_WM_UNIT_LAYERLEVEL" val="1_1"/>
  <p:tag name="KSO_WM_BEAUTIFY_FLAG" val="#wm#"/>
  <p:tag name="KSO_WM_DIAGRAM_GROUP_CODE" val="m1-1"/>
</p:tagLst>
</file>

<file path=ppt/tags/tag7.xml><?xml version="1.0" encoding="utf-8"?>
<p:tagLst xmlns:p="http://schemas.openxmlformats.org/presentationml/2006/main">
  <p:tag name="KSO_WM_TAG_VERSION" val="1.0"/>
  <p:tag name="KSO_WM_TEMPLATE_CATEGORY" val="diagram"/>
  <p:tag name="KSO_WM_TEMPLATE_INDEX" val="160484"/>
  <p:tag name="KSO_WM_UNIT_TYPE" val="m_i"/>
  <p:tag name="KSO_WM_UNIT_INDEX" val="1_3"/>
  <p:tag name="KSO_WM_UNIT_ID" val="257*m_i*1_3"/>
  <p:tag name="KSO_WM_UNIT_CLEAR" val="1"/>
  <p:tag name="KSO_WM_UNIT_LAYERLEVEL" val="1_1"/>
  <p:tag name="KSO_WM_BEAUTIFY_FLAG" val="#wm#"/>
  <p:tag name="KSO_WM_DIAGRAM_GROUP_CODE" val="m1-1"/>
</p:tagLst>
</file>

<file path=ppt/tags/tag8.xml><?xml version="1.0" encoding="utf-8"?>
<p:tagLst xmlns:p="http://schemas.openxmlformats.org/presentationml/2006/main">
  <p:tag name="KSO_WM_TAG_VERSION" val="1.0"/>
  <p:tag name="KSO_WM_TEMPLATE_CATEGORY" val="diagram"/>
  <p:tag name="KSO_WM_TEMPLATE_INDEX" val="160484"/>
  <p:tag name="KSO_WM_UNIT_TYPE" val="m_h_f"/>
  <p:tag name="KSO_WM_UNIT_INDEX" val="1_1_1"/>
  <p:tag name="KSO_WM_UNIT_ID" val="257*m_h_f*1_1_1"/>
  <p:tag name="KSO_WM_UNIT_CLEAR" val="1"/>
  <p:tag name="KSO_WM_UNIT_LAYERLEVEL" val="1_1_1"/>
  <p:tag name="KSO_WM_UNIT_VALUE" val="9"/>
  <p:tag name="KSO_WM_UNIT_HIGHLIGHT" val="0"/>
  <p:tag name="KSO_WM_UNIT_COMPATIBLE" val="0"/>
  <p:tag name="KSO_WM_BEAUTIFY_FLAG" val="#wm#"/>
  <p:tag name="KSO_WM_DIAGRAM_GROUP_CODE" val="m1-1"/>
  <p:tag name="KSO_WM_UNIT_PRESET_TEXT" val="LOREM IPSUM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484_2*i*8"/>
  <p:tag name="KSO_WM_TEMPLATE_CATEGORY" val="diagram"/>
  <p:tag name="KSO_WM_TEMPLATE_INDEX" val="160484"/>
  <p:tag name="KSO_WM_UNIT_INDEX" val="8"/>
</p:tagLst>
</file>

<file path=ppt/theme/theme1.xml><?xml version="1.0" encoding="utf-8"?>
<a:theme xmlns:a="http://schemas.openxmlformats.org/drawingml/2006/main" name="段爽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跋涉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培训格式PPT">
  <a:themeElements>
    <a:clrScheme name="培训格式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培训格式PPT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>
            <a:lumMod val="85000"/>
            <a:lumOff val="15000"/>
          </a:schemeClr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rtlCol="0" anchor="t" anchorCtr="0" compatLnSpc="1"/>
      <a:lstStyle>
        <a:defPPr marL="0" marR="0" indent="0" algn="ctr" defTabSz="44958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anose="05000000000000000000" pitchFamily="2" charset="2"/>
          <a:buNone/>
          <a:defRPr kumimoji="0" sz="2000" b="0" i="0" u="none" strike="noStrike" cap="none" normalizeH="0" baseline="0" smtClean="0">
            <a:ln>
              <a:solidFill>
                <a:schemeClr val="tx1">
                  <a:lumMod val="50000"/>
                  <a:lumOff val="50000"/>
                </a:schemeClr>
              </a:solidFill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62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44958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anose="05000000000000000000" pitchFamily="2" charset="2"/>
          <a:buNone/>
          <a:defRPr kumimoji="0" lang="en-GB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培训格式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培训格式PP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培训格式PP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培训格式PP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培训格式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培训格式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培训格式PP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2566</Words>
  <Application>WPS 演示</Application>
  <PresentationFormat>全屏显示(16:9)</PresentationFormat>
  <Paragraphs>172</Paragraphs>
  <Slides>13</Slides>
  <Notes>8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  <vt:variant>
        <vt:lpstr>自定义放映</vt:lpstr>
      </vt:variant>
      <vt:variant>
        <vt:i4>1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Times New Roman</vt:lpstr>
      <vt:lpstr>Symbol</vt:lpstr>
      <vt:lpstr>Wingdings</vt:lpstr>
      <vt:lpstr>Arial Unicode MS</vt:lpstr>
      <vt:lpstr>Calibri</vt:lpstr>
      <vt:lpstr>段爽</vt:lpstr>
      <vt:lpstr>培训格式PPT</vt:lpstr>
      <vt:lpstr>PowerPoint 演示文稿</vt:lpstr>
      <vt:lpstr>PowerPoint 演示文稿</vt:lpstr>
      <vt:lpstr>1.安全帽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自定义放映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新员工入职培训</dc:title>
  <dc:creator>ThinkPad User</dc:creator>
  <cp:lastModifiedBy>kaka</cp:lastModifiedBy>
  <cp:revision>1466</cp:revision>
  <dcterms:created xsi:type="dcterms:W3CDTF">2012-10-11T01:25:00Z</dcterms:created>
  <dcterms:modified xsi:type="dcterms:W3CDTF">2021-03-27T01:24:12Z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  <property fmtid="{D5CDD505-2E9C-101B-9397-08002B2CF9AE}" pid="3" name="ICV">
    <vt:lpwstr>A808267E77224DE29A1EB67AE49CF22C</vt:lpwstr>
  </property>
</Properties>
</file>