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5"/>
  </p:notesMasterIdLst>
  <p:sldIdLst>
    <p:sldId id="290" r:id="rId4"/>
    <p:sldId id="264" r:id="rId6"/>
    <p:sldId id="265" r:id="rId7"/>
    <p:sldId id="331"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328" r:id="rId21"/>
    <p:sldId id="329" r:id="rId22"/>
    <p:sldId id="315" r:id="rId23"/>
    <p:sldId id="333" r:id="rId24"/>
    <p:sldId id="334" r:id="rId25"/>
    <p:sldId id="272" r:id="rId26"/>
    <p:sldId id="269" r:id="rId27"/>
    <p:sldId id="270" r:id="rId28"/>
    <p:sldId id="271" r:id="rId29"/>
    <p:sldId id="280" r:id="rId30"/>
    <p:sldId id="266" r:id="rId31"/>
    <p:sldId id="335" r:id="rId32"/>
    <p:sldId id="336" r:id="rId33"/>
    <p:sldId id="337" r:id="rId34"/>
    <p:sldId id="338" r:id="rId35"/>
    <p:sldId id="339" r:id="rId36"/>
    <p:sldId id="340" r:id="rId37"/>
    <p:sldId id="273" r:id="rId38"/>
    <p:sldId id="274" r:id="rId39"/>
    <p:sldId id="275" r:id="rId40"/>
    <p:sldId id="276" r:id="rId41"/>
    <p:sldId id="277" r:id="rId42"/>
    <p:sldId id="287" r:id="rId43"/>
    <p:sldId id="288" r:id="rId44"/>
    <p:sldId id="289" r:id="rId45"/>
    <p:sldId id="261" r:id="rId46"/>
    <p:sldId id="262" r:id="rId47"/>
    <p:sldId id="282" r:id="rId48"/>
    <p:sldId id="283" r:id="rId49"/>
    <p:sldId id="284" r:id="rId50"/>
    <p:sldId id="281" r:id="rId51"/>
    <p:sldId id="376" r:id="rId52"/>
  </p:sldIdLst>
  <p:sldSz cx="12192000" cy="6858000"/>
  <p:notesSz cx="6858000" cy="9144000"/>
  <p:custDataLst>
    <p:tags r:id="rId56"/>
  </p:custDataLst>
  <p:defaultTextStyle>
    <a:defPPr>
      <a:defRPr lang="en-US"/>
    </a:defPPr>
    <a:lvl1pPr marL="0" lvl="0"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83" userDrawn="1">
          <p15:clr>
            <a:srgbClr val="A4A3A4"/>
          </p15:clr>
        </p15:guide>
        <p15:guide id="2" pos="38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0000"/>
    <a:srgbClr val="D01518"/>
    <a:srgbClr val="C6221E"/>
    <a:srgbClr val="E1DF3D"/>
    <a:srgbClr val="8BEDF2"/>
    <a:srgbClr val="FEB9CE"/>
    <a:srgbClr val="86EC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57"/>
    <p:restoredTop sz="94660"/>
  </p:normalViewPr>
  <p:slideViewPr>
    <p:cSldViewPr snapToGrid="0" showGuides="1">
      <p:cViewPr varScale="1">
        <p:scale>
          <a:sx n="86" d="100"/>
          <a:sy n="86" d="100"/>
        </p:scale>
        <p:origin x="816" y="48"/>
      </p:cViewPr>
      <p:guideLst>
        <p:guide orient="horz" pos="2183"/>
        <p:guide pos="381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6" Type="http://schemas.openxmlformats.org/officeDocument/2006/relationships/tags" Target="tags/tag165.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a:ln>
            <a:solidFill>
              <a:srgbClr val="000000"/>
            </a:solidFill>
            <a:miter/>
          </a:ln>
        </p:spPr>
      </p:sp>
      <p:sp>
        <p:nvSpPr>
          <p:cNvPr id="29699"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2970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1748"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ln>
            <a:solidFill>
              <a:srgbClr val="000000"/>
            </a:solidFill>
            <a:miter/>
          </a:ln>
        </p:spPr>
      </p:sp>
      <p:sp>
        <p:nvSpPr>
          <p:cNvPr id="30723"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0724"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ln>
            <a:solidFill>
              <a:srgbClr val="000000"/>
            </a:solidFill>
            <a:miter/>
          </a:ln>
        </p:spPr>
      </p:sp>
      <p:sp>
        <p:nvSpPr>
          <p:cNvPr id="33795"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379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a:ln>
            <a:solidFill>
              <a:srgbClr val="000000"/>
            </a:solidFill>
            <a:miter/>
          </a:ln>
        </p:spPr>
      </p:sp>
      <p:sp>
        <p:nvSpPr>
          <p:cNvPr id="34819"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482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a:ln>
            <a:solidFill>
              <a:srgbClr val="000000"/>
            </a:solidFill>
            <a:miter/>
          </a:ln>
        </p:spPr>
      </p:sp>
      <p:sp>
        <p:nvSpPr>
          <p:cNvPr id="35843"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5844"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a:ln>
            <a:solidFill>
              <a:srgbClr val="000000"/>
            </a:solidFill>
            <a:miter/>
          </a:ln>
        </p:spPr>
      </p:sp>
      <p:sp>
        <p:nvSpPr>
          <p:cNvPr id="36867"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6868"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a:ln>
            <a:solidFill>
              <a:srgbClr val="000000"/>
            </a:solidFill>
            <a:miter/>
          </a:ln>
        </p:spPr>
      </p:sp>
      <p:sp>
        <p:nvSpPr>
          <p:cNvPr id="3789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789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a:ln>
            <a:solidFill>
              <a:srgbClr val="000000"/>
            </a:solidFill>
            <a:miter/>
          </a:ln>
        </p:spPr>
      </p:sp>
      <p:sp>
        <p:nvSpPr>
          <p:cNvPr id="38915"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b="1" dirty="0">
                <a:latin typeface="Arial" panose="020B0604020202020204" pitchFamily="34" charset="0"/>
                <a:ea typeface="宋体" panose="02010600030101010101" pitchFamily="2" charset="-122"/>
                <a:sym typeface="+mn-ea"/>
              </a:rPr>
              <a:t>消防标志</a:t>
            </a:r>
            <a:r>
              <a:rPr lang="zh-CN" altLang="en-US" dirty="0">
                <a:latin typeface="Arial" panose="020B0604020202020204" pitchFamily="34" charset="0"/>
                <a:ea typeface="方正姚体" panose="02010601030101010101" charset="-122"/>
                <a:sym typeface="+mn-ea"/>
              </a:rPr>
              <a:t> </a:t>
            </a:r>
            <a:endParaRPr lang="zh-CN" altLang="en-US" dirty="0">
              <a:latin typeface="Arial" panose="020B0604020202020204" pitchFamily="34" charset="0"/>
              <a:ea typeface="方正姚体" panose="02010601030101010101" charset="-122"/>
            </a:endParaRPr>
          </a:p>
          <a:p>
            <a:pPr lvl="0">
              <a:spcBef>
                <a:spcPct val="0"/>
              </a:spcBef>
            </a:pPr>
            <a:endParaRPr lang="zh-CN" altLang="en-US" dirty="0">
              <a:ea typeface="等线" panose="02010600030101010101" pitchFamily="2" charset="-122"/>
            </a:endParaRPr>
          </a:p>
        </p:txBody>
      </p:sp>
      <p:sp>
        <p:nvSpPr>
          <p:cNvPr id="3891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a:ln>
            <a:solidFill>
              <a:srgbClr val="000000"/>
            </a:solidFill>
            <a:miter/>
          </a:ln>
        </p:spPr>
      </p:sp>
      <p:sp>
        <p:nvSpPr>
          <p:cNvPr id="38915"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b="1" dirty="0">
                <a:latin typeface="Arial" panose="020B0604020202020204" pitchFamily="34" charset="0"/>
                <a:ea typeface="宋体" panose="02010600030101010101" pitchFamily="2" charset="-122"/>
                <a:sym typeface="+mn-ea"/>
              </a:rPr>
              <a:t>消防标志</a:t>
            </a:r>
            <a:r>
              <a:rPr lang="zh-CN" altLang="en-US" dirty="0">
                <a:latin typeface="Arial" panose="020B0604020202020204" pitchFamily="34" charset="0"/>
                <a:ea typeface="方正姚体" panose="02010601030101010101" charset="-122"/>
                <a:sym typeface="+mn-ea"/>
              </a:rPr>
              <a:t> </a:t>
            </a:r>
            <a:endParaRPr lang="zh-CN" altLang="en-US" dirty="0">
              <a:latin typeface="Arial" panose="020B0604020202020204" pitchFamily="34" charset="0"/>
              <a:ea typeface="方正姚体" panose="02010601030101010101" charset="-122"/>
            </a:endParaRPr>
          </a:p>
          <a:p>
            <a:pPr lvl="0">
              <a:spcBef>
                <a:spcPct val="0"/>
              </a:spcBef>
            </a:pPr>
            <a:endParaRPr lang="zh-CN" altLang="en-US" dirty="0">
              <a:ea typeface="等线" panose="02010600030101010101" pitchFamily="2" charset="-122"/>
            </a:endParaRPr>
          </a:p>
        </p:txBody>
      </p:sp>
      <p:sp>
        <p:nvSpPr>
          <p:cNvPr id="3891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1748"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a:ln>
            <a:solidFill>
              <a:srgbClr val="000000"/>
            </a:solidFill>
            <a:miter/>
          </a:ln>
        </p:spPr>
      </p:sp>
      <p:sp>
        <p:nvSpPr>
          <p:cNvPr id="38915"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b="1" dirty="0">
                <a:latin typeface="Arial" panose="020B0604020202020204" pitchFamily="34" charset="0"/>
                <a:ea typeface="宋体" panose="02010600030101010101" pitchFamily="2" charset="-122"/>
                <a:sym typeface="+mn-ea"/>
              </a:rPr>
              <a:t>消防标志</a:t>
            </a:r>
            <a:r>
              <a:rPr lang="zh-CN" altLang="en-US" dirty="0">
                <a:latin typeface="Arial" panose="020B0604020202020204" pitchFamily="34" charset="0"/>
                <a:ea typeface="方正姚体" panose="02010601030101010101" charset="-122"/>
                <a:sym typeface="+mn-ea"/>
              </a:rPr>
              <a:t> </a:t>
            </a:r>
            <a:endParaRPr lang="zh-CN" altLang="en-US" dirty="0">
              <a:latin typeface="Arial" panose="020B0604020202020204" pitchFamily="34" charset="0"/>
              <a:ea typeface="方正姚体" panose="02010601030101010101" charset="-122"/>
            </a:endParaRPr>
          </a:p>
          <a:p>
            <a:pPr lvl="0">
              <a:spcBef>
                <a:spcPct val="0"/>
              </a:spcBef>
            </a:pPr>
            <a:endParaRPr lang="zh-CN" altLang="en-US" dirty="0">
              <a:ea typeface="等线" panose="02010600030101010101" pitchFamily="2" charset="-122"/>
            </a:endParaRPr>
          </a:p>
        </p:txBody>
      </p:sp>
      <p:sp>
        <p:nvSpPr>
          <p:cNvPr id="3891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a:ln>
            <a:solidFill>
              <a:srgbClr val="000000"/>
            </a:solidFill>
            <a:miter/>
          </a:ln>
        </p:spPr>
      </p:sp>
      <p:sp>
        <p:nvSpPr>
          <p:cNvPr id="4301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4301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a:ln>
            <a:solidFill>
              <a:srgbClr val="000000"/>
            </a:solidFill>
            <a:miter/>
          </a:ln>
        </p:spPr>
      </p:sp>
      <p:sp>
        <p:nvSpPr>
          <p:cNvPr id="38915"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891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a:ln>
        </p:spPr>
      </p:sp>
      <p:sp>
        <p:nvSpPr>
          <p:cNvPr id="39939"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994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a:ln>
            <a:solidFill>
              <a:srgbClr val="000000"/>
            </a:solidFill>
            <a:miter/>
          </a:ln>
        </p:spPr>
      </p:sp>
      <p:sp>
        <p:nvSpPr>
          <p:cNvPr id="40963"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40964"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ln>
            <a:solidFill>
              <a:srgbClr val="000000"/>
            </a:solidFill>
            <a:miter/>
          </a:ln>
        </p:spPr>
      </p:sp>
      <p:sp>
        <p:nvSpPr>
          <p:cNvPr id="41987"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41988"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a:ln>
            <a:solidFill>
              <a:srgbClr val="000000"/>
            </a:solidFill>
            <a:miter/>
          </a:ln>
        </p:spPr>
      </p:sp>
      <p:sp>
        <p:nvSpPr>
          <p:cNvPr id="44035"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4403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a:solidFill>
              <a:srgbClr val="000000"/>
            </a:solidFill>
            <a:miter/>
          </a:ln>
        </p:spPr>
      </p:sp>
      <p:sp>
        <p:nvSpPr>
          <p:cNvPr id="45059"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4506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a:ln>
            <a:solidFill>
              <a:srgbClr val="000000"/>
            </a:solidFill>
            <a:miter/>
          </a:ln>
        </p:spPr>
      </p:sp>
      <p:sp>
        <p:nvSpPr>
          <p:cNvPr id="46083"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46084"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a:ln>
            <a:solidFill>
              <a:srgbClr val="000000"/>
            </a:solidFill>
            <a:miter/>
          </a:ln>
        </p:spPr>
      </p:sp>
      <p:sp>
        <p:nvSpPr>
          <p:cNvPr id="47107"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47108"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a:ln>
            <a:solidFill>
              <a:srgbClr val="000000"/>
            </a:solidFill>
            <a:miter/>
          </a:ln>
        </p:spPr>
      </p:sp>
      <p:sp>
        <p:nvSpPr>
          <p:cNvPr id="49155"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4915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ln>
            <a:solidFill>
              <a:srgbClr val="000000"/>
            </a:solidFill>
            <a:miter/>
          </a:ln>
        </p:spPr>
      </p:sp>
      <p:sp>
        <p:nvSpPr>
          <p:cNvPr id="50179"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5018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a:ln>
            <a:solidFill>
              <a:srgbClr val="000000"/>
            </a:solidFill>
            <a:miter/>
          </a:ln>
        </p:spPr>
      </p:sp>
      <p:sp>
        <p:nvSpPr>
          <p:cNvPr id="51203"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51204"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a:ln>
            <a:solidFill>
              <a:srgbClr val="000000"/>
            </a:solidFill>
            <a:miter/>
          </a:ln>
        </p:spPr>
      </p:sp>
      <p:sp>
        <p:nvSpPr>
          <p:cNvPr id="52227"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52228"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ln>
            <a:solidFill>
              <a:srgbClr val="000000"/>
            </a:solidFill>
            <a:miter/>
          </a:ln>
        </p:spPr>
      </p:sp>
      <p:sp>
        <p:nvSpPr>
          <p:cNvPr id="5325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5325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ln>
            <a:solidFill>
              <a:srgbClr val="000000"/>
            </a:solidFill>
            <a:miter/>
          </a:ln>
        </p:spPr>
      </p:sp>
      <p:sp>
        <p:nvSpPr>
          <p:cNvPr id="54275"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5427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7709E75-5686-44C1-A5B9-A786D000850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1748"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solidFill>
              <a:srgbClr val="000000"/>
            </a:solidFill>
            <a:miter/>
          </a:ln>
        </p:spPr>
      </p:sp>
      <p:sp>
        <p:nvSpPr>
          <p:cNvPr id="32771" name="备注占位符 2"/>
          <p:cNvSpPr>
            <a:spLocks noGrp="1"/>
          </p:cNvSpPr>
          <p:nvPr>
            <p:ph type="body" idx="1"/>
          </p:nvPr>
        </p:nvSpPr>
        <p:spPr>
          <a:noFill/>
          <a:ln>
            <a:noFill/>
          </a:ln>
        </p:spPr>
        <p:txBody>
          <a:bodyPr wrap="square" lIns="91440" tIns="45720" rIns="91440" bIns="45720" anchor="t"/>
          <a:lstStyle/>
          <a:p>
            <a:pPr lvl="0">
              <a:spcBef>
                <a:spcPct val="0"/>
              </a:spcBef>
            </a:pPr>
            <a:endParaRPr lang="zh-CN" altLang="en-US" dirty="0">
              <a:ea typeface="等线" panose="02010600030101010101" pitchFamily="2" charset="-122"/>
            </a:endParaRPr>
          </a:p>
        </p:txBody>
      </p:sp>
      <p:sp>
        <p:nvSpPr>
          <p:cNvPr id="327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等线" panose="02010600030101010101" pitchFamily="2" charset="-122"/>
                <a:ea typeface="等线" panose="02010600030101010101" pitchFamily="2" charset="-122"/>
              </a:rPr>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image" Target="../media/image4.png"/><Relationship Id="rId5" Type="http://schemas.openxmlformats.org/officeDocument/2006/relationships/tags" Target="../tags/tag61.xml"/><Relationship Id="rId4" Type="http://schemas.openxmlformats.org/officeDocument/2006/relationships/image" Target="../media/image3.png"/><Relationship Id="rId3" Type="http://schemas.openxmlformats.org/officeDocument/2006/relationships/tags" Target="../tags/tag60.xml"/><Relationship Id="rId2" Type="http://schemas.openxmlformats.org/officeDocument/2006/relationships/tags" Target="../tags/tag59.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72.xml"/><Relationship Id="rId7" Type="http://schemas.openxmlformats.org/officeDocument/2006/relationships/image" Target="../media/image7.png"/><Relationship Id="rId6" Type="http://schemas.openxmlformats.org/officeDocument/2006/relationships/tags" Target="../tags/tag71.xml"/><Relationship Id="rId5" Type="http://schemas.openxmlformats.org/officeDocument/2006/relationships/image" Target="../media/image6.png"/><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82.xml"/><Relationship Id="rId7" Type="http://schemas.openxmlformats.org/officeDocument/2006/relationships/image" Target="../media/image7.png"/><Relationship Id="rId6" Type="http://schemas.openxmlformats.org/officeDocument/2006/relationships/tags" Target="../tags/tag81.xml"/><Relationship Id="rId5" Type="http://schemas.openxmlformats.org/officeDocument/2006/relationships/image" Target="../media/image6.png"/><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image" Target="../media/image2.png"/><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0" Type="http://schemas.openxmlformats.org/officeDocument/2006/relationships/tags" Target="../tags/tag9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image" Target="../media/image4.png"/><Relationship Id="rId4" Type="http://schemas.openxmlformats.org/officeDocument/2006/relationships/tags" Target="../tags/tag96.xml"/><Relationship Id="rId3" Type="http://schemas.openxmlformats.org/officeDocument/2006/relationships/image" Target="../media/image3.png"/><Relationship Id="rId2" Type="http://schemas.openxmlformats.org/officeDocument/2006/relationships/tags" Target="../tags/tag9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image" Target="../media/image3.png"/><Relationship Id="rId7" Type="http://schemas.openxmlformats.org/officeDocument/2006/relationships/tags" Target="../tags/tag104.xml"/><Relationship Id="rId6" Type="http://schemas.openxmlformats.org/officeDocument/2006/relationships/image" Target="../media/image7.png"/><Relationship Id="rId5" Type="http://schemas.openxmlformats.org/officeDocument/2006/relationships/tags" Target="../tags/tag103.xml"/><Relationship Id="rId4" Type="http://schemas.openxmlformats.org/officeDocument/2006/relationships/image" Target="../media/image6.png"/><Relationship Id="rId3" Type="http://schemas.openxmlformats.org/officeDocument/2006/relationships/tags" Target="../tags/tag102.xml"/><Relationship Id="rId2" Type="http://schemas.openxmlformats.org/officeDocument/2006/relationships/tags" Target="../tags/tag101.xml"/><Relationship Id="rId13" Type="http://schemas.openxmlformats.org/officeDocument/2006/relationships/tags" Target="../tags/tag109.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image" Target="../media/image3.png"/><Relationship Id="rId5" Type="http://schemas.openxmlformats.org/officeDocument/2006/relationships/tags" Target="../tags/tag112.xml"/><Relationship Id="rId4" Type="http://schemas.openxmlformats.org/officeDocument/2006/relationships/image" Target="../media/image7.png"/><Relationship Id="rId3" Type="http://schemas.openxmlformats.org/officeDocument/2006/relationships/tags" Target="../tags/tag111.xml"/><Relationship Id="rId2" Type="http://schemas.openxmlformats.org/officeDocument/2006/relationships/tags" Target="../tags/tag110.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image" Target="../media/image3.png"/><Relationship Id="rId5" Type="http://schemas.openxmlformats.org/officeDocument/2006/relationships/tags" Target="../tags/tag121.xml"/><Relationship Id="rId4" Type="http://schemas.openxmlformats.org/officeDocument/2006/relationships/image" Target="../media/image7.png"/><Relationship Id="rId3" Type="http://schemas.openxmlformats.org/officeDocument/2006/relationships/tags" Target="../tags/tag120.xml"/><Relationship Id="rId2" Type="http://schemas.openxmlformats.org/officeDocument/2006/relationships/tags" Target="../tags/tag119.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image" Target="../media/image7.png"/><Relationship Id="rId4" Type="http://schemas.openxmlformats.org/officeDocument/2006/relationships/tags" Target="../tags/tag129.xml"/><Relationship Id="rId3" Type="http://schemas.openxmlformats.org/officeDocument/2006/relationships/image" Target="../media/image3.png"/><Relationship Id="rId2" Type="http://schemas.openxmlformats.org/officeDocument/2006/relationships/tags" Target="../tags/tag128.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image" Target="../media/image3.png"/><Relationship Id="rId2" Type="http://schemas.openxmlformats.org/officeDocument/2006/relationships/tags" Target="../tags/tag137.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image" Target="../media/image4.png"/><Relationship Id="rId5" Type="http://schemas.openxmlformats.org/officeDocument/2006/relationships/tags" Target="../tags/tag13.xml"/><Relationship Id="rId4" Type="http://schemas.openxmlformats.org/officeDocument/2006/relationships/image" Target="../media/image3.png"/><Relationship Id="rId3" Type="http://schemas.openxmlformats.org/officeDocument/2006/relationships/tags" Target="../tags/tag12.xml"/><Relationship Id="rId2" Type="http://schemas.openxmlformats.org/officeDocument/2006/relationships/tags" Target="../tags/tag11.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image" Target="../media/image3.png"/><Relationship Id="rId3" Type="http://schemas.openxmlformats.org/officeDocument/2006/relationships/tags" Target="../tags/tag20.xml"/><Relationship Id="rId2" Type="http://schemas.openxmlformats.org/officeDocument/2006/relationships/tags" Target="../tags/tag1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image" Target="../media/image4.png"/><Relationship Id="rId5" Type="http://schemas.openxmlformats.org/officeDocument/2006/relationships/tags" Target="../tags/tag31.xml"/><Relationship Id="rId4" Type="http://schemas.openxmlformats.org/officeDocument/2006/relationships/image" Target="../media/image3.png"/><Relationship Id="rId3" Type="http://schemas.openxmlformats.org/officeDocument/2006/relationships/tags" Target="../tags/tag30.xml"/><Relationship Id="rId2" Type="http://schemas.openxmlformats.org/officeDocument/2006/relationships/tags" Target="../tags/tag29.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image" Target="../media/image4.png"/><Relationship Id="rId5" Type="http://schemas.openxmlformats.org/officeDocument/2006/relationships/tags" Target="../tags/tag40.xml"/><Relationship Id="rId4" Type="http://schemas.openxmlformats.org/officeDocument/2006/relationships/image" Target="../media/image3.png"/><Relationship Id="rId3" Type="http://schemas.openxmlformats.org/officeDocument/2006/relationships/tags" Target="../tags/tag39.xml"/><Relationship Id="rId2" Type="http://schemas.openxmlformats.org/officeDocument/2006/relationships/tags" Target="../tags/tag38.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4.png"/><Relationship Id="rId5" Type="http://schemas.openxmlformats.org/officeDocument/2006/relationships/tags" Target="../tags/tag51.xml"/><Relationship Id="rId4" Type="http://schemas.openxmlformats.org/officeDocument/2006/relationships/image" Target="../media/image3.png"/><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tags" Target="../tags/tag55.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26" name="图片 1" descr="图片包含 天空, 红色, 宗教场所&#10;&#10;已生成极高可信度的说明"/>
          <p:cNvPicPr>
            <a:picLocks noChangeAspect="1"/>
          </p:cNvPicPr>
          <p:nvPr userDrawn="1"/>
        </p:nvPicPr>
        <p:blipFill>
          <a:blip r:embed="rId2"/>
          <a:stretch>
            <a:fillRect/>
          </a:stretch>
        </p:blipFill>
        <p:spPr>
          <a:xfrm>
            <a:off x="0" y="0"/>
            <a:ext cx="12192000" cy="6858000"/>
          </a:xfrm>
          <a:prstGeom prst="rect">
            <a:avLst/>
          </a:prstGeom>
          <a:noFill/>
          <a:ln w="9525">
            <a:noFill/>
          </a:ln>
        </p:spPr>
      </p:pic>
    </p:spTree>
  </p:cSld>
  <p:clrMapOvr>
    <a:masterClrMapping/>
  </p:clrMapOvr>
  <p:transition spd="slow"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0" y="96316"/>
            <a:ext cx="12192000" cy="6761684"/>
            <a:chOff x="0" y="96316"/>
            <a:chExt cx="12192000" cy="6761684"/>
          </a:xfrm>
        </p:grpSpPr>
        <p:sp>
          <p:nvSpPr>
            <p:cNvPr id="13" name="矩形 12"/>
            <p:cNvSpPr/>
            <p:nvPr userDrawn="1">
              <p:custDataLst>
                <p:tags r:id="rId3"/>
              </p:custDataLst>
            </p:nvPr>
          </p:nvSpPr>
          <p:spPr>
            <a:xfrm>
              <a:off x="0" y="1518407"/>
              <a:ext cx="12192000" cy="5339593"/>
            </a:xfrm>
            <a:prstGeom prst="rect">
              <a:avLst/>
            </a:prstGeom>
            <a:blipFill dpi="0" rotWithShape="1">
              <a:blip r:embed="rId4">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pic>
          <p:nvPicPr>
            <p:cNvPr id="14" name="图片 13"/>
            <p:cNvPicPr>
              <a:picLocks noChangeAspect="1"/>
            </p:cNvPicPr>
            <p:nvPr userDrawn="1">
              <p:custDataLst>
                <p:tags r:id="rId5"/>
              </p:custDataLst>
            </p:nvPr>
          </p:nvPicPr>
          <p:blipFill>
            <a:blip r:embed="rId6"/>
            <a:stretch>
              <a:fillRect/>
            </a:stretch>
          </p:blipFill>
          <p:spPr>
            <a:xfrm>
              <a:off x="199238" y="96316"/>
              <a:ext cx="680504" cy="693827"/>
            </a:xfrm>
            <a:prstGeom prst="rect">
              <a:avLst/>
            </a:prstGeom>
          </p:spPr>
        </p:pic>
      </p:grpSp>
      <p:sp>
        <p:nvSpPr>
          <p:cNvPr id="2" name="标题 1"/>
          <p:cNvSpPr>
            <a:spLocks noGrp="1"/>
          </p:cNvSpPr>
          <p:nvPr>
            <p:ph type="title"/>
            <p:custDataLst>
              <p:tags r:id="rId7"/>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8"/>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9"/>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7" name="灯片编号占位符 6"/>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115167"/>
            <a:ext cx="12192000" cy="6742833"/>
            <a:chOff x="0" y="115167"/>
            <a:chExt cx="12192000" cy="6742833"/>
          </a:xfrm>
        </p:grpSpPr>
        <p:grpSp>
          <p:nvGrpSpPr>
            <p:cNvPr id="9" name="组合 8"/>
            <p:cNvGrpSpPr/>
            <p:nvPr userDrawn="1"/>
          </p:nvGrpSpPr>
          <p:grpSpPr>
            <a:xfrm>
              <a:off x="196803" y="115167"/>
              <a:ext cx="11703143" cy="6438058"/>
              <a:chOff x="196803" y="115167"/>
              <a:chExt cx="11703143" cy="6438058"/>
            </a:xfrm>
          </p:grpSpPr>
          <p:sp>
            <p:nvSpPr>
              <p:cNvPr id="11" name="矩形 10"/>
              <p:cNvSpPr/>
              <p:nvPr userDrawn="1">
                <p:custDataLst>
                  <p:tags r:id="rId3"/>
                </p:custDataLst>
              </p:nvPr>
            </p:nvSpPr>
            <p:spPr>
              <a:xfrm>
                <a:off x="292053" y="304775"/>
                <a:ext cx="11607893" cy="6248450"/>
              </a:xfrm>
              <a:prstGeom prst="rect">
                <a:avLst/>
              </a:prstGeom>
              <a:solidFill>
                <a:schemeClr val="bg2"/>
              </a:solidFill>
              <a:ln w="285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800" baseline="0">
                  <a:latin typeface="Arial" panose="020B0604020202020204" pitchFamily="34" charset="0"/>
                  <a:ea typeface="隶书" panose="02010509060101010101" pitchFamily="49" charset="-122"/>
                  <a:cs typeface="Viner Hand ITC" panose="03070502030502020203" charset="0"/>
                  <a:sym typeface="+mn-ea"/>
                </a:endParaRPr>
              </a:p>
            </p:txBody>
          </p:sp>
          <p:pic>
            <p:nvPicPr>
              <p:cNvPr id="12" name="图片 11"/>
              <p:cNvPicPr>
                <a:picLocks noChangeAspect="1"/>
              </p:cNvPicPr>
              <p:nvPr userDrawn="1">
                <p:custDataLst>
                  <p:tags r:id="rId4"/>
                </p:custDataLst>
              </p:nvPr>
            </p:nvPicPr>
            <p:blipFill>
              <a:blip r:embed="rId5"/>
              <a:stretch>
                <a:fillRect/>
              </a:stretch>
            </p:blipFill>
            <p:spPr>
              <a:xfrm>
                <a:off x="9397896" y="5458408"/>
                <a:ext cx="2502050" cy="1094817"/>
              </a:xfrm>
              <a:prstGeom prst="rect">
                <a:avLst/>
              </a:prstGeom>
            </p:spPr>
          </p:pic>
          <p:pic>
            <p:nvPicPr>
              <p:cNvPr id="13" name="图片 12"/>
              <p:cNvPicPr>
                <a:picLocks noChangeAspect="1"/>
              </p:cNvPicPr>
              <p:nvPr userDrawn="1">
                <p:custDataLst>
                  <p:tags r:id="rId6"/>
                </p:custDataLst>
              </p:nvPr>
            </p:nvPicPr>
            <p:blipFill>
              <a:blip r:embed="rId7"/>
              <a:stretch>
                <a:fillRect/>
              </a:stretch>
            </p:blipFill>
            <p:spPr>
              <a:xfrm>
                <a:off x="196803" y="115167"/>
                <a:ext cx="797192" cy="812800"/>
              </a:xfrm>
              <a:prstGeom prst="rect">
                <a:avLst/>
              </a:prstGeom>
            </p:spPr>
          </p:pic>
        </p:grpSp>
        <p:sp>
          <p:nvSpPr>
            <p:cNvPr id="10" name="矩形 9"/>
            <p:cNvSpPr/>
            <p:nvPr>
              <p:custDataLst>
                <p:tags r:id="rId8"/>
              </p:custDataLst>
            </p:nvPr>
          </p:nvSpPr>
          <p:spPr>
            <a:xfrm>
              <a:off x="0" y="1518407"/>
              <a:ext cx="12192000" cy="5339593"/>
            </a:xfrm>
            <a:prstGeom prst="rect">
              <a:avLst/>
            </a:prstGeom>
            <a:blipFill dpi="0" rotWithShape="1">
              <a:blip r:embed="rId9">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隶书" panose="02010509060101010101" pitchFamily="49" charset="-122"/>
              </a:endParaRPr>
            </a:p>
          </p:txBody>
        </p:sp>
      </p:grpSp>
      <p:sp>
        <p:nvSpPr>
          <p:cNvPr id="2" name="竖排标题 1"/>
          <p:cNvSpPr>
            <a:spLocks noGrp="1"/>
          </p:cNvSpPr>
          <p:nvPr>
            <p:ph type="title" orient="vert"/>
            <p:custDataLst>
              <p:tags r:id="rId10"/>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1"/>
            </p:custDataLst>
          </p:nvPr>
        </p:nvSpPr>
        <p:spPr>
          <a:xfrm>
            <a:off x="669925" y="952500"/>
            <a:ext cx="9828101" cy="5388907"/>
          </a:xfrm>
        </p:spPr>
        <p:txBody>
          <a:bodyPr vert="eaVert"/>
          <a:lstStyle>
            <a:lvl1pPr indent="0" eaLnBrk="1" fontAlgn="auto" latinLnBrk="0" hangingPunct="1">
              <a:defRPr baseline="0">
                <a:latin typeface="Arial" panose="020B0604020202020204" pitchFamily="34" charset="0"/>
                <a:ea typeface="隶书" panose="02010509060101010101" pitchFamily="49" charset="-122"/>
              </a:defRPr>
            </a:lvl1pPr>
            <a:lvl2pPr indent="0" eaLnBrk="1" fontAlgn="auto" latinLnBrk="0" hangingPunct="1">
              <a:defRPr baseline="0">
                <a:latin typeface="Arial" panose="020B0604020202020204" pitchFamily="34" charset="0"/>
                <a:ea typeface="隶书" panose="02010509060101010101" pitchFamily="49" charset="-122"/>
              </a:defRPr>
            </a:lvl2pPr>
            <a:lvl3pPr indent="0" eaLnBrk="1" fontAlgn="auto" latinLnBrk="0" hangingPunct="1">
              <a:defRPr baseline="0">
                <a:latin typeface="Arial" panose="020B0604020202020204" pitchFamily="34" charset="0"/>
                <a:ea typeface="隶书" panose="02010509060101010101" pitchFamily="49" charset="-122"/>
              </a:defRPr>
            </a:lvl3pPr>
            <a:lvl4pPr indent="0" eaLnBrk="1" fontAlgn="auto" latinLnBrk="0" hangingPunct="1">
              <a:defRPr baseline="0">
                <a:latin typeface="Arial" panose="020B0604020202020204" pitchFamily="34" charset="0"/>
                <a:ea typeface="隶书" panose="02010509060101010101" pitchFamily="49" charset="-122"/>
              </a:defRPr>
            </a:lvl4pPr>
            <a:lvl5pPr indent="0" eaLnBrk="1" fontAlgn="auto" latinLnBrk="0" hangingPunct="1">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14"/>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0" y="115167"/>
            <a:ext cx="12192000" cy="6742833"/>
            <a:chOff x="0" y="115167"/>
            <a:chExt cx="12192000" cy="6742833"/>
          </a:xfrm>
        </p:grpSpPr>
        <p:grpSp>
          <p:nvGrpSpPr>
            <p:cNvPr id="9" name="组合 8"/>
            <p:cNvGrpSpPr/>
            <p:nvPr userDrawn="1"/>
          </p:nvGrpSpPr>
          <p:grpSpPr>
            <a:xfrm>
              <a:off x="196803" y="115167"/>
              <a:ext cx="11703143" cy="6438058"/>
              <a:chOff x="196803" y="115167"/>
              <a:chExt cx="11703143" cy="6438058"/>
            </a:xfrm>
          </p:grpSpPr>
          <p:sp>
            <p:nvSpPr>
              <p:cNvPr id="10" name="矩形 9"/>
              <p:cNvSpPr/>
              <p:nvPr userDrawn="1">
                <p:custDataLst>
                  <p:tags r:id="rId3"/>
                </p:custDataLst>
              </p:nvPr>
            </p:nvSpPr>
            <p:spPr>
              <a:xfrm>
                <a:off x="292053" y="304775"/>
                <a:ext cx="11607893" cy="6248450"/>
              </a:xfrm>
              <a:prstGeom prst="rect">
                <a:avLst/>
              </a:prstGeom>
              <a:solidFill>
                <a:schemeClr val="bg2"/>
              </a:solidFill>
              <a:ln w="285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800" baseline="0">
                  <a:latin typeface="Arial" panose="020B0604020202020204" pitchFamily="34" charset="0"/>
                  <a:ea typeface="隶书" panose="02010509060101010101" pitchFamily="49" charset="-122"/>
                  <a:cs typeface="Viner Hand ITC" panose="03070502030502020203" charset="0"/>
                  <a:sym typeface="+mn-ea"/>
                </a:endParaRPr>
              </a:p>
            </p:txBody>
          </p:sp>
          <p:pic>
            <p:nvPicPr>
              <p:cNvPr id="11" name="图片 10"/>
              <p:cNvPicPr>
                <a:picLocks noChangeAspect="1"/>
              </p:cNvPicPr>
              <p:nvPr userDrawn="1">
                <p:custDataLst>
                  <p:tags r:id="rId4"/>
                </p:custDataLst>
              </p:nvPr>
            </p:nvPicPr>
            <p:blipFill>
              <a:blip r:embed="rId5"/>
              <a:stretch>
                <a:fillRect/>
              </a:stretch>
            </p:blipFill>
            <p:spPr>
              <a:xfrm>
                <a:off x="9397896" y="5458408"/>
                <a:ext cx="2502050" cy="1094817"/>
              </a:xfrm>
              <a:prstGeom prst="rect">
                <a:avLst/>
              </a:prstGeom>
            </p:spPr>
          </p:pic>
          <p:pic>
            <p:nvPicPr>
              <p:cNvPr id="12" name="图片 11"/>
              <p:cNvPicPr>
                <a:picLocks noChangeAspect="1"/>
              </p:cNvPicPr>
              <p:nvPr userDrawn="1">
                <p:custDataLst>
                  <p:tags r:id="rId6"/>
                </p:custDataLst>
              </p:nvPr>
            </p:nvPicPr>
            <p:blipFill>
              <a:blip r:embed="rId7"/>
              <a:stretch>
                <a:fillRect/>
              </a:stretch>
            </p:blipFill>
            <p:spPr>
              <a:xfrm>
                <a:off x="196803" y="115167"/>
                <a:ext cx="797192" cy="812800"/>
              </a:xfrm>
              <a:prstGeom prst="rect">
                <a:avLst/>
              </a:prstGeom>
            </p:spPr>
          </p:pic>
        </p:grpSp>
        <p:sp>
          <p:nvSpPr>
            <p:cNvPr id="6" name="矩形 5"/>
            <p:cNvSpPr/>
            <p:nvPr>
              <p:custDataLst>
                <p:tags r:id="rId8"/>
              </p:custDataLst>
            </p:nvPr>
          </p:nvSpPr>
          <p:spPr>
            <a:xfrm>
              <a:off x="0" y="1518407"/>
              <a:ext cx="12192000" cy="5339593"/>
            </a:xfrm>
            <a:prstGeom prst="rect">
              <a:avLst/>
            </a:prstGeom>
            <a:blipFill dpi="0" rotWithShape="1">
              <a:blip r:embed="rId9">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隶书" panose="02010509060101010101" pitchFamily="49" charset="-122"/>
              </a:endParaRPr>
            </a:p>
          </p:txBody>
        </p:sp>
      </p:gr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3"/>
            </p:custDataLst>
          </p:nvPr>
        </p:nvSpPr>
        <p:spPr>
          <a:xfrm>
            <a:off x="669930" y="952508"/>
            <a:ext cx="10852237" cy="5388907"/>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sp>
        <p:nvSpPr>
          <p:cNvPr id="11" name="图文框 10"/>
          <p:cNvSpPr/>
          <p:nvPr>
            <p:custDataLst>
              <p:tags r:id="rId2"/>
            </p:custDataLst>
          </p:nvPr>
        </p:nvSpPr>
        <p:spPr>
          <a:xfrm>
            <a:off x="0" y="0"/>
            <a:ext cx="12192000" cy="6858000"/>
          </a:xfrm>
          <a:prstGeom prst="frame">
            <a:avLst>
              <a:gd name="adj1" fmla="val 387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solidFill>
              <a:latin typeface="Arial" panose="020B0604020202020204" pitchFamily="34" charset="0"/>
            </a:endParaRPr>
          </a:p>
        </p:txBody>
      </p:sp>
      <p:sp>
        <p:nvSpPr>
          <p:cNvPr id="9" name="矩形 8"/>
          <p:cNvSpPr/>
          <p:nvPr>
            <p:custDataLst>
              <p:tags r:id="rId3"/>
            </p:custDataLst>
          </p:nvPr>
        </p:nvSpPr>
        <p:spPr>
          <a:xfrm>
            <a:off x="189960" y="191368"/>
            <a:ext cx="11812080" cy="6475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pic>
        <p:nvPicPr>
          <p:cNvPr id="6" name="图片 5"/>
          <p:cNvPicPr>
            <a:picLocks noChangeAspect="1"/>
          </p:cNvPicPr>
          <p:nvPr>
            <p:custDataLst>
              <p:tags r:id="rId4"/>
            </p:custDataLst>
          </p:nvPr>
        </p:nvPicPr>
        <p:blipFill>
          <a:blip r:embed="rId5"/>
          <a:stretch>
            <a:fillRect/>
          </a:stretch>
        </p:blipFill>
        <p:spPr>
          <a:xfrm>
            <a:off x="233164" y="1501246"/>
            <a:ext cx="11958836" cy="5232806"/>
          </a:xfrm>
          <a:prstGeom prst="rect">
            <a:avLst/>
          </a:prstGeom>
        </p:spPr>
      </p:pic>
      <p:sp>
        <p:nvSpPr>
          <p:cNvPr id="2" name="标题 1"/>
          <p:cNvSpPr>
            <a:spLocks noGrp="1"/>
          </p:cNvSpPr>
          <p:nvPr>
            <p:ph type="title" hasCustomPrompt="1"/>
            <p:custDataLst>
              <p:tags r:id="rId6"/>
            </p:custDataLst>
          </p:nvPr>
        </p:nvSpPr>
        <p:spPr>
          <a:xfrm>
            <a:off x="1121427" y="333830"/>
            <a:ext cx="8312859" cy="2388478"/>
          </a:xfrm>
        </p:spPr>
        <p:txBody>
          <a:bodyPr vert="horz" lIns="90000" tIns="46800" rIns="90000" bIns="46800" rtlCol="0" anchor="ctr" anchorCtr="0">
            <a:normAutofit/>
          </a:bodyPr>
          <a:lstStyle>
            <a:lvl1pPr marL="0" marR="0" algn="l" defTabSz="914400" rtl="0" eaLnBrk="1" fontAlgn="auto" latinLnBrk="0" hangingPunct="1">
              <a:lnSpc>
                <a:spcPct val="130000"/>
              </a:lnSpc>
              <a:buNone/>
              <a:defRPr kumimoji="0" lang="zh-CN" altLang="en-US" sz="11800" b="1" i="0" u="none" strike="noStrike" kern="1200" cap="none" spc="200" normalizeH="0" baseline="0" noProof="1" dirty="0">
                <a:solidFill>
                  <a:schemeClr val="accent1"/>
                </a:soli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
        <p:nvSpPr>
          <p:cNvPr id="10" name="文本占位符 9"/>
          <p:cNvSpPr>
            <a:spLocks noGrp="1"/>
          </p:cNvSpPr>
          <p:nvPr>
            <p:ph type="body" sz="quarter" idx="13"/>
            <p:custDataLst>
              <p:tags r:id="rId10"/>
            </p:custDataLst>
          </p:nvPr>
        </p:nvSpPr>
        <p:spPr>
          <a:xfrm>
            <a:off x="1121303" y="2793999"/>
            <a:ext cx="8312859" cy="936171"/>
          </a:xfrm>
        </p:spPr>
        <p:txBody>
          <a:bodyPr lIns="90000" tIns="46800" rIns="90000" bIns="46800" anchor="ctr">
            <a:normAutofit/>
          </a:bodyPr>
          <a:lstStyle>
            <a:lvl1pPr marL="0" indent="0">
              <a:buNone/>
              <a:defRPr sz="3200" baseline="0">
                <a:solidFill>
                  <a:schemeClr val="tx1">
                    <a:lumMod val="65000"/>
                    <a:lumOff val="35000"/>
                  </a:schemeClr>
                </a:solidFill>
                <a:latin typeface="Arial" panose="020B0604020202020204" pitchFamily="34" charset="0"/>
                <a:ea typeface="隶书" panose="02010509060101010101" pitchFamily="49" charset="-122"/>
              </a:defRPr>
            </a:lvl1pPr>
            <a:lvl2pPr marL="457200" indent="0">
              <a:buNone/>
              <a:defRPr/>
            </a:lvl2pPr>
          </a:lstStyle>
          <a:p>
            <a:pPr lvl="0"/>
            <a:r>
              <a:rPr lang="zh-CN" altLang="en-US" dirty="0"/>
              <a:t>单击此处编辑母版文本样式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0" y="1518285"/>
            <a:ext cx="12192000" cy="5339715"/>
          </a:xfrm>
          <a:prstGeom prst="rect">
            <a:avLst/>
          </a:prstGeom>
          <a:blipFill dpi="0" rotWithShape="1">
            <a:blip r:embed="rId3">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pic>
        <p:nvPicPr>
          <p:cNvPr id="7" name="图片 6"/>
          <p:cNvPicPr>
            <a:picLocks noChangeAspect="1"/>
          </p:cNvPicPr>
          <p:nvPr userDrawn="1">
            <p:custDataLst>
              <p:tags r:id="rId4"/>
            </p:custDataLst>
          </p:nvPr>
        </p:nvPicPr>
        <p:blipFill>
          <a:blip r:embed="rId5"/>
          <a:stretch>
            <a:fillRect/>
          </a:stretch>
        </p:blipFill>
        <p:spPr>
          <a:xfrm>
            <a:off x="199390" y="96520"/>
            <a:ext cx="680720" cy="694055"/>
          </a:xfrm>
          <a:prstGeom prst="rect">
            <a:avLst/>
          </a:prstGeom>
        </p:spPr>
      </p:pic>
      <p:sp>
        <p:nvSpPr>
          <p:cNvPr id="2" name="标题 1"/>
          <p:cNvSpPr>
            <a:spLocks noGrp="1"/>
          </p:cNvSpPr>
          <p:nvPr>
            <p:ph type="title"/>
            <p:custDataLst>
              <p:tags r:id="rId6"/>
            </p:custDataLst>
          </p:nvPr>
        </p:nvSpPr>
        <p:spPr/>
        <p:txBody>
          <a:bodyPr/>
          <a:lstStyle>
            <a:lvl1pPr>
              <a:defRPr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292100" y="304800"/>
            <a:ext cx="11607800" cy="6248400"/>
          </a:xfrm>
          <a:prstGeom prst="rect">
            <a:avLst/>
          </a:prstGeom>
          <a:solidFill>
            <a:schemeClr val="bg2"/>
          </a:solidFill>
          <a:ln w="285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800" baseline="0">
              <a:latin typeface="Arial" panose="020B0604020202020204" pitchFamily="34" charset="0"/>
              <a:ea typeface="隶书" panose="02010509060101010101" pitchFamily="49" charset="-122"/>
              <a:cs typeface="Viner Hand ITC" panose="03070502030502020203" charset="0"/>
              <a:sym typeface="+mn-ea"/>
            </a:endParaRPr>
          </a:p>
        </p:txBody>
      </p:sp>
      <p:pic>
        <p:nvPicPr>
          <p:cNvPr id="15" name="图片 14"/>
          <p:cNvPicPr>
            <a:picLocks noChangeAspect="1"/>
          </p:cNvPicPr>
          <p:nvPr userDrawn="1">
            <p:custDataLst>
              <p:tags r:id="rId3"/>
            </p:custDataLst>
          </p:nvPr>
        </p:nvPicPr>
        <p:blipFill>
          <a:blip r:embed="rId4"/>
          <a:stretch>
            <a:fillRect/>
          </a:stretch>
        </p:blipFill>
        <p:spPr>
          <a:xfrm>
            <a:off x="9398000" y="5458460"/>
            <a:ext cx="2501900" cy="1094740"/>
          </a:xfrm>
          <a:prstGeom prst="rect">
            <a:avLst/>
          </a:prstGeom>
        </p:spPr>
      </p:pic>
      <p:pic>
        <p:nvPicPr>
          <p:cNvPr id="16" name="图片 15"/>
          <p:cNvPicPr>
            <a:picLocks noChangeAspect="1"/>
          </p:cNvPicPr>
          <p:nvPr userDrawn="1">
            <p:custDataLst>
              <p:tags r:id="rId5"/>
            </p:custDataLst>
          </p:nvPr>
        </p:nvPicPr>
        <p:blipFill>
          <a:blip r:embed="rId6"/>
          <a:stretch>
            <a:fillRect/>
          </a:stretch>
        </p:blipFill>
        <p:spPr>
          <a:xfrm>
            <a:off x="196850" y="114935"/>
            <a:ext cx="796925" cy="812800"/>
          </a:xfrm>
          <a:prstGeom prst="rect">
            <a:avLst/>
          </a:prstGeom>
        </p:spPr>
      </p:pic>
      <p:sp>
        <p:nvSpPr>
          <p:cNvPr id="13" name="矩形 12"/>
          <p:cNvSpPr/>
          <p:nvPr userDrawn="1">
            <p:custDataLst>
              <p:tags r:id="rId7"/>
            </p:custDataLst>
          </p:nvPr>
        </p:nvSpPr>
        <p:spPr>
          <a:xfrm>
            <a:off x="0" y="1518285"/>
            <a:ext cx="12192000" cy="5339715"/>
          </a:xfrm>
          <a:prstGeom prst="rect">
            <a:avLst/>
          </a:prstGeom>
          <a:blipFill dpi="0" rotWithShape="1">
            <a:blip r:embed="rId8">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隶书" panose="02010509060101010101" pitchFamily="49" charset="-122"/>
            </a:endParaRPr>
          </a:p>
        </p:txBody>
      </p:sp>
      <p:sp>
        <p:nvSpPr>
          <p:cNvPr id="2" name="标题 1"/>
          <p:cNvSpPr>
            <a:spLocks noGrp="1"/>
          </p:cNvSpPr>
          <p:nvPr>
            <p:ph type="title" hasCustomPrompt="1"/>
            <p:custDataLst>
              <p:tags r:id="rId9"/>
            </p:custDataLst>
          </p:nvPr>
        </p:nvSpPr>
        <p:spPr>
          <a:xfrm>
            <a:off x="1281600" y="1249200"/>
            <a:ext cx="9626400" cy="723600"/>
          </a:xfrm>
        </p:spPr>
        <p:txBody>
          <a:bodyPr anchor="ctr"/>
          <a:lstStyle>
            <a:lvl1pPr>
              <a:defRPr sz="3200" baseline="0">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dirty="0">
              <a:latin typeface="Arial" panose="020B0604020202020204" pitchFamily="34" charset="0"/>
              <a:ea typeface="隶书" panose="02010509060101010101" pitchFamily="49" charset="-122"/>
              <a:sym typeface="+mn-ea"/>
            </a:endParaRPr>
          </a:p>
        </p:txBody>
      </p:sp>
      <p:pic>
        <p:nvPicPr>
          <p:cNvPr id="10" name="图片 9"/>
          <p:cNvPicPr>
            <a:picLocks noChangeAspect="1"/>
          </p:cNvPicPr>
          <p:nvPr userDrawn="1">
            <p:custDataLst>
              <p:tags r:id="rId3"/>
            </p:custDataLst>
          </p:nvPr>
        </p:nvPicPr>
        <p:blipFill>
          <a:blip r:embed="rId4"/>
          <a:stretch>
            <a:fillRect/>
          </a:stretch>
        </p:blipFill>
        <p:spPr>
          <a:xfrm>
            <a:off x="212090" y="191135"/>
            <a:ext cx="796925" cy="812800"/>
          </a:xfrm>
          <a:prstGeom prst="rect">
            <a:avLst/>
          </a:prstGeom>
        </p:spPr>
      </p:pic>
      <p:sp>
        <p:nvSpPr>
          <p:cNvPr id="12" name="矩形 11"/>
          <p:cNvSpPr/>
          <p:nvPr userDrawn="1">
            <p:custDataLst>
              <p:tags r:id="rId5"/>
            </p:custDataLst>
          </p:nvPr>
        </p:nvSpPr>
        <p:spPr>
          <a:xfrm>
            <a:off x="0" y="1518285"/>
            <a:ext cx="12192000" cy="5339715"/>
          </a:xfrm>
          <a:prstGeom prst="rect">
            <a:avLst/>
          </a:prstGeom>
          <a:blipFill dpi="0" rotWithShape="1">
            <a:blip r:embed="rId6">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2" name="标题 1"/>
          <p:cNvSpPr>
            <a:spLocks noGrp="1"/>
          </p:cNvSpPr>
          <p:nvPr>
            <p:ph type="title" hasCustomPrompt="1"/>
            <p:custDataLst>
              <p:tags r:id="rId7"/>
            </p:custDataLst>
          </p:nvPr>
        </p:nvSpPr>
        <p:spPr>
          <a:xfrm>
            <a:off x="583200" y="770400"/>
            <a:ext cx="3960000" cy="882000"/>
          </a:xfrm>
        </p:spPr>
        <p:txBody>
          <a:bodyPr anchor="ctr"/>
          <a:lstStyle>
            <a:lvl1pPr>
              <a:defRPr sz="3600" baseline="0">
                <a:solidFill>
                  <a:schemeClr val="bg1"/>
                </a:solidFill>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bg1"/>
                </a:solidFill>
                <a:latin typeface="Arial" panose="020B0604020202020204" pitchFamily="34" charset="0"/>
                <a:ea typeface="隶书" panose="02010509060101010101" pitchFamily="49" charset="-122"/>
              </a:defRPr>
            </a:lvl1pPr>
            <a:lvl2pPr>
              <a:defRPr baseline="0">
                <a:solidFill>
                  <a:schemeClr val="bg1"/>
                </a:solidFill>
                <a:latin typeface="Arial" panose="020B0604020202020204" pitchFamily="34" charset="0"/>
                <a:ea typeface="隶书" panose="02010509060101010101" pitchFamily="49" charset="-122"/>
              </a:defRPr>
            </a:lvl2pPr>
            <a:lvl3pPr>
              <a:defRPr baseline="0">
                <a:solidFill>
                  <a:schemeClr val="bg1"/>
                </a:solidFill>
                <a:latin typeface="Arial" panose="020B0604020202020204" pitchFamily="34" charset="0"/>
                <a:ea typeface="隶书" panose="02010509060101010101" pitchFamily="49" charset="-122"/>
              </a:defRPr>
            </a:lvl3pPr>
            <a:lvl4pPr>
              <a:defRPr baseline="0">
                <a:solidFill>
                  <a:schemeClr val="bg1"/>
                </a:solidFill>
                <a:latin typeface="Arial" panose="020B0604020202020204" pitchFamily="34" charset="0"/>
                <a:ea typeface="隶书" panose="02010509060101010101" pitchFamily="49" charset="-122"/>
              </a:defRPr>
            </a:lvl4pPr>
            <a:lvl5pPr>
              <a:defRPr baseline="0">
                <a:solidFill>
                  <a:schemeClr val="bg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隶书" panose="02010509060101010101" pitchFamily="49" charset="-122"/>
              <a:sym typeface="+mn-ea"/>
            </a:endParaRPr>
          </a:p>
        </p:txBody>
      </p:sp>
      <p:pic>
        <p:nvPicPr>
          <p:cNvPr id="13" name="图片 12"/>
          <p:cNvPicPr>
            <a:picLocks noChangeAspect="1"/>
          </p:cNvPicPr>
          <p:nvPr userDrawn="1">
            <p:custDataLst>
              <p:tags r:id="rId3"/>
            </p:custDataLst>
          </p:nvPr>
        </p:nvPicPr>
        <p:blipFill>
          <a:blip r:embed="rId4"/>
          <a:stretch>
            <a:fillRect/>
          </a:stretch>
        </p:blipFill>
        <p:spPr>
          <a:xfrm>
            <a:off x="212090" y="191135"/>
            <a:ext cx="796925" cy="812800"/>
          </a:xfrm>
          <a:prstGeom prst="rect">
            <a:avLst/>
          </a:prstGeom>
        </p:spPr>
      </p:pic>
      <p:sp>
        <p:nvSpPr>
          <p:cNvPr id="12" name="矩形 11"/>
          <p:cNvSpPr/>
          <p:nvPr userDrawn="1">
            <p:custDataLst>
              <p:tags r:id="rId5"/>
            </p:custDataLst>
          </p:nvPr>
        </p:nvSpPr>
        <p:spPr>
          <a:xfrm>
            <a:off x="0" y="1518285"/>
            <a:ext cx="12192000" cy="5339715"/>
          </a:xfrm>
          <a:prstGeom prst="rect">
            <a:avLst/>
          </a:prstGeom>
          <a:blipFill dpi="0" rotWithShape="1">
            <a:blip r:embed="rId6">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bg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bg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2" name="矩形 11"/>
          <p:cNvSpPr/>
          <p:nvPr userDrawn="1">
            <p:custDataLst>
              <p:tags r:id="rId2"/>
            </p:custDataLst>
          </p:nvPr>
        </p:nvSpPr>
        <p:spPr>
          <a:xfrm>
            <a:off x="0" y="1518285"/>
            <a:ext cx="12192000" cy="5339715"/>
          </a:xfrm>
          <a:prstGeom prst="rect">
            <a:avLst/>
          </a:prstGeom>
          <a:blipFill dpi="0" rotWithShape="1">
            <a:blip r:embed="rId3">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pic>
        <p:nvPicPr>
          <p:cNvPr id="10" name="图片 9"/>
          <p:cNvPicPr>
            <a:picLocks noChangeAspect="1"/>
          </p:cNvPicPr>
          <p:nvPr userDrawn="1">
            <p:custDataLst>
              <p:tags r:id="rId4"/>
            </p:custDataLst>
          </p:nvPr>
        </p:nvPicPr>
        <p:blipFill>
          <a:blip r:embed="rId5"/>
          <a:stretch>
            <a:fillRect/>
          </a:stretch>
        </p:blipFill>
        <p:spPr>
          <a:xfrm>
            <a:off x="11310620" y="191135"/>
            <a:ext cx="796925" cy="812800"/>
          </a:xfrm>
          <a:prstGeom prst="rect">
            <a:avLst/>
          </a:prstGeom>
        </p:spPr>
      </p:pic>
      <p:sp>
        <p:nvSpPr>
          <p:cNvPr id="11" name="矩形 10"/>
          <p:cNvSpPr/>
          <p:nvPr userDrawn="1">
            <p:custDataLst>
              <p:tags r:id="rId6"/>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隶书" panose="02010509060101010101" pitchFamily="49" charset="-122"/>
              <a:sym typeface="+mn-ea"/>
            </a:endParaRPr>
          </a:p>
        </p:txBody>
      </p:sp>
      <p:sp>
        <p:nvSpPr>
          <p:cNvPr id="2" name="标题 1"/>
          <p:cNvSpPr>
            <a:spLocks noGrp="1"/>
          </p:cNvSpPr>
          <p:nvPr>
            <p:ph type="title"/>
            <p:custDataLst>
              <p:tags r:id="rId7"/>
            </p:custDataLst>
          </p:nvPr>
        </p:nvSpPr>
        <p:spPr>
          <a:xfrm>
            <a:off x="604800" y="669600"/>
            <a:ext cx="10976400" cy="565200"/>
          </a:xfrm>
        </p:spPr>
        <p:txBody>
          <a:bodyPr anchor="ctr"/>
          <a:lstStyle>
            <a:lvl1pPr algn="ctr">
              <a:defRPr sz="320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bg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050" name="图片 1" descr="图片包含 天空, 红色, 宗教场所&#10;&#10;已生成极高可信度的说明"/>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3" name="矩形: 圆角 3"/>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Tm="3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5" name="矩形 14"/>
          <p:cNvSpPr/>
          <p:nvPr userDrawn="1">
            <p:custDataLst>
              <p:tags r:id="rId2"/>
            </p:custDataLst>
          </p:nvPr>
        </p:nvSpPr>
        <p:spPr>
          <a:xfrm>
            <a:off x="0" y="1518407"/>
            <a:ext cx="12192000" cy="5339593"/>
          </a:xfrm>
          <a:prstGeom prst="rect">
            <a:avLst/>
          </a:prstGeom>
          <a:blipFill dpi="0" rotWithShape="1">
            <a:blip r:embed="rId3">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10" name="矩形 9"/>
          <p:cNvSpPr/>
          <p:nvPr userDrawn="1">
            <p:custDataLst>
              <p:tags r:id="rId4"/>
            </p:custDataLst>
          </p:nvPr>
        </p:nvSpPr>
        <p:spPr>
          <a:xfrm>
            <a:off x="0" y="0"/>
            <a:ext cx="12192000" cy="91440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800" baseline="0">
              <a:latin typeface="Arial" panose="020B0604020202020204" pitchFamily="34" charset="0"/>
              <a:ea typeface="隶书" panose="02010509060101010101" pitchFamily="49" charset="-122"/>
              <a:cs typeface="Viner Hand ITC" panose="03070502030502020203" charset="0"/>
              <a:sym typeface="+mn-ea"/>
            </a:endParaRPr>
          </a:p>
        </p:txBody>
      </p:sp>
      <p:sp>
        <p:nvSpPr>
          <p:cNvPr id="2" name="标题 1"/>
          <p:cNvSpPr>
            <a:spLocks noGrp="1"/>
          </p:cNvSpPr>
          <p:nvPr>
            <p:ph type="title"/>
            <p:custDataLst>
              <p:tags r:id="rId5"/>
            </p:custDataLst>
          </p:nvPr>
        </p:nvSpPr>
        <p:spPr>
          <a:xfrm>
            <a:off x="579600" y="237600"/>
            <a:ext cx="11037600" cy="441964"/>
          </a:xfrm>
        </p:spPr>
        <p:txBody>
          <a:bodyPr/>
          <a:lstStyle>
            <a:lvl1pPr>
              <a:defRPr baseline="0">
                <a:solidFill>
                  <a:schemeClr val="bg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隶书" panose="02010509060101010101" pitchFamily="49" charset="-122"/>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8" name="矩形 7"/>
          <p:cNvSpPr/>
          <p:nvPr userDrawn="1">
            <p:custDataLst>
              <p:tags r:id="rId8"/>
            </p:custDataLst>
          </p:nvPr>
        </p:nvSpPr>
        <p:spPr>
          <a:xfrm>
            <a:off x="0" y="1518407"/>
            <a:ext cx="12192000" cy="5339593"/>
          </a:xfrm>
          <a:prstGeom prst="rect">
            <a:avLst/>
          </a:prstGeom>
          <a:blipFill dpi="0" rotWithShape="1">
            <a:blip r:embed="rId9">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sp>
        <p:nvSpPr>
          <p:cNvPr id="9" name="图文框 8"/>
          <p:cNvSpPr/>
          <p:nvPr>
            <p:custDataLst>
              <p:tags r:id="rId2"/>
            </p:custDataLst>
          </p:nvPr>
        </p:nvSpPr>
        <p:spPr>
          <a:xfrm>
            <a:off x="0" y="0"/>
            <a:ext cx="12192000" cy="6858000"/>
          </a:xfrm>
          <a:prstGeom prst="frame">
            <a:avLst>
              <a:gd name="adj1" fmla="val 387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solidFill>
              <a:latin typeface="Arial" panose="020B0604020202020204" pitchFamily="34" charset="0"/>
            </a:endParaRPr>
          </a:p>
        </p:txBody>
      </p:sp>
      <p:sp>
        <p:nvSpPr>
          <p:cNvPr id="13" name="矩形 12"/>
          <p:cNvSpPr/>
          <p:nvPr>
            <p:custDataLst>
              <p:tags r:id="rId3"/>
            </p:custDataLst>
          </p:nvPr>
        </p:nvSpPr>
        <p:spPr>
          <a:xfrm>
            <a:off x="189960" y="191368"/>
            <a:ext cx="11812080" cy="6475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18" name="灯片编号占位符 17"/>
          <p:cNvSpPr>
            <a:spLocks noGrp="1"/>
          </p:cNvSpPr>
          <p:nvPr>
            <p:ph type="sldNum" sz="quarter" idx="12"/>
            <p:custDataLst>
              <p:tags r:id="rId4"/>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pic>
        <p:nvPicPr>
          <p:cNvPr id="7" name="图片 6"/>
          <p:cNvPicPr>
            <a:picLocks noChangeAspect="1"/>
          </p:cNvPicPr>
          <p:nvPr>
            <p:custDataLst>
              <p:tags r:id="rId5"/>
            </p:custDataLst>
          </p:nvPr>
        </p:nvPicPr>
        <p:blipFill>
          <a:blip r:embed="rId6"/>
          <a:stretch>
            <a:fillRect/>
          </a:stretch>
        </p:blipFill>
        <p:spPr>
          <a:xfrm>
            <a:off x="233164" y="1512676"/>
            <a:ext cx="11958836" cy="5232806"/>
          </a:xfrm>
          <a:prstGeom prst="rect">
            <a:avLst/>
          </a:prstGeom>
        </p:spPr>
      </p:pic>
      <p:sp>
        <p:nvSpPr>
          <p:cNvPr id="2" name="标题 1"/>
          <p:cNvSpPr>
            <a:spLocks noGrp="1"/>
          </p:cNvSpPr>
          <p:nvPr>
            <p:ph type="ctrTitle" hasCustomPrompt="1"/>
            <p:custDataLst>
              <p:tags r:id="rId7"/>
            </p:custDataLst>
          </p:nvPr>
        </p:nvSpPr>
        <p:spPr>
          <a:xfrm>
            <a:off x="358219" y="867266"/>
            <a:ext cx="10011265" cy="1855041"/>
          </a:xfrm>
        </p:spPr>
        <p:txBody>
          <a:bodyPr lIns="90000" tIns="46800" rIns="90000" bIns="46800" anchor="ctr" anchorCtr="0">
            <a:normAutofit/>
          </a:bodyPr>
          <a:lstStyle>
            <a:lvl1pPr algn="l">
              <a:lnSpc>
                <a:spcPct val="120000"/>
              </a:lnSpc>
              <a:defRPr sz="11800" spc="200" baseline="0">
                <a:solidFill>
                  <a:schemeClr val="accent1"/>
                </a:solidFill>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8"/>
            </p:custDataLst>
          </p:nvPr>
        </p:nvSpPr>
        <p:spPr>
          <a:xfrm>
            <a:off x="358094" y="2792862"/>
            <a:ext cx="10011265" cy="636137"/>
          </a:xfrm>
        </p:spPr>
        <p:txBody>
          <a:bodyPr lIns="90000" tIns="46800" rIns="90000" bIns="46800">
            <a:normAutofit/>
          </a:bodyPr>
          <a:lstStyle>
            <a:lvl1pPr marL="0" indent="0" algn="l" eaLnBrk="1" fontAlgn="auto" latinLnBrk="0" hangingPunct="1">
              <a:lnSpc>
                <a:spcPct val="130000"/>
              </a:lnSpc>
              <a:buNone/>
              <a:defRPr sz="3200" u="none" strike="noStrike" kern="1200" cap="none" spc="200" normalizeH="0" baseline="0">
                <a:solidFill>
                  <a:schemeClr val="tx1">
                    <a:lumMod val="50000"/>
                    <a:lumOff val="50000"/>
                  </a:schemeClr>
                </a:solidFill>
                <a:uFillTx/>
                <a:latin typeface="Arial" panose="020B060402020202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9"/>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0"/>
            </p:custDataLst>
          </p:nvPr>
        </p:nvSpPr>
        <p:spPr/>
        <p:txBody>
          <a:bodyPr/>
          <a:lstStyle>
            <a:lvl1pPr>
              <a:defRPr baseline="0">
                <a:latin typeface="Arial" panose="020B0604020202020204" pitchFamily="34" charset="0"/>
              </a:defRPr>
            </a:lvl1pPr>
          </a:lstStyle>
          <a:p>
            <a:endParaRPr lang="zh-CN" altLang="en-US" dirty="0"/>
          </a:p>
        </p:txBody>
      </p:sp>
      <p:sp>
        <p:nvSpPr>
          <p:cNvPr id="5" name="文本占位符 4"/>
          <p:cNvSpPr>
            <a:spLocks noGrp="1"/>
          </p:cNvSpPr>
          <p:nvPr>
            <p:ph type="body" sz="quarter" idx="13" hasCustomPrompt="1"/>
            <p:custDataLst>
              <p:tags r:id="rId11"/>
            </p:custDataLst>
          </p:nvPr>
        </p:nvSpPr>
        <p:spPr>
          <a:xfrm>
            <a:off x="384930" y="3704670"/>
            <a:ext cx="2717537" cy="517832"/>
          </a:xfrm>
          <a:solidFill>
            <a:schemeClr val="accent1"/>
          </a:solidFill>
        </p:spPr>
        <p:txBody>
          <a:bodyPr lIns="90000" tIns="46800" rIns="90000" bIns="46800" anchor="ctr">
            <a:normAutofit/>
          </a:bodyPr>
          <a:lstStyle>
            <a:lvl1pPr marL="0" indent="0" algn="ctr">
              <a:lnSpc>
                <a:spcPct val="100000"/>
              </a:lnSpc>
              <a:spcAft>
                <a:spcPts val="0"/>
              </a:spcAft>
              <a:buNone/>
              <a:defRPr sz="2000" b="0" spc="0" baseline="0">
                <a:solidFill>
                  <a:schemeClr val="bg1"/>
                </a:solidFill>
                <a:latin typeface="Arial" panose="020B0604020202020204" pitchFamily="34" charset="0"/>
                <a:ea typeface="隶书" panose="02010509060101010101" pitchFamily="49" charset="-122"/>
              </a:defRPr>
            </a:lvl1pPr>
          </a:lstStyle>
          <a:p>
            <a:pPr lvl="0"/>
            <a:r>
              <a:rPr lang="zh-CN" altLang="en-US" dirty="0"/>
              <a:t>编辑文本</a:t>
            </a:r>
            <a:endParaRPr lang="zh-CN" altLang="en-US" dirty="0"/>
          </a:p>
        </p:txBody>
      </p:sp>
      <p:sp>
        <p:nvSpPr>
          <p:cNvPr id="12" name="文本占位符 11"/>
          <p:cNvSpPr>
            <a:spLocks noGrp="1"/>
          </p:cNvSpPr>
          <p:nvPr>
            <p:ph type="body" sz="quarter" idx="14" hasCustomPrompt="1"/>
            <p:custDataLst>
              <p:tags r:id="rId12"/>
            </p:custDataLst>
          </p:nvPr>
        </p:nvSpPr>
        <p:spPr>
          <a:xfrm>
            <a:off x="3156835" y="3697915"/>
            <a:ext cx="2717537" cy="517832"/>
          </a:xfrm>
          <a:solidFill>
            <a:schemeClr val="accent1"/>
          </a:solidFill>
        </p:spPr>
        <p:txBody>
          <a:bodyPr lIns="90000" tIns="46800" rIns="90000" bIns="46800" anchor="ctr">
            <a:normAutofit/>
          </a:bodyPr>
          <a:lstStyle>
            <a:lvl1pPr marL="0" indent="0" algn="ctr">
              <a:lnSpc>
                <a:spcPct val="100000"/>
              </a:lnSpc>
              <a:spcAft>
                <a:spcPts val="0"/>
              </a:spcAft>
              <a:buNone/>
              <a:defRPr sz="2000" b="0" spc="0" baseline="0">
                <a:solidFill>
                  <a:schemeClr val="bg1"/>
                </a:solidFill>
                <a:latin typeface="Arial" panose="020B0604020202020204" pitchFamily="34" charset="0"/>
                <a:ea typeface="隶书" panose="02010509060101010101" pitchFamily="49" charset="-122"/>
              </a:defRPr>
            </a:lvl1pPr>
          </a:lstStyle>
          <a:p>
            <a:pPr lvl="0"/>
            <a:r>
              <a:rPr lang="zh-CN" altLang="en-US" dirty="0"/>
              <a:t>编辑文本</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96316"/>
            <a:ext cx="12192000" cy="6761684"/>
            <a:chOff x="0" y="96316"/>
            <a:chExt cx="12192000" cy="6761684"/>
          </a:xfrm>
        </p:grpSpPr>
        <p:sp>
          <p:nvSpPr>
            <p:cNvPr id="9" name="矩形 8"/>
            <p:cNvSpPr/>
            <p:nvPr userDrawn="1">
              <p:custDataLst>
                <p:tags r:id="rId3"/>
              </p:custDataLst>
            </p:nvPr>
          </p:nvSpPr>
          <p:spPr>
            <a:xfrm>
              <a:off x="0" y="1518407"/>
              <a:ext cx="12192000" cy="5339593"/>
            </a:xfrm>
            <a:prstGeom prst="rect">
              <a:avLst/>
            </a:prstGeom>
            <a:blipFill dpi="0" rotWithShape="1">
              <a:blip r:embed="rId4">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cap="all" baseline="0">
                <a:latin typeface="Arial" panose="020B0604020202020204" pitchFamily="34" charset="0"/>
              </a:endParaRPr>
            </a:p>
          </p:txBody>
        </p:sp>
        <p:pic>
          <p:nvPicPr>
            <p:cNvPr id="10" name="图片 9"/>
            <p:cNvPicPr>
              <a:picLocks noChangeAspect="1"/>
            </p:cNvPicPr>
            <p:nvPr userDrawn="1">
              <p:custDataLst>
                <p:tags r:id="rId5"/>
              </p:custDataLst>
            </p:nvPr>
          </p:nvPicPr>
          <p:blipFill>
            <a:blip r:embed="rId6"/>
            <a:stretch>
              <a:fillRect/>
            </a:stretch>
          </p:blipFill>
          <p:spPr>
            <a:xfrm>
              <a:off x="199238" y="96316"/>
              <a:ext cx="680504" cy="693827"/>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all"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8"/>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all"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9"/>
            </p:custDataLst>
          </p:nvPr>
        </p:nvSpPr>
        <p:spPr/>
        <p:txBody>
          <a:bodyPr/>
          <a:lstStyle>
            <a:lvl1pPr>
              <a:defRPr cap="all"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cap="all" baseline="0">
                <a:latin typeface="Arial" panose="020B0604020202020204" pitchFamily="34" charset="0"/>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cap="all"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矩形 11"/>
          <p:cNvSpPr/>
          <p:nvPr>
            <p:custDataLst>
              <p:tags r:id="rId2"/>
            </p:custDataLst>
          </p:nvPr>
        </p:nvSpPr>
        <p:spPr>
          <a:xfrm>
            <a:off x="189960" y="191368"/>
            <a:ext cx="11812080" cy="6475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11" name="矩形 10"/>
          <p:cNvSpPr/>
          <p:nvPr userDrawn="1">
            <p:custDataLst>
              <p:tags r:id="rId3"/>
            </p:custDataLst>
          </p:nvPr>
        </p:nvSpPr>
        <p:spPr>
          <a:xfrm>
            <a:off x="0" y="1518407"/>
            <a:ext cx="12192000" cy="5339593"/>
          </a:xfrm>
          <a:prstGeom prst="rect">
            <a:avLst/>
          </a:prstGeom>
          <a:blipFill dpi="0" rotWithShape="1">
            <a:blip r:embed="rId4">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隶书" panose="02010509060101010101" pitchFamily="49" charset="-122"/>
            </a:endParaRPr>
          </a:p>
        </p:txBody>
      </p:sp>
      <p:sp>
        <p:nvSpPr>
          <p:cNvPr id="10" name="图文框 9"/>
          <p:cNvSpPr/>
          <p:nvPr>
            <p:custDataLst>
              <p:tags r:id="rId5"/>
            </p:custDataLst>
          </p:nvPr>
        </p:nvSpPr>
        <p:spPr>
          <a:xfrm>
            <a:off x="0" y="0"/>
            <a:ext cx="12192000" cy="6858000"/>
          </a:xfrm>
          <a:prstGeom prst="frame">
            <a:avLst>
              <a:gd name="adj1" fmla="val 38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solidFill>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
        <p:nvSpPr>
          <p:cNvPr id="7" name="矩形 6"/>
          <p:cNvSpPr/>
          <p:nvPr>
            <p:custDataLst>
              <p:tags r:id="rId7"/>
            </p:custDataLst>
          </p:nvPr>
        </p:nvSpPr>
        <p:spPr>
          <a:xfrm>
            <a:off x="557433" y="1711250"/>
            <a:ext cx="11077133" cy="3488840"/>
          </a:xfrm>
          <a:prstGeom prst="rect">
            <a:avLst/>
          </a:prstGeom>
          <a:solidFill>
            <a:schemeClr val="bg1"/>
          </a:solidFill>
          <a:ln>
            <a:solidFill>
              <a:schemeClr val="bg1">
                <a:lumMod val="65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pic>
        <p:nvPicPr>
          <p:cNvPr id="8" name="图片 7"/>
          <p:cNvPicPr>
            <a:picLocks noChangeAspect="1"/>
          </p:cNvPicPr>
          <p:nvPr>
            <p:custDataLst>
              <p:tags r:id="rId8"/>
            </p:custDataLst>
          </p:nvPr>
        </p:nvPicPr>
        <p:blipFill>
          <a:blip r:embed="rId9"/>
          <a:stretch>
            <a:fillRect/>
          </a:stretch>
        </p:blipFill>
        <p:spPr>
          <a:xfrm>
            <a:off x="1624330" y="2355215"/>
            <a:ext cx="1686560" cy="1719580"/>
          </a:xfrm>
          <a:prstGeom prst="rect">
            <a:avLst/>
          </a:prstGeom>
        </p:spPr>
      </p:pic>
      <p:sp>
        <p:nvSpPr>
          <p:cNvPr id="2" name="标题 1"/>
          <p:cNvSpPr>
            <a:spLocks noGrp="1"/>
          </p:cNvSpPr>
          <p:nvPr>
            <p:ph type="title" hasCustomPrompt="1"/>
            <p:custDataLst>
              <p:tags r:id="rId10"/>
            </p:custDataLst>
          </p:nvPr>
        </p:nvSpPr>
        <p:spPr>
          <a:xfrm>
            <a:off x="4995544" y="2481943"/>
            <a:ext cx="5266056" cy="901973"/>
          </a:xfrm>
        </p:spPr>
        <p:txBody>
          <a:bodyPr lIns="90000" tIns="46800" rIns="90000" bIns="46800" anchor="b" anchorCtr="0">
            <a:normAutofit/>
          </a:bodyPr>
          <a:lstStyle>
            <a:lvl1pPr>
              <a:lnSpc>
                <a:spcPct val="130000"/>
              </a:lnSpc>
              <a:defRPr sz="3600" u="none" strike="noStrike" kern="1200" cap="none" spc="200" normalizeH="0" baseline="0">
                <a:solidFill>
                  <a:schemeClr val="tx1"/>
                </a:solidFill>
                <a:uFillTx/>
                <a:latin typeface="Arial" panose="020B0604020202020204" pitchFamily="34" charset="0"/>
                <a:ea typeface="汉仪尚巍手书W"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11"/>
            </p:custDataLst>
          </p:nvPr>
        </p:nvSpPr>
        <p:spPr>
          <a:xfrm>
            <a:off x="4995544" y="3455670"/>
            <a:ext cx="5266056" cy="437600"/>
          </a:xfrm>
        </p:spPr>
        <p:txBody>
          <a:bodyPr lIns="90000" tIns="46800" rIns="90000" bIns="46800">
            <a:normAutofit/>
          </a:bodyPr>
          <a:lstStyle>
            <a:lvl1pPr marL="0" indent="0" eaLnBrk="1" fontAlgn="auto" latinLnBrk="0" hangingPunct="1">
              <a:lnSpc>
                <a:spcPct val="130000"/>
              </a:lnSpc>
              <a:buNone/>
              <a:defRPr kumimoji="0" lang="zh-CN" altLang="en-US" sz="1600" b="0" i="0" u="none" strike="noStrike" kern="1200" cap="none" spc="200" normalizeH="0" baseline="0" noProof="1">
                <a:solidFill>
                  <a:schemeClr val="bg1">
                    <a:lumMod val="50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12"/>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lvl1pPr>
              <a:defRPr baseline="0">
                <a:latin typeface="Arial" panose="020B0604020202020204" pitchFamily="34" charset="0"/>
              </a:defRPr>
            </a:lvl1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96316"/>
            <a:ext cx="12192000" cy="6761684"/>
            <a:chOff x="0" y="96316"/>
            <a:chExt cx="12192000" cy="6761684"/>
          </a:xfrm>
        </p:grpSpPr>
        <p:sp>
          <p:nvSpPr>
            <p:cNvPr id="10" name="矩形 9"/>
            <p:cNvSpPr/>
            <p:nvPr userDrawn="1">
              <p:custDataLst>
                <p:tags r:id="rId3"/>
              </p:custDataLst>
            </p:nvPr>
          </p:nvSpPr>
          <p:spPr>
            <a:xfrm>
              <a:off x="0" y="1518407"/>
              <a:ext cx="12192000" cy="5339593"/>
            </a:xfrm>
            <a:prstGeom prst="rect">
              <a:avLst/>
            </a:prstGeom>
            <a:blipFill dpi="0" rotWithShape="1">
              <a:blip r:embed="rId4">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pic>
          <p:nvPicPr>
            <p:cNvPr id="11" name="图片 10"/>
            <p:cNvPicPr>
              <a:picLocks noChangeAspect="1"/>
            </p:cNvPicPr>
            <p:nvPr userDrawn="1">
              <p:custDataLst>
                <p:tags r:id="rId5"/>
              </p:custDataLst>
            </p:nvPr>
          </p:nvPicPr>
          <p:blipFill>
            <a:blip r:embed="rId6"/>
            <a:stretch>
              <a:fillRect/>
            </a:stretch>
          </p:blipFill>
          <p:spPr>
            <a:xfrm>
              <a:off x="199238" y="96316"/>
              <a:ext cx="680504" cy="693827"/>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8"/>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9"/>
            </p:custDataLst>
          </p:nvPr>
        </p:nvSpPr>
        <p:spPr>
          <a:xfrm>
            <a:off x="6238877" y="952508"/>
            <a:ext cx="5283242" cy="5388907"/>
          </a:xfrm>
        </p:spPr>
        <p:txBody>
          <a:bodyPr>
            <a:noAutofit/>
          </a:bodyPr>
          <a:lstStyle>
            <a:lvl1pPr>
              <a:defRPr sz="1600" baseline="0">
                <a:latin typeface="Arial" panose="020B0604020202020204" pitchFamily="34" charset="0"/>
                <a:ea typeface="隶书" panose="02010509060101010101" pitchFamily="49" charset="-122"/>
              </a:defRPr>
            </a:lvl1pPr>
            <a:lvl2pPr>
              <a:defRPr sz="1600" baseline="0">
                <a:latin typeface="Arial" panose="020B0604020202020204" pitchFamily="34" charset="0"/>
                <a:ea typeface="隶书" panose="02010509060101010101" pitchFamily="49" charset="-122"/>
              </a:defRPr>
            </a:lvl2pPr>
            <a:lvl3pPr>
              <a:defRPr sz="1600" baseline="0">
                <a:latin typeface="Arial" panose="020B0604020202020204" pitchFamily="34" charset="0"/>
                <a:ea typeface="隶书" panose="02010509060101010101" pitchFamily="49" charset="-122"/>
              </a:defRPr>
            </a:lvl3pPr>
            <a:lvl4pPr>
              <a:defRPr sz="1600" baseline="0">
                <a:latin typeface="Arial" panose="020B0604020202020204" pitchFamily="34" charset="0"/>
                <a:ea typeface="隶书" panose="02010509060101010101" pitchFamily="49" charset="-122"/>
              </a:defRPr>
            </a:lvl4pPr>
            <a:lvl5pPr>
              <a:defRPr sz="1600"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a:p>
        </p:txBody>
      </p:sp>
      <p:sp>
        <p:nvSpPr>
          <p:cNvPr id="7" name="灯片编号占位符 6"/>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0" y="96316"/>
            <a:ext cx="12192000" cy="6761684"/>
            <a:chOff x="0" y="96316"/>
            <a:chExt cx="12192000" cy="6761684"/>
          </a:xfrm>
        </p:grpSpPr>
        <p:sp>
          <p:nvSpPr>
            <p:cNvPr id="12" name="矩形 11"/>
            <p:cNvSpPr/>
            <p:nvPr userDrawn="1">
              <p:custDataLst>
                <p:tags r:id="rId3"/>
              </p:custDataLst>
            </p:nvPr>
          </p:nvSpPr>
          <p:spPr>
            <a:xfrm>
              <a:off x="0" y="1518407"/>
              <a:ext cx="12192000" cy="5339593"/>
            </a:xfrm>
            <a:prstGeom prst="rect">
              <a:avLst/>
            </a:prstGeom>
            <a:blipFill dpi="0" rotWithShape="1">
              <a:blip r:embed="rId4">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pic>
          <p:nvPicPr>
            <p:cNvPr id="13" name="图片 12"/>
            <p:cNvPicPr>
              <a:picLocks noChangeAspect="1"/>
            </p:cNvPicPr>
            <p:nvPr userDrawn="1">
              <p:custDataLst>
                <p:tags r:id="rId5"/>
              </p:custDataLst>
            </p:nvPr>
          </p:nvPicPr>
          <p:blipFill>
            <a:blip r:embed="rId6"/>
            <a:stretch>
              <a:fillRect/>
            </a:stretch>
          </p:blipFill>
          <p:spPr>
            <a:xfrm>
              <a:off x="199238" y="96316"/>
              <a:ext cx="680504" cy="693827"/>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8"/>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9"/>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0"/>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3"/>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a:p>
        </p:txBody>
      </p:sp>
      <p:sp>
        <p:nvSpPr>
          <p:cNvPr id="9" name="灯片编号占位符 8"/>
          <p:cNvSpPr>
            <a:spLocks noGrp="1"/>
          </p:cNvSpPr>
          <p:nvPr>
            <p:ph type="sldNum" sz="quarter" idx="12"/>
            <p:custDataLst>
              <p:tags r:id="rId14"/>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0" y="96316"/>
            <a:ext cx="12192000" cy="6761684"/>
            <a:chOff x="0" y="96316"/>
            <a:chExt cx="12192000" cy="6761684"/>
          </a:xfrm>
        </p:grpSpPr>
        <p:sp>
          <p:nvSpPr>
            <p:cNvPr id="8" name="矩形 7"/>
            <p:cNvSpPr/>
            <p:nvPr userDrawn="1">
              <p:custDataLst>
                <p:tags r:id="rId3"/>
              </p:custDataLst>
            </p:nvPr>
          </p:nvSpPr>
          <p:spPr>
            <a:xfrm>
              <a:off x="0" y="1518407"/>
              <a:ext cx="12192000" cy="5339593"/>
            </a:xfrm>
            <a:prstGeom prst="rect">
              <a:avLst/>
            </a:prstGeom>
            <a:blipFill dpi="0" rotWithShape="1">
              <a:blip r:embed="rId4">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pic>
          <p:nvPicPr>
            <p:cNvPr id="10" name="图片 9"/>
            <p:cNvPicPr>
              <a:picLocks noChangeAspect="1"/>
            </p:cNvPicPr>
            <p:nvPr userDrawn="1">
              <p:custDataLst>
                <p:tags r:id="rId5"/>
              </p:custDataLst>
            </p:nvPr>
          </p:nvPicPr>
          <p:blipFill>
            <a:blip r:embed="rId6"/>
            <a:stretch>
              <a:fillRect/>
            </a:stretch>
          </p:blipFill>
          <p:spPr>
            <a:xfrm>
              <a:off x="199238" y="96316"/>
              <a:ext cx="680504" cy="693827"/>
            </a:xfrm>
            <a:prstGeom prst="rect">
              <a:avLst/>
            </a:prstGeom>
          </p:spPr>
        </p:pic>
      </p:grpSp>
      <p:sp>
        <p:nvSpPr>
          <p:cNvPr id="2" name="标题 1"/>
          <p:cNvSpPr>
            <a:spLocks noGrp="1"/>
          </p:cNvSpPr>
          <p:nvPr>
            <p:ph type="title"/>
            <p:custDataLst>
              <p:tags r:id="rId7"/>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5" Type="http://schemas.openxmlformats.org/officeDocument/2006/relationships/theme" Target="../theme/theme2.xml"/><Relationship Id="rId24" Type="http://schemas.openxmlformats.org/officeDocument/2006/relationships/tags" Target="../tags/tag159.xml"/><Relationship Id="rId23" Type="http://schemas.openxmlformats.org/officeDocument/2006/relationships/tags" Target="../tags/tag158.xml"/><Relationship Id="rId22" Type="http://schemas.openxmlformats.org/officeDocument/2006/relationships/tags" Target="../tags/tag157.xml"/><Relationship Id="rId21" Type="http://schemas.openxmlformats.org/officeDocument/2006/relationships/tags" Target="../tags/tag156.xml"/><Relationship Id="rId20" Type="http://schemas.openxmlformats.org/officeDocument/2006/relationships/tags" Target="../tags/tag155.xml"/><Relationship Id="rId2" Type="http://schemas.openxmlformats.org/officeDocument/2006/relationships/slideLayout" Target="../slideLayouts/slideLayout5.xml"/><Relationship Id="rId19" Type="http://schemas.openxmlformats.org/officeDocument/2006/relationships/tags" Target="../tags/tag154.xml"/><Relationship Id="rId18" Type="http://schemas.openxmlformats.org/officeDocument/2006/relationships/slideLayout" Target="../slideLayouts/slideLayout21.xml"/><Relationship Id="rId17" Type="http://schemas.openxmlformats.org/officeDocument/2006/relationships/slideLayout" Target="../slideLayouts/slideLayout20.xml"/><Relationship Id="rId16" Type="http://schemas.openxmlformats.org/officeDocument/2006/relationships/slideLayout" Target="../slideLayouts/slideLayout19.xml"/><Relationship Id="rId15" Type="http://schemas.openxmlformats.org/officeDocument/2006/relationships/slideLayout" Target="../slideLayouts/slideLayout18.xml"/><Relationship Id="rId14" Type="http://schemas.openxmlformats.org/officeDocument/2006/relationships/slideLayout" Target="../slideLayouts/slideLayout17.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slow" advTm="3000">
    <p:random/>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tint val="75000"/>
                  </a:schemeClr>
                </a:solidFill>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tint val="75000"/>
                  </a:schemeClr>
                </a:solidFill>
                <a:latin typeface="隶书" panose="02010509060101010101" pitchFamily="49" charset="-122"/>
                <a:ea typeface="隶书" panose="02010509060101010101" pitchFamily="49"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tint val="75000"/>
                  </a:schemeClr>
                </a:solidFill>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solidFill>
          <a:uFillTx/>
          <a:latin typeface="隶书" panose="02010509060101010101" pitchFamily="49" charset="-122"/>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video" Target="NULL" TargetMode="External"/><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16.jpeg"/><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19.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21.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2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24.jpeg"/><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11.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33.png"/><Relationship Id="rId1"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2.xml"/><Relationship Id="rId7" Type="http://schemas.openxmlformats.org/officeDocument/2006/relationships/image" Target="../media/image40.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NULL" TargetMode="External"/><Relationship Id="rId1" Type="http://schemas.openxmlformats.org/officeDocument/2006/relationships/image" Target="../media/image35.jpe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2.xml"/><Relationship Id="rId7" Type="http://schemas.openxmlformats.org/officeDocument/2006/relationships/image" Target="../media/image43.jpeg"/><Relationship Id="rId6" Type="http://schemas.openxmlformats.org/officeDocument/2006/relationships/tags" Target="../tags/tag162.xml"/><Relationship Id="rId5" Type="http://schemas.openxmlformats.org/officeDocument/2006/relationships/image" Target="../media/image42.jpeg"/><Relationship Id="rId4" Type="http://schemas.openxmlformats.org/officeDocument/2006/relationships/tags" Target="../tags/tag161.xml"/><Relationship Id="rId3" Type="http://schemas.openxmlformats.org/officeDocument/2006/relationships/image" Target="NULL" TargetMode="External"/><Relationship Id="rId2" Type="http://schemas.openxmlformats.org/officeDocument/2006/relationships/image" Target="../media/image41.jpeg"/><Relationship Id="rId1" Type="http://schemas.openxmlformats.org/officeDocument/2006/relationships/tags" Target="../tags/tag1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9" Type="http://schemas.openxmlformats.org/officeDocument/2006/relationships/image" Target="../media/image51.jpeg"/><Relationship Id="rId8" Type="http://schemas.openxmlformats.org/officeDocument/2006/relationships/image" Target="../media/image50.jpeg"/><Relationship Id="rId7" Type="http://schemas.openxmlformats.org/officeDocument/2006/relationships/image" Target="../media/image49.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NULL" TargetMode="External"/><Relationship Id="rId11" Type="http://schemas.openxmlformats.org/officeDocument/2006/relationships/notesSlide" Target="../notesSlides/notesSlide30.xml"/><Relationship Id="rId10" Type="http://schemas.openxmlformats.org/officeDocument/2006/relationships/slideLayout" Target="../slideLayouts/slideLayout2.xml"/><Relationship Id="rId1" Type="http://schemas.openxmlformats.org/officeDocument/2006/relationships/image" Target="../media/image44.jpe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NULL" TargetMode="External"/><Relationship Id="rId1" Type="http://schemas.openxmlformats.org/officeDocument/2006/relationships/image" Target="../media/image52.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NULL" TargetMode="External"/><Relationship Id="rId1"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14.xml"/><Relationship Id="rId2" Type="http://schemas.openxmlformats.org/officeDocument/2006/relationships/tags" Target="../tags/tag164.xml"/><Relationship Id="rId1" Type="http://schemas.openxmlformats.org/officeDocument/2006/relationships/tags" Target="../tags/tag16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49928" y="2221106"/>
            <a:ext cx="7950200" cy="983615"/>
          </a:xfrm>
          <a:prstGeom prst="rect">
            <a:avLst/>
          </a:prstGeom>
          <a:noFill/>
        </p:spPr>
        <p:txBody>
          <a:bodyPr wrap="square" rtlCol="0">
            <a:spAutoFit/>
          </a:bodyPr>
          <a:lstStyle/>
          <a:p>
            <a:pPr marR="0" defTabSz="457200" fontAlgn="auto">
              <a:spcBef>
                <a:spcPts val="0"/>
              </a:spcBef>
              <a:spcAft>
                <a:spcPts val="0"/>
              </a:spcAft>
              <a:buClrTx/>
              <a:buSzTx/>
              <a:buFontTx/>
              <a:buNone/>
              <a:defRPr/>
            </a:pPr>
            <a:r>
              <a:rPr kumimoji="0" lang="en-US" altLang="zh-CN" sz="5800" b="1" kern="1200" cap="none" spc="600" normalizeH="0" baseline="0" noProof="0" dirty="0">
                <a:solidFill>
                  <a:srgbClr val="C6221E"/>
                </a:solidFill>
                <a:effectLst>
                  <a:outerShdw blurRad="114300" dist="12700" sx="102000" sy="102000" algn="ctr" rotWithShape="0">
                    <a:prstClr val="black">
                      <a:alpha val="21000"/>
                    </a:prstClr>
                  </a:outerShdw>
                </a:effectLst>
                <a:latin typeface="微软雅黑" panose="020B0503020204020204" charset="-122"/>
                <a:ea typeface="微软雅黑" panose="020B0503020204020204" charset="-122"/>
                <a:cs typeface="+mn-cs"/>
              </a:rPr>
              <a:t>2023</a:t>
            </a:r>
            <a:r>
              <a:rPr kumimoji="0" lang="zh-CN" altLang="en-US" sz="5800" b="1" kern="1200" cap="none" spc="600" normalizeH="0" baseline="0" noProof="0" dirty="0">
                <a:solidFill>
                  <a:srgbClr val="C6221E"/>
                </a:solidFill>
                <a:effectLst>
                  <a:outerShdw blurRad="114300" dist="12700" sx="102000" sy="102000" algn="ctr" rotWithShape="0">
                    <a:prstClr val="black">
                      <a:alpha val="21000"/>
                    </a:prstClr>
                  </a:outerShdw>
                </a:effectLst>
                <a:latin typeface="微软雅黑" panose="020B0503020204020204" charset="-122"/>
                <a:ea typeface="微软雅黑" panose="020B0503020204020204" charset="-122"/>
                <a:cs typeface="+mn-cs"/>
              </a:rPr>
              <a:t>消防安全知识</a:t>
            </a:r>
            <a:endParaRPr kumimoji="0" lang="en-US" altLang="zh-CN" sz="5800" b="1" kern="1200" cap="none" spc="600" normalizeH="0" baseline="0" noProof="0" dirty="0">
              <a:solidFill>
                <a:srgbClr val="C6221E"/>
              </a:solidFill>
              <a:effectLst>
                <a:outerShdw blurRad="114300" dist="12700" sx="102000" sy="102000" algn="ctr" rotWithShape="0">
                  <a:prstClr val="black">
                    <a:alpha val="21000"/>
                  </a:prstClr>
                </a:outerShdw>
              </a:effectLst>
              <a:latin typeface="微软雅黑" panose="020B0503020204020204" charset="-122"/>
              <a:ea typeface="微软雅黑" panose="020B0503020204020204" charset="-122"/>
              <a:cs typeface="+mn-cs"/>
            </a:endParaRPr>
          </a:p>
        </p:txBody>
      </p:sp>
      <p:pic>
        <p:nvPicPr>
          <p:cNvPr id="16" name="图片 15" descr="图片包含 消防栓, 红色, 就坐&#10;&#10;已生成高可信度的说明"/>
          <p:cNvPicPr>
            <a:picLocks noChangeAspect="1"/>
          </p:cNvPicPr>
          <p:nvPr/>
        </p:nvPicPr>
        <p:blipFill>
          <a:blip r:embed="rId1"/>
          <a:stretch>
            <a:fillRect/>
          </a:stretch>
        </p:blipFill>
        <p:spPr>
          <a:xfrm>
            <a:off x="5367338" y="997666"/>
            <a:ext cx="866775" cy="1112837"/>
          </a:xfrm>
          <a:prstGeom prst="rect">
            <a:avLst/>
          </a:prstGeom>
          <a:noFill/>
          <a:ln w="9525">
            <a:noFill/>
          </a:ln>
        </p:spPr>
      </p:pic>
      <p:grpSp>
        <p:nvGrpSpPr>
          <p:cNvPr id="2" name="组合 8"/>
          <p:cNvGrpSpPr/>
          <p:nvPr/>
        </p:nvGrpSpPr>
        <p:grpSpPr>
          <a:xfrm>
            <a:off x="1927225" y="3401276"/>
            <a:ext cx="7929609" cy="460375"/>
            <a:chOff x="1955800" y="3561796"/>
            <a:chExt cx="7929609" cy="461665"/>
          </a:xfrm>
        </p:grpSpPr>
        <p:sp>
          <p:nvSpPr>
            <p:cNvPr id="5" name="文本框 4"/>
            <p:cNvSpPr txBox="1"/>
            <p:nvPr/>
          </p:nvSpPr>
          <p:spPr>
            <a:xfrm>
              <a:off x="3051810" y="3561796"/>
              <a:ext cx="5964555" cy="461665"/>
            </a:xfrm>
            <a:prstGeom prst="rect">
              <a:avLst/>
            </a:prstGeom>
            <a:noFill/>
          </p:spPr>
          <p:txBody>
            <a:bodyPr wrap="square" rtlCol="0">
              <a:spAutoFit/>
            </a:bodyPr>
            <a:lstStyle/>
            <a:p>
              <a:pPr marR="0" defTabSz="457200" fontAlgn="auto">
                <a:spcBef>
                  <a:spcPts val="0"/>
                </a:spcBef>
                <a:spcAft>
                  <a:spcPts val="0"/>
                </a:spcAft>
                <a:buClrTx/>
                <a:buSzTx/>
                <a:buFontTx/>
                <a:buNone/>
                <a:defRPr/>
              </a:pPr>
              <a:r>
                <a:rPr kumimoji="0" lang="en-US" altLang="zh-CN" sz="2400" b="1" kern="1200" cap="none" spc="300" normalizeH="0" baseline="0" noProof="0" dirty="0">
                  <a:solidFill>
                    <a:srgbClr val="C6221E"/>
                  </a:solidFill>
                  <a:latin typeface="微软雅黑" panose="020B0503020204020204" charset="-122"/>
                  <a:ea typeface="微软雅黑" panose="020B0503020204020204" charset="-122"/>
                  <a:cs typeface="+mn-cs"/>
                </a:rPr>
                <a:t>      </a:t>
              </a:r>
              <a:r>
                <a:rPr kumimoji="0" lang="zh-CN" altLang="en-US" sz="2400" b="1" kern="1200" cap="none" spc="300" normalizeH="0" baseline="0" noProof="0" dirty="0">
                  <a:solidFill>
                    <a:srgbClr val="C6221E"/>
                  </a:solidFill>
                  <a:latin typeface="微软雅黑" panose="020B0503020204020204" charset="-122"/>
                  <a:ea typeface="微软雅黑" panose="020B0503020204020204" charset="-122"/>
                  <a:cs typeface="+mn-cs"/>
                </a:rPr>
                <a:t>人人讲安全  个个会应急</a:t>
              </a:r>
              <a:endParaRPr kumimoji="0" lang="zh-CN" altLang="en-US" sz="2400" b="1" kern="1200" cap="none" spc="300" normalizeH="0" baseline="0" noProof="0" dirty="0">
                <a:solidFill>
                  <a:srgbClr val="C6221E"/>
                </a:solidFill>
                <a:latin typeface="微软雅黑" panose="020B0503020204020204" charset="-122"/>
                <a:ea typeface="微软雅黑" panose="020B0503020204020204" charset="-122"/>
                <a:cs typeface="+mn-cs"/>
              </a:endParaRPr>
            </a:p>
          </p:txBody>
        </p:sp>
        <p:cxnSp>
          <p:nvCxnSpPr>
            <p:cNvPr id="3" name="直接连接符 2"/>
            <p:cNvCxnSpPr/>
            <p:nvPr/>
          </p:nvCxnSpPr>
          <p:spPr>
            <a:xfrm>
              <a:off x="1955800" y="3799353"/>
              <a:ext cx="136639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7946844" y="3792629"/>
              <a:ext cx="193856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2" name="纯音乐 - 庄严神圣的背景配乐">
            <a:hlinkClick r:id="" action="ppaction://media"/>
          </p:cNvPr>
          <p:cNvPicPr>
            <a:picLocks noChangeAspect="1"/>
          </p:cNvPicPr>
          <p:nvPr>
            <a:videoFile r:link="rId2"/>
          </p:nvPr>
        </p:nvPicPr>
        <p:blipFill>
          <a:blip r:embed="rId3"/>
          <a:stretch>
            <a:fillRect/>
          </a:stretch>
        </p:blipFill>
        <p:spPr>
          <a:xfrm>
            <a:off x="6234113" y="7416800"/>
            <a:ext cx="609600" cy="609600"/>
          </a:xfrm>
          <a:prstGeom prst="rect">
            <a:avLst/>
          </a:prstGeom>
          <a:noFill/>
          <a:ln w="9525">
            <a:noFill/>
          </a:ln>
        </p:spPr>
      </p:pic>
      <p:sp>
        <p:nvSpPr>
          <p:cNvPr id="6" name="文本框 5"/>
          <p:cNvSpPr txBox="1"/>
          <p:nvPr/>
        </p:nvSpPr>
        <p:spPr>
          <a:xfrm>
            <a:off x="4613780" y="4581685"/>
            <a:ext cx="2373630" cy="398780"/>
          </a:xfrm>
          <a:prstGeom prst="rect">
            <a:avLst/>
          </a:prstGeom>
          <a:noFill/>
        </p:spPr>
        <p:txBody>
          <a:bodyPr wrap="square" rtlCol="0">
            <a:spAutoFit/>
          </a:bodyPr>
          <a:lstStyle/>
          <a:p>
            <a:pPr algn="ctr"/>
            <a:r>
              <a:rPr lang="en-US" altLang="zh-CN" sz="2000" dirty="0"/>
              <a:t>2023.6</a:t>
            </a:r>
            <a:endParaRPr lang="en-US" altLang="zh-CN" sz="2000" dirty="0"/>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5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19" repeatCount="indefinite" fill="remove" display="0">
                  <p:stCondLst>
                    <p:cond delay="indefinite"/>
                  </p:stCondLst>
                  <p:endCondLst>
                    <p:cond evt="onStopAudio" delay="0">
                      <p:tgtEl>
                        <p:sldTgt/>
                      </p:tgtEl>
                    </p:cond>
                  </p:endCondLst>
                </p:cTn>
                <p:tgtEl>
                  <p:spTgt spid="12"/>
                </p:tgtEl>
              </p:cMediaNode>
            </p:vide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439545"/>
            <a:ext cx="9979660" cy="481393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预防火灾要领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5" name="组合 4"/>
          <p:cNvGrpSpPr/>
          <p:nvPr/>
        </p:nvGrpSpPr>
        <p:grpSpPr>
          <a:xfrm>
            <a:off x="1517650" y="1493838"/>
            <a:ext cx="9577705" cy="4722813"/>
            <a:chOff x="1320" y="2203"/>
            <a:chExt cx="15083" cy="7438"/>
          </a:xfrm>
        </p:grpSpPr>
        <p:pic>
          <p:nvPicPr>
            <p:cNvPr id="60417" name="图片 279572"/>
            <p:cNvPicPr>
              <a:picLocks noChangeAspect="1"/>
            </p:cNvPicPr>
            <p:nvPr/>
          </p:nvPicPr>
          <p:blipFill>
            <a:blip r:embed="rId1"/>
            <a:stretch>
              <a:fillRect/>
            </a:stretch>
          </p:blipFill>
          <p:spPr>
            <a:xfrm>
              <a:off x="10165" y="5040"/>
              <a:ext cx="6238" cy="4600"/>
            </a:xfrm>
            <a:prstGeom prst="rect">
              <a:avLst/>
            </a:prstGeom>
            <a:noFill/>
            <a:ln w="9525">
              <a:noFill/>
            </a:ln>
          </p:spPr>
        </p:pic>
        <p:sp>
          <p:nvSpPr>
            <p:cNvPr id="60420" name="文本框 279557"/>
            <p:cNvSpPr txBox="1"/>
            <p:nvPr/>
          </p:nvSpPr>
          <p:spPr>
            <a:xfrm>
              <a:off x="1920" y="2880"/>
              <a:ext cx="14482" cy="1321"/>
            </a:xfrm>
            <a:prstGeom prst="rect">
              <a:avLst/>
            </a:prstGeom>
            <a:noFill/>
            <a:ln w="9525">
              <a:noFill/>
            </a:ln>
          </p:spPr>
          <p:txBody>
            <a:bodyPr wrap="square" anchor="t">
              <a:spAutoFit/>
            </a:bodyPr>
            <a:lstStyle/>
            <a:p>
              <a:pPr marL="290830" indent="-290830" defTabSz="914400" latinLnBrk="1">
                <a:lnSpc>
                  <a:spcPct val="110000"/>
                </a:lnSpc>
                <a:spcBef>
                  <a:spcPct val="50000"/>
                </a:spcBef>
                <a:tabLst>
                  <a:tab pos="567055" algn="l"/>
                </a:tabLst>
              </a:pPr>
              <a:r>
                <a:rPr lang="en-US" altLang="ko-KR" sz="1800" dirty="0">
                  <a:solidFill>
                    <a:srgbClr val="FF3300"/>
                  </a:solidFill>
                  <a:latin typeface="微软雅黑" panose="020B0503020204020204" charset="-122"/>
                  <a:ea typeface="微软雅黑" panose="020B0503020204020204" charset="-122"/>
                  <a:cs typeface="微软雅黑" panose="020B0503020204020204" charset="-122"/>
                </a:rPr>
                <a:t>▶ </a:t>
              </a:r>
              <a:r>
                <a:rPr lang="ko-KR" altLang="en-US" sz="1800" dirty="0">
                  <a:solidFill>
                    <a:srgbClr val="FF3300"/>
                  </a:solidFill>
                  <a:latin typeface="微软雅黑" panose="020B0503020204020204" charset="-122"/>
                  <a:ea typeface="微软雅黑" panose="020B0503020204020204" charset="-122"/>
                  <a:cs typeface="微软雅黑" panose="020B0503020204020204" charset="-122"/>
                </a:rPr>
                <a:t>主要原因</a:t>
              </a:r>
              <a:endParaRPr lang="ko-KR" altLang="en-US" sz="1800" dirty="0">
                <a:solidFill>
                  <a:srgbClr val="FF3300"/>
                </a:solidFill>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11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合线</a:t>
              </a:r>
              <a:r>
                <a:rPr lang="zh-CN" altLang="en-US" sz="1800" dirty="0">
                  <a:latin typeface="微软雅黑" panose="020B0503020204020204" charset="-122"/>
                  <a:ea typeface="微软雅黑" panose="020B0503020204020204" charset="-122"/>
                  <a:cs typeface="微软雅黑" panose="020B0503020204020204" charset="-122"/>
                </a:rPr>
                <a:t>、接线混乱引起</a:t>
              </a:r>
              <a:r>
                <a:rPr lang="ko-KR" altLang="en-US" sz="1800" dirty="0">
                  <a:latin typeface="微软雅黑" panose="020B0503020204020204" charset="-122"/>
                  <a:ea typeface="微软雅黑" panose="020B0503020204020204" charset="-122"/>
                  <a:cs typeface="微软雅黑" panose="020B0503020204020204" charset="-122"/>
                </a:rPr>
                <a:t>过载</a:t>
              </a:r>
              <a:r>
                <a:rPr lang="zh-CN" altLang="en-US" sz="1800" dirty="0">
                  <a:latin typeface="微软雅黑" panose="020B0503020204020204" charset="-122"/>
                  <a:ea typeface="微软雅黑" panose="020B0503020204020204" charset="-122"/>
                  <a:cs typeface="微软雅黑" panose="020B0503020204020204" charset="-122"/>
                </a:rPr>
                <a:t>，</a:t>
              </a:r>
              <a:r>
                <a:rPr lang="ko-KR" altLang="en-US" sz="1800" dirty="0">
                  <a:latin typeface="微软雅黑" panose="020B0503020204020204" charset="-122"/>
                  <a:ea typeface="微软雅黑" panose="020B0503020204020204" charset="-122"/>
                  <a:cs typeface="微软雅黑" panose="020B0503020204020204" charset="-122"/>
                </a:rPr>
                <a:t>漏电</a:t>
              </a:r>
              <a:r>
                <a:rPr lang="zh-CN" altLang="en-US" sz="1800" dirty="0">
                  <a:latin typeface="微软雅黑" panose="020B0503020204020204" charset="-122"/>
                  <a:ea typeface="微软雅黑" panose="020B0503020204020204" charset="-122"/>
                  <a:cs typeface="微软雅黑" panose="020B0503020204020204" charset="-122"/>
                </a:rPr>
                <a:t>，</a:t>
              </a:r>
              <a:r>
                <a:rPr lang="ko-KR" altLang="en-US" sz="1800" dirty="0">
                  <a:latin typeface="微软雅黑" panose="020B0503020204020204" charset="-122"/>
                  <a:ea typeface="微软雅黑" panose="020B0503020204020204" charset="-122"/>
                  <a:cs typeface="微软雅黑" panose="020B0503020204020204" charset="-122"/>
                </a:rPr>
                <a:t> 接触不良</a:t>
              </a:r>
              <a:r>
                <a:rPr lang="zh-CN" altLang="en-US" sz="1800" dirty="0">
                  <a:latin typeface="微软雅黑" panose="020B0503020204020204" charset="-122"/>
                  <a:ea typeface="微软雅黑" panose="020B0503020204020204" charset="-122"/>
                  <a:cs typeface="微软雅黑" panose="020B0503020204020204" charset="-122"/>
                </a:rPr>
                <a:t>，以及静电，产品本质</a:t>
              </a:r>
              <a:r>
                <a:rPr lang="ko-KR" altLang="en-US" sz="1800" dirty="0">
                  <a:latin typeface="微软雅黑" panose="020B0503020204020204" charset="-122"/>
                  <a:ea typeface="微软雅黑" panose="020B0503020204020204" charset="-122"/>
                  <a:cs typeface="微软雅黑" panose="020B0503020204020204" charset="-122"/>
                </a:rPr>
                <a:t>缺陷</a:t>
              </a:r>
              <a:r>
                <a:rPr lang="zh-CN" altLang="en-US" sz="1800" dirty="0">
                  <a:latin typeface="微软雅黑" panose="020B0503020204020204" charset="-122"/>
                  <a:ea typeface="微软雅黑" panose="020B0503020204020204" charset="-122"/>
                  <a:cs typeface="微软雅黑" panose="020B0503020204020204" charset="-122"/>
                </a:rPr>
                <a:t>，</a:t>
              </a:r>
              <a:r>
                <a:rPr lang="ko-KR" altLang="en-US" sz="1800" dirty="0">
                  <a:latin typeface="微软雅黑" panose="020B0503020204020204" charset="-122"/>
                  <a:ea typeface="微软雅黑" panose="020B0503020204020204" charset="-122"/>
                  <a:cs typeface="微软雅黑" panose="020B0503020204020204" charset="-122"/>
                </a:rPr>
                <a:t>操作</a:t>
              </a:r>
              <a:r>
                <a:rPr lang="zh-CN" altLang="en-US" sz="1800" dirty="0">
                  <a:latin typeface="微软雅黑" panose="020B0503020204020204" charset="-122"/>
                  <a:ea typeface="微软雅黑" panose="020B0503020204020204" charset="-122"/>
                  <a:cs typeface="微软雅黑" panose="020B0503020204020204" charset="-122"/>
                </a:rPr>
                <a:t>不当</a:t>
              </a:r>
              <a:r>
                <a:rPr lang="ko-KR" altLang="en-US" sz="1800" dirty="0">
                  <a:latin typeface="微软雅黑" panose="020B0503020204020204" charset="-122"/>
                  <a:ea typeface="微软雅黑" panose="020B0503020204020204" charset="-122"/>
                  <a:cs typeface="微软雅黑" panose="020B0503020204020204" charset="-122"/>
                </a:rPr>
                <a:t>等</a:t>
              </a:r>
              <a:endParaRPr lang="ko-KR" altLang="en-US" sz="1800" dirty="0">
                <a:latin typeface="微软雅黑" panose="020B0503020204020204" charset="-122"/>
                <a:ea typeface="微软雅黑" panose="020B0503020204020204" charset="-122"/>
                <a:cs typeface="微软雅黑" panose="020B0503020204020204" charset="-122"/>
              </a:endParaRPr>
            </a:p>
          </p:txBody>
        </p:sp>
        <p:grpSp>
          <p:nvGrpSpPr>
            <p:cNvPr id="60422" name="组合 279559"/>
            <p:cNvGrpSpPr/>
            <p:nvPr/>
          </p:nvGrpSpPr>
          <p:grpSpPr>
            <a:xfrm>
              <a:off x="1320" y="2203"/>
              <a:ext cx="15083" cy="558"/>
              <a:chOff x="528" y="881"/>
              <a:chExt cx="6033" cy="223"/>
            </a:xfrm>
          </p:grpSpPr>
          <p:sp>
            <p:nvSpPr>
              <p:cNvPr id="60423" name="文本框 279560"/>
              <p:cNvSpPr txBox="1"/>
              <p:nvPr/>
            </p:nvSpPr>
            <p:spPr>
              <a:xfrm>
                <a:off x="768" y="881"/>
                <a:ext cx="5793" cy="223"/>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rPr>
                  <a:t>电气火灾</a:t>
                </a:r>
                <a:endParaRPr lang="ko-KR" altLang="en-US" dirty="0">
                  <a:solidFill>
                    <a:schemeClr val="bg1"/>
                  </a:solidFill>
                  <a:latin typeface="微软雅黑" panose="020B0503020204020204" charset="-122"/>
                  <a:ea typeface="微软雅黑" panose="020B0503020204020204" charset="-122"/>
                </a:endParaRPr>
              </a:p>
            </p:txBody>
          </p:sp>
          <p:pic>
            <p:nvPicPr>
              <p:cNvPr id="60424" name="图片 279561" descr="마크모양2"/>
              <p:cNvPicPr>
                <a:picLocks noChangeAspect="1"/>
              </p:cNvPicPr>
              <p:nvPr/>
            </p:nvPicPr>
            <p:blipFill>
              <a:blip r:embed="rId2"/>
              <a:stretch>
                <a:fillRect/>
              </a:stretch>
            </p:blipFill>
            <p:spPr>
              <a:xfrm>
                <a:off x="528" y="912"/>
                <a:ext cx="190" cy="192"/>
              </a:xfrm>
              <a:prstGeom prst="rect">
                <a:avLst/>
              </a:prstGeom>
              <a:noFill/>
              <a:ln w="9525">
                <a:noFill/>
              </a:ln>
            </p:spPr>
          </p:pic>
        </p:grpSp>
        <p:sp>
          <p:nvSpPr>
            <p:cNvPr id="60425" name="文本框 279565"/>
            <p:cNvSpPr txBox="1"/>
            <p:nvPr/>
          </p:nvSpPr>
          <p:spPr>
            <a:xfrm>
              <a:off x="1860" y="5040"/>
              <a:ext cx="5700" cy="4083"/>
            </a:xfrm>
            <a:prstGeom prst="rect">
              <a:avLst/>
            </a:prstGeom>
            <a:noFill/>
            <a:ln w="9525">
              <a:noFill/>
            </a:ln>
          </p:spPr>
          <p:txBody>
            <a:bodyPr anchor="t">
              <a:spAutoFit/>
            </a:bodyPr>
            <a:lstStyle/>
            <a:p>
              <a:pPr marL="290830" indent="-290830" defTabSz="914400" latinLnBrk="1">
                <a:lnSpc>
                  <a:spcPct val="110000"/>
                </a:lnSpc>
                <a:spcBef>
                  <a:spcPct val="50000"/>
                </a:spcBef>
                <a:tabLst>
                  <a:tab pos="567055" algn="l"/>
                </a:tabLst>
              </a:pPr>
              <a:r>
                <a:rPr lang="en-US" altLang="ko-KR" sz="1800" dirty="0">
                  <a:solidFill>
                    <a:srgbClr val="FF3300"/>
                  </a:solidFill>
                  <a:latin typeface="微软雅黑" panose="020B0503020204020204" charset="-122"/>
                  <a:ea typeface="微软雅黑" panose="020B0503020204020204" charset="-122"/>
                  <a:cs typeface="微软雅黑" panose="020B0503020204020204" charset="-122"/>
                </a:rPr>
                <a:t>▶ </a:t>
              </a:r>
              <a:r>
                <a:rPr lang="ko-KR" altLang="en-US" sz="1800" dirty="0">
                  <a:solidFill>
                    <a:srgbClr val="FF3300"/>
                  </a:solidFill>
                  <a:latin typeface="微软雅黑" panose="020B0503020204020204" charset="-122"/>
                  <a:ea typeface="微软雅黑" panose="020B0503020204020204" charset="-122"/>
                  <a:cs typeface="微软雅黑" panose="020B0503020204020204" charset="-122"/>
                </a:rPr>
                <a:t>预防要领</a:t>
              </a:r>
              <a:r>
                <a:rPr lang="en-US" altLang="ko-KR" sz="1800" dirty="0">
                  <a:solidFill>
                    <a:srgbClr val="FF3300"/>
                  </a:solidFill>
                  <a:latin typeface="微软雅黑" panose="020B0503020204020204" charset="-122"/>
                  <a:ea typeface="微软雅黑" panose="020B0503020204020204" charset="-122"/>
                  <a:cs typeface="微软雅黑" panose="020B0503020204020204" charset="-122"/>
                </a:rPr>
                <a:t>(1)</a:t>
              </a:r>
              <a:endParaRPr lang="en-US" altLang="ko-KR" sz="1800" dirty="0">
                <a:solidFill>
                  <a:srgbClr val="FF3300"/>
                </a:solidFill>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110000"/>
                </a:lnSpc>
                <a:spcBef>
                  <a:spcPct val="50000"/>
                </a:spcBef>
                <a:tabLst>
                  <a:tab pos="567055" algn="l"/>
                </a:tabLst>
              </a:pPr>
              <a:r>
                <a:rPr lang="en-US" altLang="ko-KR" sz="1800" dirty="0">
                  <a:latin typeface="微软雅黑" panose="020B0503020204020204" charset="-122"/>
                  <a:ea typeface="微软雅黑" panose="020B0503020204020204" charset="-122"/>
                  <a:cs typeface="微软雅黑" panose="020B0503020204020204" charset="-122"/>
                </a:rPr>
                <a:t>    - </a:t>
              </a:r>
              <a:r>
                <a:rPr lang="ko-KR" altLang="en-US" sz="1800" dirty="0">
                  <a:latin typeface="微软雅黑" panose="020B0503020204020204" charset="-122"/>
                  <a:ea typeface="微软雅黑" panose="020B0503020204020204" charset="-122"/>
                  <a:cs typeface="微软雅黑" panose="020B0503020204020204" charset="-122"/>
                </a:rPr>
                <a:t>电气设备使用前</a:t>
              </a:r>
              <a:r>
                <a:rPr lang="zh-CN" altLang="en-US" sz="1800" dirty="0">
                  <a:latin typeface="微软雅黑" panose="020B0503020204020204" charset="-122"/>
                  <a:ea typeface="微软雅黑" panose="020B0503020204020204" charset="-122"/>
                  <a:cs typeface="微软雅黑" panose="020B0503020204020204" charset="-122"/>
                </a:rPr>
                <a:t>进行</a:t>
              </a:r>
              <a:r>
                <a:rPr lang="ko-KR" altLang="en-US" sz="1800" dirty="0">
                  <a:latin typeface="微软雅黑" panose="020B0503020204020204" charset="-122"/>
                  <a:ea typeface="微软雅黑" panose="020B0503020204020204" charset="-122"/>
                  <a:cs typeface="微软雅黑" panose="020B0503020204020204" charset="-122"/>
                </a:rPr>
                <a:t>检查</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11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电气产品 </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11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使用有</a:t>
              </a:r>
              <a:r>
                <a:rPr lang="en-US" altLang="zh-CN" sz="1800" dirty="0">
                  <a:latin typeface="微软雅黑" panose="020B0503020204020204" charset="-122"/>
                  <a:ea typeface="微软雅黑" panose="020B0503020204020204" charset="-122"/>
                  <a:cs typeface="微软雅黑" panose="020B0503020204020204" charset="-122"/>
                </a:rPr>
                <a:t>“</a:t>
              </a:r>
              <a:r>
                <a:rPr lang="zh-CN" altLang="en-US" sz="1800" dirty="0">
                  <a:latin typeface="微软雅黑" panose="020B0503020204020204" charset="-122"/>
                  <a:ea typeface="微软雅黑" panose="020B0503020204020204" charset="-122"/>
                  <a:cs typeface="微软雅黑" panose="020B0503020204020204" charset="-122"/>
                </a:rPr>
                <a:t>回”形</a:t>
              </a:r>
              <a:r>
                <a:rPr lang="ko-KR" altLang="en-US" sz="1800" dirty="0">
                  <a:latin typeface="微软雅黑" panose="020B0503020204020204" charset="-122"/>
                  <a:ea typeface="微软雅黑" panose="020B0503020204020204" charset="-122"/>
                  <a:cs typeface="微软雅黑" panose="020B0503020204020204" charset="-122"/>
                </a:rPr>
                <a:t>标志</a:t>
              </a:r>
              <a:r>
                <a:rPr lang="zh-CN" altLang="en-US" sz="1800" dirty="0">
                  <a:latin typeface="微软雅黑" panose="020B0503020204020204" charset="-122"/>
                  <a:ea typeface="微软雅黑" panose="020B0503020204020204" charset="-122"/>
                  <a:cs typeface="微软雅黑" panose="020B0503020204020204" charset="-122"/>
                </a:rPr>
                <a:t>的</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11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使用额定容量的电线</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11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zh-CN" altLang="en-US" sz="1800" dirty="0">
                  <a:latin typeface="微软雅黑" panose="020B0503020204020204" charset="-122"/>
                  <a:ea typeface="微软雅黑" panose="020B0503020204020204" charset="-122"/>
                  <a:cs typeface="微软雅黑" panose="020B0503020204020204" charset="-122"/>
                </a:rPr>
                <a:t>→ 更换老化的电线</a:t>
              </a:r>
              <a:endParaRPr lang="zh-CN" altLang="en-US" sz="1800" dirty="0">
                <a:latin typeface="微软雅黑" panose="020B0503020204020204" charset="-122"/>
                <a:ea typeface="微软雅黑" panose="020B0503020204020204" charset="-122"/>
                <a:cs typeface="微软雅黑" panose="020B0503020204020204" charset="-122"/>
              </a:endParaRPr>
            </a:p>
          </p:txBody>
        </p:sp>
        <p:sp>
          <p:nvSpPr>
            <p:cNvPr id="60426" name="文本框 279567"/>
            <p:cNvSpPr txBox="1"/>
            <p:nvPr/>
          </p:nvSpPr>
          <p:spPr>
            <a:xfrm>
              <a:off x="10490" y="5287"/>
              <a:ext cx="1680" cy="948"/>
            </a:xfrm>
            <a:prstGeom prst="rect">
              <a:avLst/>
            </a:prstGeom>
            <a:noFill/>
            <a:ln w="9525">
              <a:noFill/>
            </a:ln>
          </p:spPr>
          <p:txBody>
            <a:bodyPr anchor="t">
              <a:spAutoFit/>
            </a:bodyPr>
            <a:lstStyle/>
            <a:p>
              <a:pPr latinLnBrk="1">
                <a:lnSpc>
                  <a:spcPct val="80000"/>
                </a:lnSpc>
                <a:spcBef>
                  <a:spcPct val="50000"/>
                </a:spcBef>
              </a:pPr>
              <a:r>
                <a:rPr lang="zh-CN" altLang="en-US" sz="1400" dirty="0">
                  <a:solidFill>
                    <a:srgbClr val="7600EC"/>
                  </a:solidFill>
                  <a:latin typeface="微软雅黑" panose="020B0503020204020204" charset="-122"/>
                  <a:ea typeface="微软雅黑" panose="020B0503020204020204" charset="-122"/>
                  <a:cs typeface="微软雅黑" panose="020B0503020204020204" charset="-122"/>
                </a:rPr>
                <a:t>电气设备使用前进行检查</a:t>
              </a:r>
              <a:r>
                <a:rPr lang="en-US" altLang="ko-KR" sz="1400" dirty="0">
                  <a:solidFill>
                    <a:srgbClr val="7600EC"/>
                  </a:solidFill>
                  <a:latin typeface="微软雅黑" panose="020B0503020204020204" charset="-122"/>
                  <a:ea typeface="微软雅黑" panose="020B0503020204020204" charset="-122"/>
                  <a:cs typeface="微软雅黑" panose="020B0503020204020204" charset="-122"/>
                </a:rPr>
                <a:t>…</a:t>
              </a:r>
              <a:endParaRPr lang="en-US" altLang="ko-KR" sz="1400" dirty="0">
                <a:solidFill>
                  <a:srgbClr val="7600EC"/>
                </a:solidFill>
                <a:latin typeface="微软雅黑" panose="020B0503020204020204" charset="-122"/>
                <a:ea typeface="微软雅黑" panose="020B0503020204020204" charset="-122"/>
                <a:cs typeface="微软雅黑" panose="020B0503020204020204" charset="-122"/>
              </a:endParaRPr>
            </a:p>
          </p:txBody>
        </p:sp>
        <p:sp>
          <p:nvSpPr>
            <p:cNvPr id="60427" name="文本框 279568"/>
            <p:cNvSpPr txBox="1"/>
            <p:nvPr/>
          </p:nvSpPr>
          <p:spPr>
            <a:xfrm>
              <a:off x="13665" y="5872"/>
              <a:ext cx="1920" cy="948"/>
            </a:xfrm>
            <a:prstGeom prst="rect">
              <a:avLst/>
            </a:prstGeom>
            <a:noFill/>
            <a:ln w="9525">
              <a:noFill/>
            </a:ln>
          </p:spPr>
          <p:txBody>
            <a:bodyPr anchor="t">
              <a:spAutoFit/>
            </a:bodyPr>
            <a:lstStyle/>
            <a:p>
              <a:pPr algn="ctr" latinLnBrk="1">
                <a:lnSpc>
                  <a:spcPct val="80000"/>
                </a:lnSpc>
                <a:spcBef>
                  <a:spcPct val="50000"/>
                </a:spcBef>
              </a:pPr>
              <a:r>
                <a:rPr lang="zh-CN" altLang="en-US" sz="1400" dirty="0">
                  <a:solidFill>
                    <a:srgbClr val="7600EC"/>
                  </a:solidFill>
                  <a:latin typeface="微软雅黑" panose="020B0503020204020204" charset="-122"/>
                  <a:ea typeface="微软雅黑" panose="020B0503020204020204" charset="-122"/>
                  <a:cs typeface="微软雅黑" panose="020B0503020204020204" charset="-122"/>
                </a:rPr>
                <a:t>“回”形安全标志，</a:t>
              </a:r>
              <a:r>
                <a:rPr lang="ko-KR" altLang="en-US" sz="1400" dirty="0">
                  <a:solidFill>
                    <a:srgbClr val="7600EC"/>
                  </a:solidFill>
                  <a:latin typeface="微软雅黑" panose="020B0503020204020204" charset="-122"/>
                  <a:ea typeface="微软雅黑" panose="020B0503020204020204" charset="-122"/>
                  <a:cs typeface="微软雅黑" panose="020B0503020204020204" charset="-122"/>
                </a:rPr>
                <a:t>额定容量</a:t>
              </a:r>
              <a:r>
                <a:rPr lang="zh-CN" altLang="en-US" sz="1400" dirty="0">
                  <a:solidFill>
                    <a:srgbClr val="7600EC"/>
                  </a:solidFill>
                  <a:latin typeface="微软雅黑" panose="020B0503020204020204" charset="-122"/>
                  <a:ea typeface="微软雅黑" panose="020B0503020204020204" charset="-122"/>
                  <a:cs typeface="微软雅黑" panose="020B0503020204020204" charset="-122"/>
                </a:rPr>
                <a:t>电缆</a:t>
              </a:r>
              <a:endParaRPr lang="ko-KR" altLang="en-US" sz="1400" dirty="0">
                <a:solidFill>
                  <a:srgbClr val="7600EC"/>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439545"/>
            <a:ext cx="9979660" cy="481393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预防火灾要领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4" name="组合 3"/>
          <p:cNvGrpSpPr/>
          <p:nvPr/>
        </p:nvGrpSpPr>
        <p:grpSpPr>
          <a:xfrm>
            <a:off x="1440180" y="1579880"/>
            <a:ext cx="9701213" cy="4532630"/>
            <a:chOff x="1320" y="2160"/>
            <a:chExt cx="15278" cy="7138"/>
          </a:xfrm>
        </p:grpSpPr>
        <p:grpSp>
          <p:nvGrpSpPr>
            <p:cNvPr id="62468" name="组合 281607"/>
            <p:cNvGrpSpPr/>
            <p:nvPr/>
          </p:nvGrpSpPr>
          <p:grpSpPr>
            <a:xfrm>
              <a:off x="1320" y="2160"/>
              <a:ext cx="15278" cy="600"/>
              <a:chOff x="528" y="864"/>
              <a:chExt cx="6111" cy="240"/>
            </a:xfrm>
          </p:grpSpPr>
          <p:sp>
            <p:nvSpPr>
              <p:cNvPr id="62469" name="文本框 281608"/>
              <p:cNvSpPr txBox="1"/>
              <p:nvPr/>
            </p:nvSpPr>
            <p:spPr>
              <a:xfrm>
                <a:off x="768" y="864"/>
                <a:ext cx="5871" cy="232"/>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rPr>
                  <a:t>电气火灾</a:t>
                </a:r>
                <a:endParaRPr lang="ko-KR" altLang="en-US" dirty="0">
                  <a:solidFill>
                    <a:schemeClr val="bg1"/>
                  </a:solidFill>
                  <a:latin typeface="微软雅黑" panose="020B0503020204020204" charset="-122"/>
                  <a:ea typeface="微软雅黑" panose="020B0503020204020204" charset="-122"/>
                </a:endParaRPr>
              </a:p>
            </p:txBody>
          </p:sp>
          <p:pic>
            <p:nvPicPr>
              <p:cNvPr id="62470" name="图片 281609" descr="마크모양2"/>
              <p:cNvPicPr>
                <a:picLocks noChangeAspect="1"/>
              </p:cNvPicPr>
              <p:nvPr/>
            </p:nvPicPr>
            <p:blipFill>
              <a:blip r:embed="rId1"/>
              <a:stretch>
                <a:fillRect/>
              </a:stretch>
            </p:blipFill>
            <p:spPr>
              <a:xfrm>
                <a:off x="528" y="912"/>
                <a:ext cx="190" cy="192"/>
              </a:xfrm>
              <a:prstGeom prst="rect">
                <a:avLst/>
              </a:prstGeom>
              <a:noFill/>
              <a:ln w="9525">
                <a:noFill/>
              </a:ln>
            </p:spPr>
          </p:pic>
        </p:grpSp>
        <p:sp>
          <p:nvSpPr>
            <p:cNvPr id="62471" name="文本框 281610"/>
            <p:cNvSpPr txBox="1"/>
            <p:nvPr/>
          </p:nvSpPr>
          <p:spPr>
            <a:xfrm>
              <a:off x="1920" y="3000"/>
              <a:ext cx="10920" cy="6298"/>
            </a:xfrm>
            <a:prstGeom prst="rect">
              <a:avLst/>
            </a:prstGeom>
            <a:noFill/>
            <a:ln w="9525">
              <a:noFill/>
            </a:ln>
          </p:spPr>
          <p:txBody>
            <a:bodyPr anchor="t">
              <a:spAutoFit/>
            </a:bodyPr>
            <a:lstStyle/>
            <a:p>
              <a:pPr marL="290830" indent="-290830" defTabSz="914400" latinLnBrk="1">
                <a:spcBef>
                  <a:spcPct val="50000"/>
                </a:spcBef>
                <a:tabLst>
                  <a:tab pos="567055" algn="l"/>
                </a:tabLst>
              </a:pPr>
              <a:r>
                <a:rPr lang="en-US" altLang="ko-KR" sz="1800" dirty="0">
                  <a:solidFill>
                    <a:srgbClr val="FF3300"/>
                  </a:solidFill>
                  <a:latin typeface="微软雅黑" panose="020B0503020204020204" charset="-122"/>
                  <a:ea typeface="微软雅黑" panose="020B0503020204020204" charset="-122"/>
                  <a:cs typeface="微软雅黑" panose="020B0503020204020204" charset="-122"/>
                </a:rPr>
                <a:t>▶ </a:t>
              </a:r>
              <a:r>
                <a:rPr lang="ko-KR" altLang="en-US" sz="1800" dirty="0">
                  <a:solidFill>
                    <a:srgbClr val="FF3300"/>
                  </a:solidFill>
                  <a:latin typeface="微软雅黑" panose="020B0503020204020204" charset="-122"/>
                  <a:ea typeface="微软雅黑" panose="020B0503020204020204" charset="-122"/>
                  <a:cs typeface="微软雅黑" panose="020B0503020204020204" charset="-122"/>
                </a:rPr>
                <a:t>预防要领</a:t>
              </a:r>
              <a:r>
                <a:rPr lang="en-US" altLang="ko-KR" sz="1800" dirty="0">
                  <a:solidFill>
                    <a:srgbClr val="FF3300"/>
                  </a:solidFill>
                  <a:latin typeface="微软雅黑" panose="020B0503020204020204" charset="-122"/>
                  <a:ea typeface="微软雅黑" panose="020B0503020204020204" charset="-122"/>
                  <a:cs typeface="微软雅黑" panose="020B0503020204020204" charset="-122"/>
                </a:rPr>
                <a:t>(2)</a:t>
              </a:r>
              <a:endParaRPr lang="en-US" altLang="ko-KR" sz="1800" dirty="0">
                <a:solidFill>
                  <a:srgbClr val="FF3300"/>
                </a:solidFill>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en-US" altLang="ko-KR" sz="1800" dirty="0">
                  <a:latin typeface="微软雅黑" panose="020B0503020204020204" charset="-122"/>
                  <a:ea typeface="微软雅黑" panose="020B0503020204020204" charset="-122"/>
                  <a:cs typeface="微软雅黑" panose="020B0503020204020204" charset="-122"/>
                </a:rPr>
                <a:t>    - </a:t>
              </a:r>
              <a:r>
                <a:rPr lang="ko-KR" altLang="en-US" sz="1800" dirty="0">
                  <a:latin typeface="微软雅黑" panose="020B0503020204020204" charset="-122"/>
                  <a:ea typeface="微软雅黑" panose="020B0503020204020204" charset="-122"/>
                  <a:cs typeface="微软雅黑" panose="020B0503020204020204" charset="-122"/>
                </a:rPr>
                <a:t>安装漏电保护器</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禁止乱接乱搭电线</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使用符合</a:t>
              </a:r>
              <a:r>
                <a:rPr lang="ko-KR" altLang="en-US" sz="1800" dirty="0">
                  <a:latin typeface="微软雅黑" panose="020B0503020204020204" charset="-122"/>
                  <a:ea typeface="微软雅黑" panose="020B0503020204020204" charset="-122"/>
                  <a:cs typeface="微软雅黑" panose="020B0503020204020204" charset="-122"/>
                </a:rPr>
                <a:t>额定容量的正品保险丝</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a:t>
              </a:r>
              <a:r>
                <a:rPr lang="ko-KR" altLang="en-US" sz="1800" dirty="0">
                  <a:latin typeface="微软雅黑" panose="020B0503020204020204" charset="-122"/>
                  <a:ea typeface="微软雅黑" panose="020B0503020204020204" charset="-122"/>
                  <a:cs typeface="微软雅黑" panose="020B0503020204020204" charset="-122"/>
                </a:rPr>
                <a:t>禁止使用铁丝</a:t>
              </a:r>
              <a:r>
                <a:rPr lang="en-US" altLang="ko-KR" sz="1800" dirty="0">
                  <a:latin typeface="微软雅黑" panose="020B0503020204020204" charset="-122"/>
                  <a:ea typeface="微软雅黑" panose="020B0503020204020204" charset="-122"/>
                  <a:cs typeface="微软雅黑" panose="020B0503020204020204" charset="-122"/>
                </a:rPr>
                <a:t>)</a:t>
              </a:r>
              <a:endParaRPr lang="en-US" altLang="ko-KR"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关闭平时不必要的</a:t>
              </a:r>
              <a:r>
                <a:rPr lang="ko-KR" altLang="en-US" sz="1800" dirty="0">
                  <a:latin typeface="微软雅黑" panose="020B0503020204020204" charset="-122"/>
                  <a:ea typeface="微软雅黑" panose="020B0503020204020204" charset="-122"/>
                  <a:cs typeface="微软雅黑" panose="020B0503020204020204" charset="-122"/>
                </a:rPr>
                <a:t>电源</a:t>
              </a:r>
              <a:r>
                <a:rPr lang="en-US" altLang="ko-KR" sz="1800" dirty="0">
                  <a:latin typeface="微软雅黑" panose="020B0503020204020204" charset="-122"/>
                  <a:ea typeface="微软雅黑" panose="020B0503020204020204" charset="-122"/>
                  <a:cs typeface="微软雅黑" panose="020B0503020204020204" charset="-122"/>
                </a:rPr>
                <a:t>, </a:t>
              </a:r>
              <a:endParaRPr lang="en-US" altLang="ko-KR"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下班时拔掉</a:t>
              </a:r>
              <a:r>
                <a:rPr lang="ko-KR" altLang="en-US" sz="1800" dirty="0">
                  <a:latin typeface="微软雅黑" panose="020B0503020204020204" charset="-122"/>
                  <a:ea typeface="微软雅黑" panose="020B0503020204020204" charset="-122"/>
                  <a:cs typeface="微软雅黑" panose="020B0503020204020204" charset="-122"/>
                </a:rPr>
                <a:t>不使用</a:t>
              </a:r>
              <a:r>
                <a:rPr lang="zh-CN" altLang="en-US" sz="1800" dirty="0">
                  <a:latin typeface="微软雅黑" panose="020B0503020204020204" charset="-122"/>
                  <a:ea typeface="微软雅黑" panose="020B0503020204020204" charset="-122"/>
                  <a:cs typeface="微软雅黑" panose="020B0503020204020204" charset="-122"/>
                </a:rPr>
                <a:t>的</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电源电线</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拔电源插头时禁止直接去</a:t>
              </a:r>
              <a:r>
                <a:rPr lang="ko-KR" altLang="en-US" sz="1800" dirty="0">
                  <a:latin typeface="微软雅黑" panose="020B0503020204020204" charset="-122"/>
                  <a:ea typeface="微软雅黑" panose="020B0503020204020204" charset="-122"/>
                  <a:cs typeface="微软雅黑" panose="020B0503020204020204" charset="-122"/>
                </a:rPr>
                <a:t>拽电线</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电线避免穿过门缝，不折叠</a:t>
              </a:r>
              <a:r>
                <a:rPr lang="ko-KR" altLang="en-US" sz="1800" dirty="0">
                  <a:latin typeface="微软雅黑" panose="020B0503020204020204" charset="-122"/>
                  <a:ea typeface="微软雅黑" panose="020B0503020204020204" charset="-122"/>
                  <a:cs typeface="微软雅黑" panose="020B0503020204020204" charset="-122"/>
                </a:rPr>
                <a:t>电热毯</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电炉远离窗帘等可燃物，避免刮风时</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可燃物与电炉接触</a:t>
              </a:r>
              <a:endParaRPr lang="ko-KR" altLang="en-US" sz="1800" dirty="0">
                <a:latin typeface="微软雅黑" panose="020B0503020204020204" charset="-122"/>
                <a:ea typeface="微软雅黑" panose="020B0503020204020204" charset="-122"/>
                <a:cs typeface="微软雅黑" panose="020B0503020204020204" charset="-122"/>
              </a:endParaRPr>
            </a:p>
          </p:txBody>
        </p:sp>
        <p:pic>
          <p:nvPicPr>
            <p:cNvPr id="62472" name="图片 281616" descr="화-6"/>
            <p:cNvPicPr>
              <a:picLocks noChangeAspect="1"/>
            </p:cNvPicPr>
            <p:nvPr/>
          </p:nvPicPr>
          <p:blipFill>
            <a:blip r:embed="rId2"/>
            <a:stretch>
              <a:fillRect/>
            </a:stretch>
          </p:blipFill>
          <p:spPr>
            <a:xfrm>
              <a:off x="11317" y="3737"/>
              <a:ext cx="5280" cy="4825"/>
            </a:xfrm>
            <a:prstGeom prst="rect">
              <a:avLst/>
            </a:prstGeom>
            <a:noFill/>
            <a:ln w="9525">
              <a:noFill/>
            </a:ln>
          </p:spPr>
        </p:pic>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439545"/>
            <a:ext cx="9979660" cy="481393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预防火灾要领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6" name="组合 5"/>
          <p:cNvGrpSpPr/>
          <p:nvPr/>
        </p:nvGrpSpPr>
        <p:grpSpPr>
          <a:xfrm>
            <a:off x="1327785" y="1504315"/>
            <a:ext cx="9817100" cy="4596765"/>
            <a:chOff x="1320" y="2160"/>
            <a:chExt cx="15460" cy="7239"/>
          </a:xfrm>
        </p:grpSpPr>
        <p:pic>
          <p:nvPicPr>
            <p:cNvPr id="64520" name="图片 283664"/>
            <p:cNvPicPr>
              <a:picLocks noChangeAspect="1"/>
            </p:cNvPicPr>
            <p:nvPr/>
          </p:nvPicPr>
          <p:blipFill>
            <a:blip r:embed="rId1"/>
            <a:stretch>
              <a:fillRect/>
            </a:stretch>
          </p:blipFill>
          <p:spPr>
            <a:xfrm>
              <a:off x="9671" y="4641"/>
              <a:ext cx="6943" cy="4758"/>
            </a:xfrm>
            <a:prstGeom prst="rect">
              <a:avLst/>
            </a:prstGeom>
            <a:noFill/>
            <a:ln w="9525">
              <a:noFill/>
            </a:ln>
          </p:spPr>
        </p:pic>
        <p:grpSp>
          <p:nvGrpSpPr>
            <p:cNvPr id="7" name="组合 6"/>
            <p:cNvGrpSpPr/>
            <p:nvPr/>
          </p:nvGrpSpPr>
          <p:grpSpPr>
            <a:xfrm>
              <a:off x="1320" y="2160"/>
              <a:ext cx="15460" cy="6107"/>
              <a:chOff x="1320" y="2160"/>
              <a:chExt cx="15460" cy="6107"/>
            </a:xfrm>
          </p:grpSpPr>
          <p:grpSp>
            <p:nvGrpSpPr>
              <p:cNvPr id="10" name="组合 283654"/>
              <p:cNvGrpSpPr/>
              <p:nvPr/>
            </p:nvGrpSpPr>
            <p:grpSpPr>
              <a:xfrm>
                <a:off x="1320" y="2160"/>
                <a:ext cx="15460" cy="600"/>
                <a:chOff x="528" y="864"/>
                <a:chExt cx="6184" cy="240"/>
              </a:xfrm>
            </p:grpSpPr>
            <p:sp>
              <p:nvSpPr>
                <p:cNvPr id="11" name="文本框 283655"/>
                <p:cNvSpPr txBox="1"/>
                <p:nvPr/>
              </p:nvSpPr>
              <p:spPr>
                <a:xfrm>
                  <a:off x="768" y="864"/>
                  <a:ext cx="5944" cy="232"/>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rPr>
                    <a:t>烟头火灾</a:t>
                  </a:r>
                  <a:endParaRPr lang="ko-KR" altLang="en-US" dirty="0">
                    <a:solidFill>
                      <a:schemeClr val="bg1"/>
                    </a:solidFill>
                    <a:latin typeface="微软雅黑" panose="020B0503020204020204" charset="-122"/>
                    <a:ea typeface="微软雅黑" panose="020B0503020204020204" charset="-122"/>
                  </a:endParaRPr>
                </a:p>
              </p:txBody>
            </p:sp>
            <p:pic>
              <p:nvPicPr>
                <p:cNvPr id="12" name="图片 283656" descr="마크모양2"/>
                <p:cNvPicPr>
                  <a:picLocks noChangeAspect="1"/>
                </p:cNvPicPr>
                <p:nvPr/>
              </p:nvPicPr>
              <p:blipFill>
                <a:blip r:embed="rId2"/>
                <a:stretch>
                  <a:fillRect/>
                </a:stretch>
              </p:blipFill>
              <p:spPr>
                <a:xfrm>
                  <a:off x="528" y="912"/>
                  <a:ext cx="190" cy="192"/>
                </a:xfrm>
                <a:prstGeom prst="rect">
                  <a:avLst/>
                </a:prstGeom>
                <a:noFill/>
                <a:ln w="9525">
                  <a:noFill/>
                </a:ln>
              </p:spPr>
            </p:pic>
          </p:grpSp>
          <p:sp>
            <p:nvSpPr>
              <p:cNvPr id="13" name="文本框 283657"/>
              <p:cNvSpPr txBox="1"/>
              <p:nvPr/>
            </p:nvSpPr>
            <p:spPr>
              <a:xfrm>
                <a:off x="1920" y="3000"/>
                <a:ext cx="10920" cy="2005"/>
              </a:xfrm>
              <a:prstGeom prst="rect">
                <a:avLst/>
              </a:prstGeom>
              <a:noFill/>
              <a:ln w="9525">
                <a:noFill/>
              </a:ln>
            </p:spPr>
            <p:txBody>
              <a:bodyPr anchor="t">
                <a:spAutoFit/>
              </a:bodyPr>
              <a:lstStyle/>
              <a:p>
                <a:pPr marL="290830" indent="-290830" defTabSz="914400" latinLnBrk="1">
                  <a:lnSpc>
                    <a:spcPct val="11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整个</a:t>
                </a:r>
                <a:r>
                  <a:rPr lang="ko-KR" altLang="en-US" sz="1800" dirty="0">
                    <a:latin typeface="微软雅黑" panose="020B0503020204020204" charset="-122"/>
                    <a:ea typeface="微软雅黑" panose="020B0503020204020204" charset="-122"/>
                    <a:cs typeface="微软雅黑" panose="020B0503020204020204" charset="-122"/>
                  </a:rPr>
                  <a:t>火灾件数的</a:t>
                </a:r>
                <a:r>
                  <a:rPr lang="zh-CN" altLang="en-US" sz="1800" dirty="0">
                    <a:latin typeface="微软雅黑" panose="020B0503020204020204" charset="-122"/>
                    <a:ea typeface="微软雅黑" panose="020B0503020204020204" charset="-122"/>
                    <a:cs typeface="微软雅黑" panose="020B0503020204020204" charset="-122"/>
                  </a:rPr>
                  <a:t>大约20%系</a:t>
                </a:r>
                <a:r>
                  <a:rPr lang="ko-KR" altLang="en-US" sz="1800" dirty="0">
                    <a:latin typeface="微软雅黑" panose="020B0503020204020204" charset="-122"/>
                    <a:ea typeface="微软雅黑" panose="020B0503020204020204" charset="-122"/>
                    <a:cs typeface="微软雅黑" panose="020B0503020204020204" charset="-122"/>
                  </a:rPr>
                  <a:t>烟头引起</a:t>
                </a:r>
                <a:r>
                  <a:rPr lang="zh-CN" altLang="en-US" sz="1800" dirty="0">
                    <a:latin typeface="微软雅黑" panose="020B0503020204020204" charset="-122"/>
                    <a:ea typeface="微软雅黑" panose="020B0503020204020204" charset="-122"/>
                    <a:cs typeface="微软雅黑" panose="020B0503020204020204" charset="-122"/>
                  </a:rPr>
                  <a:t>的</a:t>
                </a:r>
                <a:r>
                  <a:rPr lang="ko-KR" altLang="en-US" sz="1800" dirty="0">
                    <a:latin typeface="微软雅黑" panose="020B0503020204020204" charset="-122"/>
                    <a:ea typeface="微软雅黑" panose="020B0503020204020204" charset="-122"/>
                    <a:cs typeface="微软雅黑" panose="020B0503020204020204" charset="-122"/>
                  </a:rPr>
                  <a:t>发生</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11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禁止在油类储存</a:t>
                </a:r>
                <a:r>
                  <a:rPr lang="ko-KR" altLang="en-US" sz="1800" dirty="0">
                    <a:latin typeface="微软雅黑" panose="020B0503020204020204" charset="-122"/>
                    <a:ea typeface="微软雅黑" panose="020B0503020204020204" charset="-122"/>
                    <a:cs typeface="微软雅黑" panose="020B0503020204020204" charset="-122"/>
                  </a:rPr>
                  <a:t>等火灾发生危险场所吸烟</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11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禁止随处丢弃烟蒂</a:t>
                </a:r>
                <a:endParaRPr lang="ko-KR" altLang="en-US" sz="1800" dirty="0">
                  <a:latin typeface="微软雅黑" panose="020B0503020204020204" charset="-122"/>
                  <a:ea typeface="微软雅黑" panose="020B0503020204020204" charset="-122"/>
                  <a:cs typeface="微软雅黑" panose="020B0503020204020204" charset="-122"/>
                </a:endParaRPr>
              </a:p>
            </p:txBody>
          </p:sp>
          <p:sp>
            <p:nvSpPr>
              <p:cNvPr id="14" name="文本框 283665"/>
              <p:cNvSpPr txBox="1"/>
              <p:nvPr/>
            </p:nvSpPr>
            <p:spPr>
              <a:xfrm>
                <a:off x="13719" y="7162"/>
                <a:ext cx="907" cy="1105"/>
              </a:xfrm>
              <a:prstGeom prst="rect">
                <a:avLst/>
              </a:prstGeom>
              <a:noFill/>
              <a:ln w="9525">
                <a:noFill/>
              </a:ln>
            </p:spPr>
            <p:txBody>
              <a:bodyPr anchor="t">
                <a:spAutoFit/>
              </a:bodyPr>
              <a:lstStyle/>
              <a:p>
                <a:pPr latinLnBrk="1">
                  <a:spcBef>
                    <a:spcPct val="50000"/>
                  </a:spcBef>
                </a:pPr>
                <a:r>
                  <a:rPr lang="zh-CN" altLang="en-US" b="1" dirty="0">
                    <a:solidFill>
                      <a:schemeClr val="bg1"/>
                    </a:solidFill>
                    <a:latin typeface="微软雅黑" panose="020B0503020204020204" charset="-122"/>
                    <a:ea typeface="微软雅黑" panose="020B0503020204020204" charset="-122"/>
                  </a:rPr>
                  <a:t>火灾</a:t>
                </a:r>
                <a:endParaRPr lang="zh-CN" altLang="en-US" b="1" dirty="0">
                  <a:solidFill>
                    <a:schemeClr val="bg1"/>
                  </a:solidFill>
                  <a:latin typeface="微软雅黑" panose="020B0503020204020204" charset="-122"/>
                  <a:ea typeface="微软雅黑" panose="020B0503020204020204" charset="-122"/>
                </a:endParaRPr>
              </a:p>
            </p:txBody>
          </p:sp>
        </p:gr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447800"/>
            <a:ext cx="9979660" cy="481393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预防火灾要领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5" name="组合 4"/>
          <p:cNvGrpSpPr/>
          <p:nvPr/>
        </p:nvGrpSpPr>
        <p:grpSpPr>
          <a:xfrm>
            <a:off x="1474470" y="1568768"/>
            <a:ext cx="9617075" cy="4531043"/>
            <a:chOff x="1320" y="2203"/>
            <a:chExt cx="15145" cy="7136"/>
          </a:xfrm>
        </p:grpSpPr>
        <p:pic>
          <p:nvPicPr>
            <p:cNvPr id="8" name="图片 285714"/>
            <p:cNvPicPr>
              <a:picLocks noChangeAspect="1"/>
            </p:cNvPicPr>
            <p:nvPr/>
          </p:nvPicPr>
          <p:blipFill>
            <a:blip r:embed="rId1"/>
            <a:stretch>
              <a:fillRect/>
            </a:stretch>
          </p:blipFill>
          <p:spPr>
            <a:xfrm>
              <a:off x="10458" y="5138"/>
              <a:ext cx="6007" cy="4200"/>
            </a:xfrm>
            <a:prstGeom prst="rect">
              <a:avLst/>
            </a:prstGeom>
            <a:noFill/>
            <a:ln w="9525">
              <a:noFill/>
            </a:ln>
          </p:spPr>
        </p:pic>
        <p:grpSp>
          <p:nvGrpSpPr>
            <p:cNvPr id="16" name="组合 285702"/>
            <p:cNvGrpSpPr/>
            <p:nvPr/>
          </p:nvGrpSpPr>
          <p:grpSpPr>
            <a:xfrm>
              <a:off x="1320" y="2203"/>
              <a:ext cx="14970" cy="708"/>
              <a:chOff x="528" y="881"/>
              <a:chExt cx="5988" cy="283"/>
            </a:xfrm>
          </p:grpSpPr>
          <p:sp>
            <p:nvSpPr>
              <p:cNvPr id="17" name="文本框 285703"/>
              <p:cNvSpPr txBox="1"/>
              <p:nvPr/>
            </p:nvSpPr>
            <p:spPr>
              <a:xfrm>
                <a:off x="768" y="881"/>
                <a:ext cx="5748" cy="283"/>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rPr>
                  <a:t>气体火灾</a:t>
                </a:r>
                <a:endParaRPr lang="ko-KR" altLang="en-US" dirty="0">
                  <a:solidFill>
                    <a:schemeClr val="bg1"/>
                  </a:solidFill>
                  <a:latin typeface="微软雅黑" panose="020B0503020204020204" charset="-122"/>
                  <a:ea typeface="微软雅黑" panose="020B0503020204020204" charset="-122"/>
                </a:endParaRPr>
              </a:p>
            </p:txBody>
          </p:sp>
          <p:pic>
            <p:nvPicPr>
              <p:cNvPr id="18" name="图片 285704" descr="마크모양2"/>
              <p:cNvPicPr>
                <a:picLocks noChangeAspect="1"/>
              </p:cNvPicPr>
              <p:nvPr/>
            </p:nvPicPr>
            <p:blipFill>
              <a:blip r:embed="rId2"/>
              <a:stretch>
                <a:fillRect/>
              </a:stretch>
            </p:blipFill>
            <p:spPr>
              <a:xfrm>
                <a:off x="528" y="912"/>
                <a:ext cx="190" cy="192"/>
              </a:xfrm>
              <a:prstGeom prst="rect">
                <a:avLst/>
              </a:prstGeom>
              <a:noFill/>
              <a:ln w="9525">
                <a:noFill/>
              </a:ln>
            </p:spPr>
          </p:pic>
        </p:grpSp>
        <p:sp>
          <p:nvSpPr>
            <p:cNvPr id="19" name="文本框 285705"/>
            <p:cNvSpPr txBox="1"/>
            <p:nvPr/>
          </p:nvSpPr>
          <p:spPr>
            <a:xfrm>
              <a:off x="1920" y="3000"/>
              <a:ext cx="10920" cy="2138"/>
            </a:xfrm>
            <a:prstGeom prst="rect">
              <a:avLst/>
            </a:prstGeom>
            <a:noFill/>
            <a:ln w="9525">
              <a:noFill/>
            </a:ln>
          </p:spPr>
          <p:txBody>
            <a:bodyPr anchor="t">
              <a:spAutoFit/>
            </a:bodyPr>
            <a:lstStyle/>
            <a:p>
              <a:pPr marL="290830" indent="-290830" defTabSz="914400" latinLnBrk="1">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使用气体燃气灶前以及外出时开启</a:t>
              </a:r>
              <a:r>
                <a:rPr lang="ko-KR" altLang="en-US" sz="1800" dirty="0">
                  <a:latin typeface="微软雅黑" panose="020B0503020204020204" charset="-122"/>
                  <a:ea typeface="微软雅黑" panose="020B0503020204020204" charset="-122"/>
                  <a:cs typeface="微软雅黑" panose="020B0503020204020204" charset="-122"/>
                </a:rPr>
                <a:t>窗户</a:t>
              </a:r>
              <a:r>
                <a:rPr lang="zh-CN" altLang="en-US" sz="1800" dirty="0">
                  <a:latin typeface="微软雅黑" panose="020B0503020204020204" charset="-122"/>
                  <a:ea typeface="微软雅黑" panose="020B0503020204020204" charset="-122"/>
                  <a:cs typeface="微软雅黑" panose="020B0503020204020204" charset="-122"/>
                </a:rPr>
                <a:t>，进行充分的</a:t>
              </a:r>
              <a:r>
                <a:rPr lang="ko-KR" altLang="en-US" sz="1800" dirty="0">
                  <a:latin typeface="微软雅黑" panose="020B0503020204020204" charset="-122"/>
                  <a:ea typeface="微软雅黑" panose="020B0503020204020204" charset="-122"/>
                  <a:cs typeface="微软雅黑" panose="020B0503020204020204" charset="-122"/>
                </a:rPr>
                <a:t>通风</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气体管道</a:t>
              </a:r>
              <a:r>
                <a:rPr lang="zh-CN" altLang="en-US" sz="1800" dirty="0">
                  <a:latin typeface="微软雅黑" panose="020B0503020204020204" charset="-122"/>
                  <a:ea typeface="微软雅黑" panose="020B0503020204020204" charset="-122"/>
                  <a:cs typeface="微软雅黑" panose="020B0503020204020204" charset="-122"/>
                </a:rPr>
                <a:t>和软管的连接部位随时用</a:t>
              </a:r>
              <a:r>
                <a:rPr lang="ko-KR" altLang="en-US" sz="1800" dirty="0">
                  <a:latin typeface="微软雅黑" panose="020B0503020204020204" charset="-122"/>
                  <a:ea typeface="微软雅黑" panose="020B0503020204020204" charset="-122"/>
                  <a:cs typeface="微软雅黑" panose="020B0503020204020204" charset="-122"/>
                </a:rPr>
                <a:t>肥皂水</a:t>
              </a:r>
              <a:r>
                <a:rPr lang="zh-CN" altLang="en-US" sz="1800" dirty="0">
                  <a:latin typeface="微软雅黑" panose="020B0503020204020204" charset="-122"/>
                  <a:ea typeface="微软雅黑" panose="020B0503020204020204" charset="-122"/>
                  <a:cs typeface="微软雅黑" panose="020B0503020204020204" charset="-122"/>
                </a:rPr>
                <a:t>进行</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泄露</a:t>
              </a:r>
              <a:r>
                <a:rPr lang="zh-CN" altLang="en-US" sz="1800" dirty="0">
                  <a:latin typeface="微软雅黑" panose="020B0503020204020204" charset="-122"/>
                  <a:ea typeface="微软雅黑" panose="020B0503020204020204" charset="-122"/>
                  <a:cs typeface="微软雅黑" panose="020B0503020204020204" charset="-122"/>
                </a:rPr>
                <a:t>检查</a:t>
              </a:r>
              <a:r>
                <a:rPr lang="ko-KR" altLang="en-US" sz="1800" dirty="0">
                  <a:latin typeface="微软雅黑" panose="020B0503020204020204" charset="-122"/>
                  <a:ea typeface="微软雅黑" panose="020B0503020204020204" charset="-122"/>
                  <a:cs typeface="微软雅黑" panose="020B0503020204020204" charset="-122"/>
                </a:rPr>
                <a:t> </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不</a:t>
              </a:r>
              <a:r>
                <a:rPr lang="ko-KR" altLang="en-US" sz="1800" dirty="0">
                  <a:latin typeface="微软雅黑" panose="020B0503020204020204" charset="-122"/>
                  <a:ea typeface="微软雅黑" panose="020B0503020204020204" charset="-122"/>
                  <a:cs typeface="微软雅黑" panose="020B0503020204020204" charset="-122"/>
                </a:rPr>
                <a:t>使用气体燃气灶</a:t>
              </a:r>
              <a:r>
                <a:rPr lang="zh-CN" altLang="en-US" sz="1800" dirty="0">
                  <a:latin typeface="微软雅黑" panose="020B0503020204020204" charset="-122"/>
                  <a:ea typeface="微软雅黑" panose="020B0503020204020204" charset="-122"/>
                  <a:cs typeface="微软雅黑" panose="020B0503020204020204" charset="-122"/>
                </a:rPr>
                <a:t>时关闭调节按钮</a:t>
              </a:r>
              <a:r>
                <a:rPr lang="ko-KR" altLang="en-US" sz="1800" dirty="0">
                  <a:latin typeface="微软雅黑" panose="020B0503020204020204" charset="-122"/>
                  <a:ea typeface="微软雅黑" panose="020B0503020204020204" charset="-122"/>
                  <a:cs typeface="微软雅黑" panose="020B0503020204020204" charset="-122"/>
                </a:rPr>
                <a:t>及中间阀</a:t>
              </a:r>
              <a:endParaRPr lang="ko-KR" altLang="en-US" sz="1800" dirty="0">
                <a:latin typeface="微软雅黑" panose="020B0503020204020204" charset="-122"/>
                <a:ea typeface="微软雅黑" panose="020B0503020204020204" charset="-122"/>
                <a:cs typeface="微软雅黑" panose="020B0503020204020204" charset="-122"/>
              </a:endParaRPr>
            </a:p>
          </p:txBody>
        </p:sp>
        <p:sp>
          <p:nvSpPr>
            <p:cNvPr id="20" name="文本框 285708"/>
            <p:cNvSpPr txBox="1"/>
            <p:nvPr/>
          </p:nvSpPr>
          <p:spPr>
            <a:xfrm>
              <a:off x="10650" y="6603"/>
              <a:ext cx="1053" cy="530"/>
            </a:xfrm>
            <a:prstGeom prst="rect">
              <a:avLst/>
            </a:prstGeom>
            <a:noFill/>
            <a:ln w="9525">
              <a:noFill/>
            </a:ln>
          </p:spPr>
          <p:txBody>
            <a:bodyPr anchor="t">
              <a:spAutoFit/>
            </a:bodyPr>
            <a:lstStyle/>
            <a:p>
              <a:pPr latinLnBrk="1">
                <a:spcBef>
                  <a:spcPct val="50000"/>
                </a:spcBef>
              </a:pPr>
              <a:r>
                <a:rPr lang="ko-KR" altLang="en-US" sz="1600" dirty="0">
                  <a:solidFill>
                    <a:srgbClr val="FF3300"/>
                  </a:solidFill>
                  <a:latin typeface="微软雅黑" panose="020B0503020204020204" charset="-122"/>
                  <a:ea typeface="微软雅黑" panose="020B0503020204020204" charset="-122"/>
                </a:rPr>
                <a:t>通风</a:t>
              </a:r>
              <a:endParaRPr lang="ko-KR" altLang="en-US" sz="1600" dirty="0">
                <a:solidFill>
                  <a:srgbClr val="FF3300"/>
                </a:solidFill>
                <a:latin typeface="微软雅黑" panose="020B0503020204020204" charset="-122"/>
                <a:ea typeface="微软雅黑" panose="020B0503020204020204" charset="-122"/>
              </a:endParaRPr>
            </a:p>
          </p:txBody>
        </p:sp>
        <p:sp>
          <p:nvSpPr>
            <p:cNvPr id="21" name="文本框 285709"/>
            <p:cNvSpPr txBox="1"/>
            <p:nvPr/>
          </p:nvSpPr>
          <p:spPr>
            <a:xfrm>
              <a:off x="10650" y="7563"/>
              <a:ext cx="1393" cy="530"/>
            </a:xfrm>
            <a:prstGeom prst="rect">
              <a:avLst/>
            </a:prstGeom>
            <a:noFill/>
            <a:ln w="9525">
              <a:noFill/>
            </a:ln>
          </p:spPr>
          <p:txBody>
            <a:bodyPr anchor="t">
              <a:spAutoFit/>
            </a:bodyPr>
            <a:lstStyle/>
            <a:p>
              <a:pPr latinLnBrk="1">
                <a:spcBef>
                  <a:spcPct val="50000"/>
                </a:spcBef>
              </a:pPr>
              <a:r>
                <a:rPr lang="ko-KR" altLang="en-US" sz="1600" dirty="0">
                  <a:solidFill>
                    <a:srgbClr val="FF3300"/>
                  </a:solidFill>
                  <a:latin typeface="微软雅黑" panose="020B0503020204020204" charset="-122"/>
                  <a:ea typeface="微软雅黑" panose="020B0503020204020204" charset="-122"/>
                </a:rPr>
                <a:t>长时间</a:t>
              </a:r>
              <a:endParaRPr lang="ko-KR" altLang="en-US" sz="1600" dirty="0">
                <a:solidFill>
                  <a:srgbClr val="FF3300"/>
                </a:solidFill>
                <a:latin typeface="微软雅黑" panose="020B0503020204020204" charset="-122"/>
                <a:ea typeface="微软雅黑" panose="020B0503020204020204" charset="-122"/>
              </a:endParaRPr>
            </a:p>
          </p:txBody>
        </p:sp>
        <p:sp>
          <p:nvSpPr>
            <p:cNvPr id="22" name="文本框 285710"/>
            <p:cNvSpPr txBox="1"/>
            <p:nvPr/>
          </p:nvSpPr>
          <p:spPr>
            <a:xfrm>
              <a:off x="14730" y="8643"/>
              <a:ext cx="1560" cy="530"/>
            </a:xfrm>
            <a:prstGeom prst="rect">
              <a:avLst/>
            </a:prstGeom>
            <a:noFill/>
            <a:ln w="9525">
              <a:noFill/>
            </a:ln>
          </p:spPr>
          <p:txBody>
            <a:bodyPr anchor="t">
              <a:spAutoFit/>
            </a:bodyPr>
            <a:lstStyle/>
            <a:p>
              <a:pPr latinLnBrk="1">
                <a:spcBef>
                  <a:spcPct val="50000"/>
                </a:spcBef>
              </a:pPr>
              <a:r>
                <a:rPr lang="ko-KR" altLang="en-US" sz="1600" dirty="0">
                  <a:solidFill>
                    <a:srgbClr val="FF3300"/>
                  </a:solidFill>
                  <a:latin typeface="微软雅黑" panose="020B0503020204020204" charset="-122"/>
                  <a:ea typeface="微软雅黑" panose="020B0503020204020204" charset="-122"/>
                </a:rPr>
                <a:t>使用后</a:t>
              </a:r>
              <a:endParaRPr lang="ko-KR" altLang="en-US" sz="1600" dirty="0">
                <a:solidFill>
                  <a:srgbClr val="FF3300"/>
                </a:solidFill>
                <a:latin typeface="微软雅黑" panose="020B0503020204020204" charset="-122"/>
                <a:ea typeface="微软雅黑" panose="020B0503020204020204" charset="-122"/>
              </a:endParaRPr>
            </a:p>
          </p:txBody>
        </p:sp>
        <p:sp>
          <p:nvSpPr>
            <p:cNvPr id="23" name="文本框 285711"/>
            <p:cNvSpPr txBox="1"/>
            <p:nvPr/>
          </p:nvSpPr>
          <p:spPr>
            <a:xfrm>
              <a:off x="15330" y="6963"/>
              <a:ext cx="840" cy="915"/>
            </a:xfrm>
            <a:prstGeom prst="rect">
              <a:avLst/>
            </a:prstGeom>
            <a:noFill/>
            <a:ln w="9525">
              <a:noFill/>
            </a:ln>
          </p:spPr>
          <p:txBody>
            <a:bodyPr anchor="t">
              <a:spAutoFit/>
            </a:bodyPr>
            <a:lstStyle/>
            <a:p>
              <a:pPr latinLnBrk="1">
                <a:spcBef>
                  <a:spcPct val="50000"/>
                </a:spcBef>
              </a:pPr>
              <a:r>
                <a:rPr lang="ko-KR" altLang="en-US" sz="1600" dirty="0">
                  <a:solidFill>
                    <a:srgbClr val="FF3300"/>
                  </a:solidFill>
                  <a:latin typeface="微软雅黑" panose="020B0503020204020204" charset="-122"/>
                  <a:ea typeface="微软雅黑" panose="020B0503020204020204" charset="-122"/>
                </a:rPr>
                <a:t>检查</a:t>
              </a:r>
              <a:endParaRPr lang="ko-KR" altLang="en-US" sz="1600" dirty="0">
                <a:solidFill>
                  <a:srgbClr val="FF3300"/>
                </a:solidFill>
                <a:latin typeface="微软雅黑" panose="020B0503020204020204" charset="-122"/>
                <a:ea typeface="微软雅黑" panose="020B0503020204020204" charset="-122"/>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447800"/>
            <a:ext cx="9979660" cy="481393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预防火灾要领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4" name="组合 3"/>
          <p:cNvGrpSpPr/>
          <p:nvPr/>
        </p:nvGrpSpPr>
        <p:grpSpPr>
          <a:xfrm>
            <a:off x="1569085" y="1596390"/>
            <a:ext cx="9630410" cy="4565650"/>
            <a:chOff x="1320" y="2240"/>
            <a:chExt cx="15166" cy="7190"/>
          </a:xfrm>
        </p:grpSpPr>
        <p:pic>
          <p:nvPicPr>
            <p:cNvPr id="68609" name="图片 287763" descr="화-9"/>
            <p:cNvPicPr>
              <a:picLocks noChangeAspect="1"/>
            </p:cNvPicPr>
            <p:nvPr/>
          </p:nvPicPr>
          <p:blipFill>
            <a:blip r:embed="rId1"/>
            <a:stretch>
              <a:fillRect/>
            </a:stretch>
          </p:blipFill>
          <p:spPr>
            <a:xfrm>
              <a:off x="9663" y="4995"/>
              <a:ext cx="6120" cy="4435"/>
            </a:xfrm>
            <a:prstGeom prst="rect">
              <a:avLst/>
            </a:prstGeom>
            <a:noFill/>
            <a:ln w="9525">
              <a:noFill/>
            </a:ln>
          </p:spPr>
        </p:pic>
        <p:grpSp>
          <p:nvGrpSpPr>
            <p:cNvPr id="68613" name="组合 287750"/>
            <p:cNvGrpSpPr/>
            <p:nvPr/>
          </p:nvGrpSpPr>
          <p:grpSpPr>
            <a:xfrm>
              <a:off x="1320" y="2240"/>
              <a:ext cx="15053" cy="580"/>
              <a:chOff x="528" y="896"/>
              <a:chExt cx="6021" cy="232"/>
            </a:xfrm>
          </p:grpSpPr>
          <p:sp>
            <p:nvSpPr>
              <p:cNvPr id="68614" name="文本框 287751"/>
              <p:cNvSpPr txBox="1"/>
              <p:nvPr/>
            </p:nvSpPr>
            <p:spPr>
              <a:xfrm>
                <a:off x="768" y="896"/>
                <a:ext cx="5781" cy="232"/>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rPr>
                  <a:t>油类火灾</a:t>
                </a:r>
                <a:endParaRPr lang="ko-KR" altLang="en-US" dirty="0">
                  <a:solidFill>
                    <a:schemeClr val="bg1"/>
                  </a:solidFill>
                  <a:latin typeface="微软雅黑" panose="020B0503020204020204" charset="-122"/>
                  <a:ea typeface="微软雅黑" panose="020B0503020204020204" charset="-122"/>
                </a:endParaRPr>
              </a:p>
            </p:txBody>
          </p:sp>
          <p:pic>
            <p:nvPicPr>
              <p:cNvPr id="68615" name="图片 287752" descr="마크모양2"/>
              <p:cNvPicPr>
                <a:picLocks noChangeAspect="1"/>
              </p:cNvPicPr>
              <p:nvPr/>
            </p:nvPicPr>
            <p:blipFill>
              <a:blip r:embed="rId2"/>
              <a:stretch>
                <a:fillRect/>
              </a:stretch>
            </p:blipFill>
            <p:spPr>
              <a:xfrm>
                <a:off x="528" y="912"/>
                <a:ext cx="190" cy="192"/>
              </a:xfrm>
              <a:prstGeom prst="rect">
                <a:avLst/>
              </a:prstGeom>
              <a:noFill/>
              <a:ln w="9525">
                <a:noFill/>
              </a:ln>
            </p:spPr>
          </p:pic>
        </p:grpSp>
        <p:sp>
          <p:nvSpPr>
            <p:cNvPr id="68616" name="文本框 287753"/>
            <p:cNvSpPr txBox="1"/>
            <p:nvPr/>
          </p:nvSpPr>
          <p:spPr>
            <a:xfrm>
              <a:off x="1920" y="3000"/>
              <a:ext cx="10920" cy="2138"/>
            </a:xfrm>
            <a:prstGeom prst="rect">
              <a:avLst/>
            </a:prstGeom>
            <a:noFill/>
            <a:ln w="9525">
              <a:noFill/>
            </a:ln>
          </p:spPr>
          <p:txBody>
            <a:bodyPr anchor="t">
              <a:spAutoFit/>
            </a:bodyPr>
            <a:lstStyle/>
            <a:p>
              <a:pPr marL="290830" indent="-290830" defTabSz="914400" latinLnBrk="1">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注入燃料时必须关闭电源，并</a:t>
              </a:r>
              <a:r>
                <a:rPr lang="ko-KR" altLang="en-US" sz="1800" dirty="0">
                  <a:latin typeface="微软雅黑" panose="020B0503020204020204" charset="-122"/>
                  <a:ea typeface="微软雅黑" panose="020B0503020204020204" charset="-122"/>
                  <a:cs typeface="微软雅黑" panose="020B0503020204020204" charset="-122"/>
                </a:rPr>
                <a:t>使用漏斗</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禁止移动</a:t>
              </a:r>
              <a:r>
                <a:rPr lang="zh-CN" altLang="en-US" sz="1800" dirty="0">
                  <a:latin typeface="微软雅黑" panose="020B0503020204020204" charset="-122"/>
                  <a:ea typeface="微软雅黑" panose="020B0503020204020204" charset="-122"/>
                  <a:cs typeface="微软雅黑" panose="020B0503020204020204" charset="-122"/>
                </a:rPr>
                <a:t>使用中的（燃烧中）</a:t>
              </a:r>
              <a:r>
                <a:rPr lang="ko-KR" altLang="en-US" sz="1800" dirty="0">
                  <a:latin typeface="微软雅黑" panose="020B0503020204020204" charset="-122"/>
                  <a:ea typeface="微软雅黑" panose="020B0503020204020204" charset="-122"/>
                  <a:cs typeface="微软雅黑" panose="020B0503020204020204" charset="-122"/>
                </a:rPr>
                <a:t>炉子</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不在</a:t>
              </a:r>
              <a:r>
                <a:rPr lang="ko-KR" altLang="en-US" sz="1800" dirty="0">
                  <a:latin typeface="微软雅黑" panose="020B0503020204020204" charset="-122"/>
                  <a:ea typeface="微软雅黑" panose="020B0503020204020204" charset="-122"/>
                  <a:cs typeface="微软雅黑" panose="020B0503020204020204" charset="-122"/>
                </a:rPr>
                <a:t>炉子周边晾晒衣服</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动火</a:t>
              </a:r>
              <a:r>
                <a:rPr lang="zh-CN" altLang="en-US" sz="1800" dirty="0">
                  <a:latin typeface="微软雅黑" panose="020B0503020204020204" charset="-122"/>
                  <a:ea typeface="微软雅黑" panose="020B0503020204020204" charset="-122"/>
                  <a:cs typeface="微软雅黑" panose="020B0503020204020204" charset="-122"/>
                </a:rPr>
                <a:t>点配备小灭火器或3~4各沙袋</a:t>
              </a:r>
              <a:endParaRPr lang="ko-KR" altLang="en-US" sz="1800" dirty="0">
                <a:latin typeface="微软雅黑" panose="020B0503020204020204" charset="-122"/>
                <a:ea typeface="微软雅黑" panose="020B0503020204020204" charset="-122"/>
                <a:cs typeface="微软雅黑" panose="020B0503020204020204" charset="-122"/>
              </a:endParaRPr>
            </a:p>
          </p:txBody>
        </p:sp>
        <p:sp>
          <p:nvSpPr>
            <p:cNvPr id="68617" name="文本框 287756"/>
            <p:cNvSpPr txBox="1"/>
            <p:nvPr/>
          </p:nvSpPr>
          <p:spPr>
            <a:xfrm>
              <a:off x="9096" y="6243"/>
              <a:ext cx="840" cy="1685"/>
            </a:xfrm>
            <a:prstGeom prst="rect">
              <a:avLst/>
            </a:prstGeom>
            <a:noFill/>
            <a:ln w="9525">
              <a:noFill/>
            </a:ln>
          </p:spPr>
          <p:txBody>
            <a:bodyPr anchor="t">
              <a:spAutoFit/>
            </a:bodyPr>
            <a:lstStyle/>
            <a:p>
              <a:pPr latinLnBrk="1">
                <a:spcBef>
                  <a:spcPct val="50000"/>
                </a:spcBef>
              </a:pPr>
              <a:r>
                <a:rPr lang="ko-KR" altLang="en-US" sz="1600" dirty="0">
                  <a:solidFill>
                    <a:srgbClr val="FF3300"/>
                  </a:solidFill>
                  <a:latin typeface="微软雅黑" panose="020B0503020204020204" charset="-122"/>
                  <a:ea typeface="微软雅黑" panose="020B0503020204020204" charset="-122"/>
                </a:rPr>
                <a:t>禁止移动</a:t>
              </a:r>
              <a:endParaRPr lang="ko-KR" altLang="en-US" sz="1600" dirty="0">
                <a:solidFill>
                  <a:srgbClr val="FF3300"/>
                </a:solidFill>
                <a:latin typeface="微软雅黑" panose="020B0503020204020204" charset="-122"/>
                <a:ea typeface="微软雅黑" panose="020B0503020204020204" charset="-122"/>
              </a:endParaRPr>
            </a:p>
          </p:txBody>
        </p:sp>
        <p:sp>
          <p:nvSpPr>
            <p:cNvPr id="68618" name="文本框 287757"/>
            <p:cNvSpPr txBox="1"/>
            <p:nvPr/>
          </p:nvSpPr>
          <p:spPr>
            <a:xfrm>
              <a:off x="14163" y="7995"/>
              <a:ext cx="943" cy="815"/>
            </a:xfrm>
            <a:prstGeom prst="rect">
              <a:avLst/>
            </a:prstGeom>
            <a:noFill/>
            <a:ln w="9525">
              <a:noFill/>
            </a:ln>
          </p:spPr>
          <p:txBody>
            <a:bodyPr anchor="t">
              <a:spAutoFit/>
            </a:bodyPr>
            <a:lstStyle/>
            <a:p>
              <a:pPr algn="ctr" latinLnBrk="1">
                <a:spcBef>
                  <a:spcPct val="50000"/>
                </a:spcBef>
              </a:pPr>
              <a:r>
                <a:rPr lang="zh-CN" altLang="en-US" sz="1400" dirty="0">
                  <a:solidFill>
                    <a:srgbClr val="FF3300"/>
                  </a:solidFill>
                  <a:latin typeface="微软雅黑" panose="020B0503020204020204" charset="-122"/>
                  <a:ea typeface="微软雅黑" panose="020B0503020204020204" charset="-122"/>
                </a:rPr>
                <a:t>固定安装</a:t>
              </a:r>
              <a:endParaRPr lang="zh-CN" altLang="en-US" sz="1400" dirty="0">
                <a:solidFill>
                  <a:srgbClr val="FF3300"/>
                </a:solidFill>
                <a:latin typeface="微软雅黑" panose="020B0503020204020204" charset="-122"/>
                <a:ea typeface="微软雅黑" panose="020B0503020204020204" charset="-122"/>
              </a:endParaRPr>
            </a:p>
          </p:txBody>
        </p:sp>
        <p:sp>
          <p:nvSpPr>
            <p:cNvPr id="68619" name="文本框 287758"/>
            <p:cNvSpPr txBox="1"/>
            <p:nvPr/>
          </p:nvSpPr>
          <p:spPr>
            <a:xfrm>
              <a:off x="15331" y="7150"/>
              <a:ext cx="1155" cy="480"/>
            </a:xfrm>
            <a:prstGeom prst="rect">
              <a:avLst/>
            </a:prstGeom>
            <a:noFill/>
            <a:ln w="9525">
              <a:noFill/>
            </a:ln>
          </p:spPr>
          <p:txBody>
            <a:bodyPr anchor="t">
              <a:spAutoFit/>
            </a:bodyPr>
            <a:lstStyle/>
            <a:p>
              <a:pPr latinLnBrk="1">
                <a:spcBef>
                  <a:spcPct val="50000"/>
                </a:spcBef>
              </a:pPr>
              <a:r>
                <a:rPr lang="ko-KR" altLang="en-US" sz="1400" dirty="0">
                  <a:solidFill>
                    <a:srgbClr val="FF3300"/>
                  </a:solidFill>
                  <a:latin typeface="微软雅黑" panose="020B0503020204020204" charset="-122"/>
                  <a:ea typeface="微软雅黑" panose="020B0503020204020204" charset="-122"/>
                </a:rPr>
                <a:t>灭火器</a:t>
              </a:r>
              <a:endParaRPr lang="ko-KR" altLang="en-US" sz="1400" dirty="0">
                <a:solidFill>
                  <a:srgbClr val="FF3300"/>
                </a:solidFill>
                <a:latin typeface="微软雅黑" panose="020B0503020204020204" charset="-122"/>
                <a:ea typeface="微软雅黑" panose="020B0503020204020204" charset="-122"/>
              </a:endParaRPr>
            </a:p>
          </p:txBody>
        </p:sp>
        <p:sp>
          <p:nvSpPr>
            <p:cNvPr id="68620" name="文本框 287759"/>
            <p:cNvSpPr txBox="1"/>
            <p:nvPr/>
          </p:nvSpPr>
          <p:spPr>
            <a:xfrm>
              <a:off x="13858" y="5563"/>
              <a:ext cx="1080" cy="480"/>
            </a:xfrm>
            <a:prstGeom prst="rect">
              <a:avLst/>
            </a:prstGeom>
            <a:noFill/>
            <a:ln w="9525">
              <a:noFill/>
            </a:ln>
          </p:spPr>
          <p:txBody>
            <a:bodyPr anchor="t">
              <a:spAutoFit/>
            </a:bodyPr>
            <a:lstStyle/>
            <a:p>
              <a:pPr latinLnBrk="1">
                <a:spcBef>
                  <a:spcPct val="50000"/>
                </a:spcBef>
              </a:pPr>
              <a:r>
                <a:rPr lang="ko-KR" altLang="en-US" sz="1400" dirty="0">
                  <a:solidFill>
                    <a:srgbClr val="FF3300"/>
                  </a:solidFill>
                  <a:latin typeface="微软雅黑" panose="020B0503020204020204" charset="-122"/>
                  <a:ea typeface="微软雅黑" panose="020B0503020204020204" charset="-122"/>
                </a:rPr>
                <a:t>沙子</a:t>
              </a:r>
              <a:endParaRPr lang="ko-KR" altLang="en-US" sz="1400" dirty="0">
                <a:solidFill>
                  <a:srgbClr val="FF3300"/>
                </a:solidFill>
                <a:latin typeface="微软雅黑" panose="020B0503020204020204" charset="-122"/>
                <a:ea typeface="微软雅黑" panose="020B0503020204020204" charset="-122"/>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447800"/>
            <a:ext cx="9979660" cy="481393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预防火灾要领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5" name="组合 4"/>
          <p:cNvGrpSpPr/>
          <p:nvPr/>
        </p:nvGrpSpPr>
        <p:grpSpPr>
          <a:xfrm>
            <a:off x="1577340" y="1502410"/>
            <a:ext cx="9598025" cy="4652645"/>
            <a:chOff x="1320" y="2160"/>
            <a:chExt cx="15115" cy="7327"/>
          </a:xfrm>
        </p:grpSpPr>
        <p:pic>
          <p:nvPicPr>
            <p:cNvPr id="70657" name="图片 289811" descr="화-10"/>
            <p:cNvPicPr>
              <a:picLocks noChangeAspect="1"/>
            </p:cNvPicPr>
            <p:nvPr/>
          </p:nvPicPr>
          <p:blipFill>
            <a:blip r:embed="rId1"/>
            <a:stretch>
              <a:fillRect/>
            </a:stretch>
          </p:blipFill>
          <p:spPr>
            <a:xfrm>
              <a:off x="9594" y="4479"/>
              <a:ext cx="6840" cy="5008"/>
            </a:xfrm>
            <a:prstGeom prst="rect">
              <a:avLst/>
            </a:prstGeom>
            <a:noFill/>
            <a:ln w="9525">
              <a:noFill/>
            </a:ln>
          </p:spPr>
        </p:pic>
        <p:grpSp>
          <p:nvGrpSpPr>
            <p:cNvPr id="70661" name="组合 289798"/>
            <p:cNvGrpSpPr/>
            <p:nvPr/>
          </p:nvGrpSpPr>
          <p:grpSpPr>
            <a:xfrm>
              <a:off x="1320" y="2160"/>
              <a:ext cx="15115" cy="600"/>
              <a:chOff x="528" y="864"/>
              <a:chExt cx="6046" cy="240"/>
            </a:xfrm>
          </p:grpSpPr>
          <p:sp>
            <p:nvSpPr>
              <p:cNvPr id="70662" name="文本框 289799"/>
              <p:cNvSpPr txBox="1"/>
              <p:nvPr/>
            </p:nvSpPr>
            <p:spPr>
              <a:xfrm>
                <a:off x="768" y="864"/>
                <a:ext cx="5806" cy="232"/>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rPr>
                  <a:t>火花火灾</a:t>
                </a:r>
                <a:endParaRPr lang="ko-KR" altLang="en-US" dirty="0">
                  <a:solidFill>
                    <a:schemeClr val="bg1"/>
                  </a:solidFill>
                  <a:latin typeface="微软雅黑" panose="020B0503020204020204" charset="-122"/>
                  <a:ea typeface="微软雅黑" panose="020B0503020204020204" charset="-122"/>
                </a:endParaRPr>
              </a:p>
            </p:txBody>
          </p:sp>
          <p:pic>
            <p:nvPicPr>
              <p:cNvPr id="70663" name="图片 289800" descr="마크모양2"/>
              <p:cNvPicPr>
                <a:picLocks noChangeAspect="1"/>
              </p:cNvPicPr>
              <p:nvPr/>
            </p:nvPicPr>
            <p:blipFill>
              <a:blip r:embed="rId2"/>
              <a:stretch>
                <a:fillRect/>
              </a:stretch>
            </p:blipFill>
            <p:spPr>
              <a:xfrm>
                <a:off x="528" y="912"/>
                <a:ext cx="190" cy="192"/>
              </a:xfrm>
              <a:prstGeom prst="rect">
                <a:avLst/>
              </a:prstGeom>
              <a:noFill/>
              <a:ln w="9525">
                <a:noFill/>
              </a:ln>
            </p:spPr>
          </p:pic>
        </p:grpSp>
        <p:sp>
          <p:nvSpPr>
            <p:cNvPr id="70664" name="文本框 289801"/>
            <p:cNvSpPr txBox="1"/>
            <p:nvPr/>
          </p:nvSpPr>
          <p:spPr>
            <a:xfrm>
              <a:off x="1920" y="3000"/>
              <a:ext cx="10920" cy="1098"/>
            </a:xfrm>
            <a:prstGeom prst="rect">
              <a:avLst/>
            </a:prstGeom>
            <a:noFill/>
            <a:ln w="9525">
              <a:noFill/>
            </a:ln>
          </p:spPr>
          <p:txBody>
            <a:bodyPr anchor="t">
              <a:spAutoFit/>
            </a:bodyPr>
            <a:lstStyle/>
            <a:p>
              <a:pPr marL="290830" indent="-290830" defTabSz="914400" latinLnBrk="1">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清理干净</a:t>
              </a:r>
              <a:r>
                <a:rPr lang="ko-KR" altLang="en-US" sz="1800" dirty="0">
                  <a:latin typeface="微软雅黑" panose="020B0503020204020204" charset="-122"/>
                  <a:ea typeface="微软雅黑" panose="020B0503020204020204" charset="-122"/>
                  <a:cs typeface="微软雅黑" panose="020B0503020204020204" charset="-122"/>
                </a:rPr>
                <a:t>周边可燃物</a:t>
              </a:r>
              <a:r>
                <a:rPr lang="zh-CN" altLang="en-US" sz="1800" dirty="0">
                  <a:latin typeface="微软雅黑" panose="020B0503020204020204" charset="-122"/>
                  <a:ea typeface="微软雅黑" panose="020B0503020204020204" charset="-122"/>
                  <a:cs typeface="微软雅黑" panose="020B0503020204020204" charset="-122"/>
                </a:rPr>
                <a:t>后，进行</a:t>
              </a:r>
              <a:r>
                <a:rPr lang="ko-KR" altLang="en-US" sz="1800" dirty="0">
                  <a:latin typeface="微软雅黑" panose="020B0503020204020204" charset="-122"/>
                  <a:ea typeface="微软雅黑" panose="020B0503020204020204" charset="-122"/>
                  <a:cs typeface="微软雅黑" panose="020B0503020204020204" charset="-122"/>
                </a:rPr>
                <a:t>作业</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工作场所配备灭火器及水桶</a:t>
              </a:r>
              <a:endParaRPr lang="ko-KR" altLang="en-US" sz="1800" dirty="0">
                <a:latin typeface="微软雅黑" panose="020B0503020204020204" charset="-122"/>
                <a:ea typeface="微软雅黑" panose="020B0503020204020204" charset="-122"/>
                <a:cs typeface="微软雅黑" panose="020B0503020204020204" charset="-122"/>
              </a:endParaRPr>
            </a:p>
          </p:txBody>
        </p:sp>
        <p:sp>
          <p:nvSpPr>
            <p:cNvPr id="70665" name="文本框 289809"/>
            <p:cNvSpPr txBox="1"/>
            <p:nvPr/>
          </p:nvSpPr>
          <p:spPr>
            <a:xfrm>
              <a:off x="10914" y="4839"/>
              <a:ext cx="1440" cy="1485"/>
            </a:xfrm>
            <a:prstGeom prst="rect">
              <a:avLst/>
            </a:prstGeom>
            <a:noFill/>
            <a:ln w="9525">
              <a:noFill/>
            </a:ln>
          </p:spPr>
          <p:txBody>
            <a:bodyPr anchor="t">
              <a:spAutoFit/>
            </a:bodyPr>
            <a:lstStyle/>
            <a:p>
              <a:pPr latinLnBrk="1">
                <a:spcBef>
                  <a:spcPct val="50000"/>
                </a:spcBef>
              </a:pPr>
              <a:r>
                <a:rPr lang="ko-KR" altLang="en-US" sz="1400" dirty="0">
                  <a:solidFill>
                    <a:srgbClr val="FF3300"/>
                  </a:solidFill>
                  <a:latin typeface="微软雅黑" panose="020B0503020204020204" charset="-122"/>
                  <a:ea typeface="微软雅黑" panose="020B0503020204020204" charset="-122"/>
                  <a:cs typeface="微软雅黑" panose="020B0503020204020204" charset="-122"/>
                </a:rPr>
                <a:t>配备灭火器</a:t>
              </a:r>
              <a:r>
                <a:rPr lang="zh-CN" altLang="en-US" sz="1400" dirty="0">
                  <a:solidFill>
                    <a:srgbClr val="FF3300"/>
                  </a:solidFill>
                  <a:latin typeface="微软雅黑" panose="020B0503020204020204" charset="-122"/>
                  <a:ea typeface="微软雅黑" panose="020B0503020204020204" charset="-122"/>
                  <a:cs typeface="微软雅黑" panose="020B0503020204020204" charset="-122"/>
                </a:rPr>
                <a:t>、</a:t>
              </a:r>
              <a:r>
                <a:rPr lang="ko-KR" altLang="en-US" sz="1400" dirty="0">
                  <a:solidFill>
                    <a:srgbClr val="FF3300"/>
                  </a:solidFill>
                  <a:latin typeface="微软雅黑" panose="020B0503020204020204" charset="-122"/>
                  <a:ea typeface="微软雅黑" panose="020B0503020204020204" charset="-122"/>
                  <a:cs typeface="微软雅黑" panose="020B0503020204020204" charset="-122"/>
                </a:rPr>
                <a:t>水桶 </a:t>
              </a:r>
              <a:r>
                <a:rPr lang="zh-CN" altLang="en-US" sz="1400" dirty="0">
                  <a:solidFill>
                    <a:srgbClr val="FF3300"/>
                  </a:solidFill>
                  <a:latin typeface="微软雅黑" panose="020B0503020204020204" charset="-122"/>
                  <a:ea typeface="微软雅黑" panose="020B0503020204020204" charset="-122"/>
                  <a:cs typeface="微软雅黑" panose="020B0503020204020204" charset="-122"/>
                </a:rPr>
                <a:t>后进行</a:t>
              </a:r>
              <a:r>
                <a:rPr lang="ko-KR" altLang="en-US" sz="1400" dirty="0">
                  <a:solidFill>
                    <a:srgbClr val="FF3300"/>
                  </a:solidFill>
                  <a:latin typeface="微软雅黑" panose="020B0503020204020204" charset="-122"/>
                  <a:ea typeface="微软雅黑" panose="020B0503020204020204" charset="-122"/>
                  <a:cs typeface="微软雅黑" panose="020B0503020204020204" charset="-122"/>
                </a:rPr>
                <a:t> 焊接作业</a:t>
              </a:r>
              <a:endParaRPr lang="ko-KR" altLang="en-US" sz="1400" dirty="0">
                <a:solidFill>
                  <a:srgbClr val="FF3300"/>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447800"/>
            <a:ext cx="9979660" cy="481393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预防火灾要领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4" name="组合 3"/>
          <p:cNvGrpSpPr/>
          <p:nvPr/>
        </p:nvGrpSpPr>
        <p:grpSpPr>
          <a:xfrm>
            <a:off x="1423035" y="1714500"/>
            <a:ext cx="9721850" cy="4141470"/>
            <a:chOff x="1320" y="2240"/>
            <a:chExt cx="15310" cy="6522"/>
          </a:xfrm>
        </p:grpSpPr>
        <p:pic>
          <p:nvPicPr>
            <p:cNvPr id="72705" name="图片 291858" descr="화-11"/>
            <p:cNvPicPr>
              <a:picLocks noChangeAspect="1"/>
            </p:cNvPicPr>
            <p:nvPr/>
          </p:nvPicPr>
          <p:blipFill>
            <a:blip r:embed="rId1"/>
            <a:stretch>
              <a:fillRect/>
            </a:stretch>
          </p:blipFill>
          <p:spPr>
            <a:xfrm>
              <a:off x="9790" y="3232"/>
              <a:ext cx="6840" cy="5530"/>
            </a:xfrm>
            <a:prstGeom prst="rect">
              <a:avLst/>
            </a:prstGeom>
            <a:noFill/>
            <a:ln w="9525">
              <a:noFill/>
            </a:ln>
          </p:spPr>
        </p:pic>
        <p:sp>
          <p:nvSpPr>
            <p:cNvPr id="72706" name="文本框 291856"/>
            <p:cNvSpPr txBox="1"/>
            <p:nvPr/>
          </p:nvSpPr>
          <p:spPr>
            <a:xfrm>
              <a:off x="14110" y="3832"/>
              <a:ext cx="1920" cy="822"/>
            </a:xfrm>
            <a:prstGeom prst="rect">
              <a:avLst/>
            </a:prstGeom>
            <a:noFill/>
            <a:ln w="9525">
              <a:noFill/>
            </a:ln>
          </p:spPr>
          <p:txBody>
            <a:bodyPr anchor="t">
              <a:spAutoFit/>
            </a:bodyPr>
            <a:lstStyle/>
            <a:p>
              <a:pPr latinLnBrk="1">
                <a:spcBef>
                  <a:spcPct val="50000"/>
                </a:spcBef>
              </a:pPr>
              <a:r>
                <a:rPr lang="zh-CN" altLang="en-US" sz="1400" dirty="0">
                  <a:solidFill>
                    <a:srgbClr val="7600EC"/>
                  </a:solidFill>
                  <a:latin typeface="微软雅黑" panose="020B0503020204020204" charset="-122"/>
                  <a:ea typeface="微软雅黑" panose="020B0503020204020204" charset="-122"/>
                  <a:cs typeface="微软雅黑" panose="020B0503020204020204" charset="-122"/>
                </a:rPr>
                <a:t>人员从热源</a:t>
              </a:r>
              <a:r>
                <a:rPr lang="ko-KR" altLang="en-US" sz="1400" dirty="0">
                  <a:solidFill>
                    <a:srgbClr val="7600EC"/>
                  </a:solidFill>
                  <a:latin typeface="微软雅黑" panose="020B0503020204020204" charset="-122"/>
                  <a:ea typeface="微软雅黑" panose="020B0503020204020204" charset="-122"/>
                  <a:cs typeface="微软雅黑" panose="020B0503020204020204" charset="-122"/>
                </a:rPr>
                <a:t>隔离</a:t>
              </a:r>
              <a:endParaRPr lang="ko-KR" altLang="en-US" sz="1400" dirty="0">
                <a:solidFill>
                  <a:srgbClr val="7600EC"/>
                </a:solidFill>
                <a:latin typeface="微软雅黑" panose="020B0503020204020204" charset="-122"/>
                <a:ea typeface="微软雅黑" panose="020B0503020204020204" charset="-122"/>
                <a:cs typeface="微软雅黑" panose="020B0503020204020204" charset="-122"/>
              </a:endParaRPr>
            </a:p>
          </p:txBody>
        </p:sp>
        <p:grpSp>
          <p:nvGrpSpPr>
            <p:cNvPr id="72710" name="组合 291846"/>
            <p:cNvGrpSpPr/>
            <p:nvPr/>
          </p:nvGrpSpPr>
          <p:grpSpPr>
            <a:xfrm>
              <a:off x="1320" y="2240"/>
              <a:ext cx="15310" cy="558"/>
              <a:chOff x="528" y="896"/>
              <a:chExt cx="6124" cy="223"/>
            </a:xfrm>
          </p:grpSpPr>
          <p:sp>
            <p:nvSpPr>
              <p:cNvPr id="72711" name="文本框 291847"/>
              <p:cNvSpPr txBox="1"/>
              <p:nvPr/>
            </p:nvSpPr>
            <p:spPr>
              <a:xfrm>
                <a:off x="768" y="896"/>
                <a:ext cx="5884" cy="223"/>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rPr>
                  <a:t>车辆火灾</a:t>
                </a:r>
                <a:endParaRPr lang="ko-KR" altLang="en-US" dirty="0">
                  <a:solidFill>
                    <a:schemeClr val="bg1"/>
                  </a:solidFill>
                  <a:latin typeface="微软雅黑" panose="020B0503020204020204" charset="-122"/>
                  <a:ea typeface="微软雅黑" panose="020B0503020204020204" charset="-122"/>
                </a:endParaRPr>
              </a:p>
            </p:txBody>
          </p:sp>
          <p:pic>
            <p:nvPicPr>
              <p:cNvPr id="72712" name="图片 291848" descr="마크모양2"/>
              <p:cNvPicPr>
                <a:picLocks noChangeAspect="1"/>
              </p:cNvPicPr>
              <p:nvPr/>
            </p:nvPicPr>
            <p:blipFill>
              <a:blip r:embed="rId2"/>
              <a:stretch>
                <a:fillRect/>
              </a:stretch>
            </p:blipFill>
            <p:spPr>
              <a:xfrm>
                <a:off x="528" y="912"/>
                <a:ext cx="190" cy="192"/>
              </a:xfrm>
              <a:prstGeom prst="rect">
                <a:avLst/>
              </a:prstGeom>
              <a:noFill/>
              <a:ln w="9525">
                <a:noFill/>
              </a:ln>
            </p:spPr>
          </p:pic>
        </p:grpSp>
        <p:sp>
          <p:nvSpPr>
            <p:cNvPr id="72713" name="文本框 291853"/>
            <p:cNvSpPr txBox="1"/>
            <p:nvPr/>
          </p:nvSpPr>
          <p:spPr>
            <a:xfrm>
              <a:off x="1920" y="2880"/>
              <a:ext cx="10680" cy="1098"/>
            </a:xfrm>
            <a:prstGeom prst="rect">
              <a:avLst/>
            </a:prstGeom>
            <a:noFill/>
            <a:ln w="9525">
              <a:noFill/>
            </a:ln>
          </p:spPr>
          <p:txBody>
            <a:bodyPr anchor="t">
              <a:spAutoFit/>
            </a:bodyPr>
            <a:lstStyle/>
            <a:p>
              <a:pPr marL="290830" indent="-290830" defTabSz="914400" latinLnBrk="1">
                <a:spcBef>
                  <a:spcPct val="50000"/>
                </a:spcBef>
                <a:tabLst>
                  <a:tab pos="567055" algn="l"/>
                </a:tabLst>
              </a:pPr>
              <a:r>
                <a:rPr lang="en-US" altLang="ko-KR" sz="1800" dirty="0">
                  <a:solidFill>
                    <a:srgbClr val="FF3300"/>
                  </a:solidFill>
                  <a:latin typeface="微软雅黑" panose="020B0503020204020204" charset="-122"/>
                  <a:ea typeface="微软雅黑" panose="020B0503020204020204" charset="-122"/>
                  <a:cs typeface="微软雅黑" panose="020B0503020204020204" charset="-122"/>
                </a:rPr>
                <a:t>▶ </a:t>
              </a:r>
              <a:r>
                <a:rPr lang="ko-KR" altLang="en-US" sz="1800" dirty="0">
                  <a:solidFill>
                    <a:srgbClr val="FF3300"/>
                  </a:solidFill>
                  <a:latin typeface="微软雅黑" panose="020B0503020204020204" charset="-122"/>
                  <a:ea typeface="微软雅黑" panose="020B0503020204020204" charset="-122"/>
                  <a:cs typeface="微软雅黑" panose="020B0503020204020204" charset="-122"/>
                </a:rPr>
                <a:t>主要原因</a:t>
              </a:r>
              <a:endParaRPr lang="ko-KR" altLang="en-US" sz="1800" dirty="0">
                <a:solidFill>
                  <a:srgbClr val="FF3300"/>
                </a:solidFill>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电气</a:t>
              </a:r>
              <a:r>
                <a:rPr lang="zh-CN" altLang="en-US" sz="1800" dirty="0">
                  <a:latin typeface="微软雅黑" panose="020B0503020204020204" charset="-122"/>
                  <a:ea typeface="微软雅黑" panose="020B0503020204020204" charset="-122"/>
                  <a:cs typeface="微软雅黑" panose="020B0503020204020204" charset="-122"/>
                </a:rPr>
                <a:t>、纵火、烟头、</a:t>
              </a:r>
              <a:r>
                <a:rPr lang="ko-KR" altLang="en-US" sz="1800" dirty="0">
                  <a:latin typeface="微软雅黑" panose="020B0503020204020204" charset="-122"/>
                  <a:ea typeface="微软雅黑" panose="020B0503020204020204" charset="-122"/>
                  <a:cs typeface="微软雅黑" panose="020B0503020204020204" charset="-122"/>
                </a:rPr>
                <a:t>气体等</a:t>
              </a:r>
              <a:endParaRPr lang="ko-KR" altLang="en-US" sz="1800" dirty="0">
                <a:latin typeface="微软雅黑" panose="020B0503020204020204" charset="-122"/>
                <a:ea typeface="微软雅黑" panose="020B0503020204020204" charset="-122"/>
                <a:cs typeface="微软雅黑" panose="020B0503020204020204" charset="-122"/>
              </a:endParaRPr>
            </a:p>
          </p:txBody>
        </p:sp>
        <p:sp>
          <p:nvSpPr>
            <p:cNvPr id="72714" name="文本框 291854"/>
            <p:cNvSpPr txBox="1"/>
            <p:nvPr/>
          </p:nvSpPr>
          <p:spPr>
            <a:xfrm>
              <a:off x="1860" y="4560"/>
              <a:ext cx="10680" cy="3698"/>
            </a:xfrm>
            <a:prstGeom prst="rect">
              <a:avLst/>
            </a:prstGeom>
            <a:noFill/>
            <a:ln w="9525">
              <a:noFill/>
            </a:ln>
          </p:spPr>
          <p:txBody>
            <a:bodyPr anchor="t">
              <a:spAutoFit/>
            </a:bodyPr>
            <a:lstStyle/>
            <a:p>
              <a:pPr marL="290830" indent="-290830" defTabSz="914400" latinLnBrk="1">
                <a:spcBef>
                  <a:spcPct val="50000"/>
                </a:spcBef>
                <a:tabLst>
                  <a:tab pos="567055" algn="l"/>
                </a:tabLst>
              </a:pPr>
              <a:r>
                <a:rPr lang="en-US" altLang="ko-KR" sz="1800" dirty="0">
                  <a:solidFill>
                    <a:srgbClr val="FF3300"/>
                  </a:solidFill>
                  <a:latin typeface="微软雅黑" panose="020B0503020204020204" charset="-122"/>
                  <a:ea typeface="微软雅黑" panose="020B0503020204020204" charset="-122"/>
                  <a:cs typeface="微软雅黑" panose="020B0503020204020204" charset="-122"/>
                </a:rPr>
                <a:t>▶ </a:t>
              </a:r>
              <a:r>
                <a:rPr lang="ko-KR" altLang="en-US" sz="1800" dirty="0">
                  <a:solidFill>
                    <a:srgbClr val="FF3300"/>
                  </a:solidFill>
                  <a:latin typeface="微软雅黑" panose="020B0503020204020204" charset="-122"/>
                  <a:ea typeface="微软雅黑" panose="020B0503020204020204" charset="-122"/>
                  <a:cs typeface="微软雅黑" panose="020B0503020204020204" charset="-122"/>
                </a:rPr>
                <a:t>预防要领</a:t>
              </a:r>
              <a:endParaRPr lang="ko-KR" altLang="en-US" sz="1800" dirty="0">
                <a:solidFill>
                  <a:srgbClr val="FF3300"/>
                </a:solidFill>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 冲撞时的</a:t>
              </a:r>
              <a:r>
                <a:rPr lang="ko-KR" altLang="en-US" sz="1800" dirty="0">
                  <a:solidFill>
                    <a:schemeClr val="tx1"/>
                  </a:solidFill>
                  <a:latin typeface="微软雅黑" panose="020B0503020204020204" charset="-122"/>
                  <a:ea typeface="微软雅黑" panose="020B0503020204020204" charset="-122"/>
                  <a:cs typeface="微软雅黑" panose="020B0503020204020204" charset="-122"/>
                </a:rPr>
                <a:t>火灾</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预防</a:t>
              </a:r>
              <a:endParaRPr lang="ko-KR"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防止 燃料泄露</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消除导致燃料着火的因素</a:t>
              </a:r>
              <a:endParaRPr lang="zh-CN"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人员从</a:t>
              </a:r>
              <a:r>
                <a:rPr lang="ko-KR" altLang="en-US" sz="1800" dirty="0">
                  <a:latin typeface="微软雅黑" panose="020B0503020204020204" charset="-122"/>
                  <a:ea typeface="微软雅黑" panose="020B0503020204020204" charset="-122"/>
                  <a:cs typeface="微软雅黑" panose="020B0503020204020204" charset="-122"/>
                </a:rPr>
                <a:t>火灾</a:t>
              </a:r>
              <a:r>
                <a:rPr lang="zh-CN" altLang="en-US" sz="1800" dirty="0">
                  <a:latin typeface="微软雅黑" panose="020B0503020204020204" charset="-122"/>
                  <a:ea typeface="微软雅黑" panose="020B0503020204020204" charset="-122"/>
                  <a:cs typeface="微软雅黑" panose="020B0503020204020204" charset="-122"/>
                </a:rPr>
                <a:t>、热源、</a:t>
              </a:r>
              <a:r>
                <a:rPr lang="ko-KR" altLang="en-US" sz="1800" dirty="0">
                  <a:latin typeface="微软雅黑" panose="020B0503020204020204" charset="-122"/>
                  <a:ea typeface="微软雅黑" panose="020B0503020204020204" charset="-122"/>
                  <a:cs typeface="微软雅黑" panose="020B0503020204020204" charset="-122"/>
                </a:rPr>
                <a:t> </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有毒气体隔离</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提供充分的逃生条件</a:t>
              </a:r>
              <a:endParaRPr lang="ko-KR" altLang="en-US" sz="1800" dirty="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396365"/>
            <a:ext cx="9979660" cy="481393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预防火灾要领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5" name="组合 4"/>
          <p:cNvGrpSpPr/>
          <p:nvPr/>
        </p:nvGrpSpPr>
        <p:grpSpPr>
          <a:xfrm>
            <a:off x="1336675" y="1557655"/>
            <a:ext cx="9914255" cy="4560570"/>
            <a:chOff x="1320" y="2180"/>
            <a:chExt cx="15613" cy="7182"/>
          </a:xfrm>
        </p:grpSpPr>
        <p:pic>
          <p:nvPicPr>
            <p:cNvPr id="74753" name="图片 293905" descr="화-12"/>
            <p:cNvPicPr>
              <a:picLocks noChangeAspect="1"/>
            </p:cNvPicPr>
            <p:nvPr/>
          </p:nvPicPr>
          <p:blipFill>
            <a:blip r:embed="rId1"/>
            <a:stretch>
              <a:fillRect/>
            </a:stretch>
          </p:blipFill>
          <p:spPr>
            <a:xfrm>
              <a:off x="9853" y="4232"/>
              <a:ext cx="7080" cy="5130"/>
            </a:xfrm>
            <a:prstGeom prst="rect">
              <a:avLst/>
            </a:prstGeom>
            <a:noFill/>
            <a:ln w="9525">
              <a:noFill/>
            </a:ln>
          </p:spPr>
        </p:pic>
        <p:sp>
          <p:nvSpPr>
            <p:cNvPr id="74754" name="文本框 293902"/>
            <p:cNvSpPr txBox="1"/>
            <p:nvPr/>
          </p:nvSpPr>
          <p:spPr>
            <a:xfrm>
              <a:off x="10093" y="6272"/>
              <a:ext cx="1320" cy="1150"/>
            </a:xfrm>
            <a:prstGeom prst="rect">
              <a:avLst/>
            </a:prstGeom>
            <a:noFill/>
            <a:ln w="9525">
              <a:noFill/>
            </a:ln>
          </p:spPr>
          <p:txBody>
            <a:bodyPr anchor="t">
              <a:spAutoFit/>
            </a:bodyPr>
            <a:lstStyle/>
            <a:p>
              <a:pPr latinLnBrk="1">
                <a:spcBef>
                  <a:spcPct val="50000"/>
                </a:spcBef>
              </a:pPr>
              <a:r>
                <a:rPr lang="ko-KR" altLang="en-US" sz="1400" dirty="0">
                  <a:solidFill>
                    <a:srgbClr val="7600EC"/>
                  </a:solidFill>
                  <a:latin typeface="宋体" panose="02010600030101010101" pitchFamily="2" charset="-122"/>
                  <a:ea typeface="宋体" panose="02010600030101010101" pitchFamily="2" charset="-122"/>
                </a:rPr>
                <a:t>电线绝缘层</a:t>
              </a:r>
              <a:r>
                <a:rPr lang="en-US" altLang="zh-CN" sz="1400" dirty="0">
                  <a:solidFill>
                    <a:srgbClr val="7600EC"/>
                  </a:solidFill>
                  <a:latin typeface="宋体" panose="02010600030101010101" pitchFamily="2" charset="-122"/>
                  <a:ea typeface="宋体" panose="02010600030101010101" pitchFamily="2" charset="-122"/>
                </a:rPr>
                <a:t>-</a:t>
              </a:r>
              <a:r>
                <a:rPr lang="ko-KR" altLang="en-US" sz="1400" dirty="0">
                  <a:solidFill>
                    <a:srgbClr val="7600EC"/>
                  </a:solidFill>
                  <a:latin typeface="宋体" panose="02010600030101010101" pitchFamily="2" charset="-122"/>
                  <a:ea typeface="宋体" panose="02010600030101010101" pitchFamily="2" charset="-122"/>
                </a:rPr>
                <a:t>不燃</a:t>
              </a:r>
              <a:r>
                <a:rPr lang="zh-CN" altLang="en-US" sz="1400" dirty="0">
                  <a:solidFill>
                    <a:srgbClr val="7600EC"/>
                  </a:solidFill>
                  <a:latin typeface="宋体" panose="02010600030101010101" pitchFamily="2" charset="-122"/>
                  <a:ea typeface="宋体" panose="02010600030101010101" pitchFamily="2" charset="-122"/>
                </a:rPr>
                <a:t>材料</a:t>
              </a:r>
              <a:endParaRPr lang="ko-KR" altLang="en-US" sz="1400" dirty="0">
                <a:solidFill>
                  <a:srgbClr val="7600EC"/>
                </a:solidFill>
                <a:latin typeface="宋体" panose="02010600030101010101" pitchFamily="2" charset="-122"/>
                <a:ea typeface="宋体" panose="02010600030101010101" pitchFamily="2" charset="-122"/>
              </a:endParaRPr>
            </a:p>
          </p:txBody>
        </p:sp>
        <p:sp>
          <p:nvSpPr>
            <p:cNvPr id="74755" name="文本框 293903"/>
            <p:cNvSpPr txBox="1"/>
            <p:nvPr/>
          </p:nvSpPr>
          <p:spPr>
            <a:xfrm>
              <a:off x="12218" y="5740"/>
              <a:ext cx="1475" cy="815"/>
            </a:xfrm>
            <a:prstGeom prst="rect">
              <a:avLst/>
            </a:prstGeom>
            <a:noFill/>
            <a:ln w="9525">
              <a:noFill/>
            </a:ln>
          </p:spPr>
          <p:txBody>
            <a:bodyPr anchor="t">
              <a:spAutoFit/>
            </a:bodyPr>
            <a:lstStyle/>
            <a:p>
              <a:pPr latinLnBrk="1">
                <a:spcBef>
                  <a:spcPct val="50000"/>
                </a:spcBef>
              </a:pPr>
              <a:r>
                <a:rPr lang="ko-KR" altLang="en-US" sz="1400" dirty="0">
                  <a:solidFill>
                    <a:srgbClr val="7600EC"/>
                  </a:solidFill>
                  <a:latin typeface="宋体" panose="02010600030101010101" pitchFamily="2" charset="-122"/>
                  <a:ea typeface="宋体" panose="02010600030101010101" pitchFamily="2" charset="-122"/>
                </a:rPr>
                <a:t>保险丝</a:t>
              </a:r>
              <a:r>
                <a:rPr lang="zh-CN" altLang="en-US" sz="1400" dirty="0">
                  <a:solidFill>
                    <a:srgbClr val="7600EC"/>
                  </a:solidFill>
                  <a:latin typeface="宋体" panose="02010600030101010101" pitchFamily="2" charset="-122"/>
                  <a:ea typeface="宋体" panose="02010600030101010101" pitchFamily="2" charset="-122"/>
                </a:rPr>
                <a:t>等过载保护</a:t>
              </a:r>
              <a:endParaRPr lang="ko-KR" altLang="en-US" sz="1400" dirty="0">
                <a:solidFill>
                  <a:srgbClr val="7600EC"/>
                </a:solidFill>
                <a:latin typeface="宋体" panose="02010600030101010101" pitchFamily="2" charset="-122"/>
                <a:ea typeface="宋体" panose="02010600030101010101" pitchFamily="2" charset="-122"/>
              </a:endParaRPr>
            </a:p>
          </p:txBody>
        </p:sp>
        <p:grpSp>
          <p:nvGrpSpPr>
            <p:cNvPr id="74759" name="组合 293895"/>
            <p:cNvGrpSpPr/>
            <p:nvPr/>
          </p:nvGrpSpPr>
          <p:grpSpPr>
            <a:xfrm>
              <a:off x="1320" y="2180"/>
              <a:ext cx="15613" cy="580"/>
              <a:chOff x="528" y="872"/>
              <a:chExt cx="6245" cy="232"/>
            </a:xfrm>
          </p:grpSpPr>
          <p:sp>
            <p:nvSpPr>
              <p:cNvPr id="74760" name="文本框 293896"/>
              <p:cNvSpPr txBox="1"/>
              <p:nvPr/>
            </p:nvSpPr>
            <p:spPr>
              <a:xfrm>
                <a:off x="846" y="872"/>
                <a:ext cx="5927" cy="232"/>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rPr>
                  <a:t>车辆火灾</a:t>
                </a:r>
                <a:endParaRPr lang="ko-KR" altLang="en-US" dirty="0">
                  <a:solidFill>
                    <a:schemeClr val="bg1"/>
                  </a:solidFill>
                  <a:latin typeface="微软雅黑" panose="020B0503020204020204" charset="-122"/>
                  <a:ea typeface="微软雅黑" panose="020B0503020204020204" charset="-122"/>
                </a:endParaRPr>
              </a:p>
            </p:txBody>
          </p:sp>
          <p:pic>
            <p:nvPicPr>
              <p:cNvPr id="74761" name="图片 293897" descr="마크모양2"/>
              <p:cNvPicPr>
                <a:picLocks noChangeAspect="1"/>
              </p:cNvPicPr>
              <p:nvPr/>
            </p:nvPicPr>
            <p:blipFill>
              <a:blip r:embed="rId2"/>
              <a:stretch>
                <a:fillRect/>
              </a:stretch>
            </p:blipFill>
            <p:spPr>
              <a:xfrm>
                <a:off x="528" y="912"/>
                <a:ext cx="190" cy="192"/>
              </a:xfrm>
              <a:prstGeom prst="rect">
                <a:avLst/>
              </a:prstGeom>
              <a:noFill/>
              <a:ln w="9525">
                <a:noFill/>
              </a:ln>
            </p:spPr>
          </p:pic>
        </p:grpSp>
        <p:sp>
          <p:nvSpPr>
            <p:cNvPr id="74762" name="文本框 293899"/>
            <p:cNvSpPr txBox="1"/>
            <p:nvPr/>
          </p:nvSpPr>
          <p:spPr>
            <a:xfrm>
              <a:off x="1860" y="2880"/>
              <a:ext cx="10680" cy="3415"/>
            </a:xfrm>
            <a:prstGeom prst="rect">
              <a:avLst/>
            </a:prstGeom>
            <a:noFill/>
            <a:ln w="9525">
              <a:noFill/>
            </a:ln>
          </p:spPr>
          <p:txBody>
            <a:bodyPr wrap="square" anchor="t">
              <a:spAutoFit/>
            </a:bodyPr>
            <a:lstStyle/>
            <a:p>
              <a:pPr marL="290830" indent="-290830" defTabSz="914400" latinLnBrk="1">
                <a:lnSpc>
                  <a:spcPct val="150000"/>
                </a:lnSpc>
                <a:spcBef>
                  <a:spcPct val="50000"/>
                </a:spcBef>
                <a:tabLst>
                  <a:tab pos="567055" algn="l"/>
                </a:tabLst>
              </a:pPr>
              <a:r>
                <a:rPr lang="en-US" altLang="ko-KR" sz="1800" dirty="0">
                  <a:solidFill>
                    <a:srgbClr val="FF3300"/>
                  </a:solidFill>
                  <a:latin typeface="微软雅黑" panose="020B0503020204020204" charset="-122"/>
                  <a:ea typeface="微软雅黑" panose="020B0503020204020204" charset="-122"/>
                  <a:cs typeface="微软雅黑" panose="020B0503020204020204" charset="-122"/>
                </a:rPr>
                <a:t>▶ </a:t>
              </a:r>
              <a:r>
                <a:rPr lang="ko-KR" altLang="en-US" sz="1800" dirty="0">
                  <a:solidFill>
                    <a:srgbClr val="FF3300"/>
                  </a:solidFill>
                  <a:latin typeface="微软雅黑" panose="020B0503020204020204" charset="-122"/>
                  <a:ea typeface="微软雅黑" panose="020B0503020204020204" charset="-122"/>
                  <a:cs typeface="微软雅黑" panose="020B0503020204020204" charset="-122"/>
                </a:rPr>
                <a:t>预防要领</a:t>
              </a:r>
              <a:endParaRPr lang="ko-KR" altLang="en-US" sz="1800" dirty="0">
                <a:solidFill>
                  <a:srgbClr val="FF3300"/>
                </a:solidFill>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150000"/>
                </a:lnSpc>
                <a:spcBef>
                  <a:spcPct val="50000"/>
                </a:spcBef>
                <a:tabLst>
                  <a:tab pos="567055" algn="l"/>
                </a:tabLst>
              </a:pPr>
              <a:r>
                <a:rPr lang="ko-KR" altLang="en-US" sz="18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ko-KR" sz="1800" dirty="0">
                  <a:solidFill>
                    <a:schemeClr val="tx1"/>
                  </a:solidFill>
                  <a:latin typeface="微软雅黑" panose="020B0503020204020204" charset="-122"/>
                  <a:ea typeface="微软雅黑" panose="020B0503020204020204" charset="-122"/>
                  <a:cs typeface="微软雅黑" panose="020B0503020204020204" charset="-122"/>
                </a:rPr>
                <a:t>◆ </a:t>
              </a:r>
              <a:r>
                <a:rPr lang="ko-KR" altLang="en-US" sz="1800" dirty="0">
                  <a:solidFill>
                    <a:schemeClr val="tx1"/>
                  </a:solidFill>
                  <a:latin typeface="微软雅黑" panose="020B0503020204020204" charset="-122"/>
                  <a:ea typeface="微软雅黑" panose="020B0503020204020204" charset="-122"/>
                  <a:cs typeface="微软雅黑" panose="020B0503020204020204" charset="-122"/>
                </a:rPr>
                <a:t>电气系统的火灾预防</a:t>
              </a:r>
              <a:endParaRPr lang="ko-KR"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15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机动车</a:t>
              </a:r>
              <a:r>
                <a:rPr lang="ko-KR" altLang="en-US" sz="1800" dirty="0">
                  <a:latin typeface="微软雅黑" panose="020B0503020204020204" charset="-122"/>
                  <a:ea typeface="微软雅黑" panose="020B0503020204020204" charset="-122"/>
                  <a:cs typeface="微软雅黑" panose="020B0503020204020204" charset="-122"/>
                </a:rPr>
                <a:t>电线</a:t>
              </a:r>
              <a:r>
                <a:rPr lang="zh-CN" altLang="en-US" sz="1800" dirty="0">
                  <a:latin typeface="微软雅黑" panose="020B0503020204020204" charset="-122"/>
                  <a:ea typeface="微软雅黑" panose="020B0503020204020204" charset="-122"/>
                  <a:cs typeface="微软雅黑" panose="020B0503020204020204" charset="-122"/>
                </a:rPr>
                <a:t>使用不燃材料</a:t>
              </a:r>
              <a:r>
                <a:rPr lang="ko-KR" altLang="en-US" sz="1800" dirty="0">
                  <a:latin typeface="微软雅黑" panose="020B0503020204020204" charset="-122"/>
                  <a:ea typeface="微软雅黑" panose="020B0503020204020204" charset="-122"/>
                  <a:cs typeface="微软雅黑" panose="020B0503020204020204" charset="-122"/>
                </a:rPr>
                <a:t>绝缘层</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15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为防止过电流</a:t>
              </a:r>
              <a:r>
                <a:rPr lang="zh-CN" altLang="en-US" sz="1800" dirty="0">
                  <a:latin typeface="微软雅黑" panose="020B0503020204020204" charset="-122"/>
                  <a:ea typeface="微软雅黑" panose="020B0503020204020204" charset="-122"/>
                  <a:cs typeface="微软雅黑" panose="020B0503020204020204" charset="-122"/>
                </a:rPr>
                <a:t>，应安装</a:t>
              </a:r>
              <a:r>
                <a:rPr lang="ko-KR" altLang="en-US" sz="1800" dirty="0">
                  <a:latin typeface="微软雅黑" panose="020B0503020204020204" charset="-122"/>
                  <a:ea typeface="微软雅黑" panose="020B0503020204020204" charset="-122"/>
                  <a:cs typeface="微软雅黑" panose="020B0503020204020204" charset="-122"/>
                </a:rPr>
                <a:t>保险丝</a:t>
              </a:r>
              <a:r>
                <a:rPr lang="zh-CN" altLang="en-US" sz="1800" dirty="0">
                  <a:latin typeface="微软雅黑" panose="020B0503020204020204" charset="-122"/>
                  <a:ea typeface="微软雅黑" panose="020B0503020204020204" charset="-122"/>
                  <a:cs typeface="微软雅黑" panose="020B0503020204020204" charset="-122"/>
                </a:rPr>
                <a:t>等过载保护</a:t>
              </a:r>
              <a:endParaRPr lang="ko-KR" altLang="en-US" sz="1800" dirty="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396365"/>
            <a:ext cx="9979660" cy="481393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预防火灾要领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4" name="组合 3"/>
          <p:cNvGrpSpPr/>
          <p:nvPr/>
        </p:nvGrpSpPr>
        <p:grpSpPr>
          <a:xfrm>
            <a:off x="1439545" y="1725613"/>
            <a:ext cx="9737090" cy="4073843"/>
            <a:chOff x="1320" y="2203"/>
            <a:chExt cx="15334" cy="6416"/>
          </a:xfrm>
        </p:grpSpPr>
        <p:pic>
          <p:nvPicPr>
            <p:cNvPr id="78849" name="图片 298002" descr="화-14"/>
            <p:cNvPicPr>
              <a:picLocks noChangeAspect="1"/>
            </p:cNvPicPr>
            <p:nvPr/>
          </p:nvPicPr>
          <p:blipFill>
            <a:blip r:embed="rId1"/>
            <a:stretch>
              <a:fillRect/>
            </a:stretch>
          </p:blipFill>
          <p:spPr>
            <a:xfrm>
              <a:off x="10294" y="3840"/>
              <a:ext cx="6360" cy="4778"/>
            </a:xfrm>
            <a:prstGeom prst="rect">
              <a:avLst/>
            </a:prstGeom>
            <a:noFill/>
            <a:ln w="9525">
              <a:noFill/>
            </a:ln>
          </p:spPr>
        </p:pic>
        <p:sp>
          <p:nvSpPr>
            <p:cNvPr id="78850" name="文本框 297999"/>
            <p:cNvSpPr txBox="1"/>
            <p:nvPr/>
          </p:nvSpPr>
          <p:spPr>
            <a:xfrm>
              <a:off x="12020" y="4938"/>
              <a:ext cx="1950" cy="580"/>
            </a:xfrm>
            <a:prstGeom prst="rect">
              <a:avLst/>
            </a:prstGeom>
            <a:noFill/>
            <a:ln w="9525">
              <a:noFill/>
            </a:ln>
          </p:spPr>
          <p:txBody>
            <a:bodyPr anchor="t">
              <a:spAutoFit/>
            </a:bodyPr>
            <a:lstStyle/>
            <a:p>
              <a:pPr latinLnBrk="1">
                <a:spcBef>
                  <a:spcPct val="50000"/>
                </a:spcBef>
              </a:pPr>
              <a:r>
                <a:rPr lang="ko-KR" altLang="en-US" dirty="0">
                  <a:solidFill>
                    <a:srgbClr val="FF3300"/>
                  </a:solidFill>
                  <a:latin typeface="微软雅黑" panose="020B0503020204020204" charset="-122"/>
                  <a:ea typeface="微软雅黑" panose="020B0503020204020204" charset="-122"/>
                </a:rPr>
                <a:t>安全教育</a:t>
              </a:r>
              <a:endParaRPr lang="ko-KR" altLang="en-US" dirty="0">
                <a:solidFill>
                  <a:srgbClr val="FF3300"/>
                </a:solidFill>
                <a:latin typeface="微软雅黑" panose="020B0503020204020204" charset="-122"/>
                <a:ea typeface="微软雅黑" panose="020B0503020204020204" charset="-122"/>
              </a:endParaRPr>
            </a:p>
          </p:txBody>
        </p:sp>
        <p:grpSp>
          <p:nvGrpSpPr>
            <p:cNvPr id="78854" name="组合 297994"/>
            <p:cNvGrpSpPr/>
            <p:nvPr/>
          </p:nvGrpSpPr>
          <p:grpSpPr>
            <a:xfrm>
              <a:off x="1320" y="2203"/>
              <a:ext cx="15334" cy="558"/>
              <a:chOff x="528" y="881"/>
              <a:chExt cx="5610" cy="223"/>
            </a:xfrm>
          </p:grpSpPr>
          <p:sp>
            <p:nvSpPr>
              <p:cNvPr id="78855" name="文本框 297995"/>
              <p:cNvSpPr txBox="1"/>
              <p:nvPr/>
            </p:nvSpPr>
            <p:spPr>
              <a:xfrm>
                <a:off x="768" y="881"/>
                <a:ext cx="5370" cy="223"/>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cs typeface="微软雅黑" panose="020B0503020204020204" charset="-122"/>
                  </a:rPr>
                  <a:t>工厂</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a:t>
                </a:r>
                <a:r>
                  <a:rPr lang="ko-KR" altLang="en-US" dirty="0">
                    <a:solidFill>
                      <a:schemeClr val="bg1"/>
                    </a:solidFill>
                    <a:latin typeface="微软雅黑" panose="020B0503020204020204" charset="-122"/>
                    <a:ea typeface="微软雅黑" panose="020B0503020204020204" charset="-122"/>
                    <a:cs typeface="微软雅黑" panose="020B0503020204020204" charset="-122"/>
                  </a:rPr>
                  <a:t>工作场所</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a:t>
                </a:r>
                <a:r>
                  <a:rPr lang="ko-KR" altLang="en-US" dirty="0">
                    <a:solidFill>
                      <a:schemeClr val="bg1"/>
                    </a:solidFill>
                    <a:latin typeface="微软雅黑" panose="020B0503020204020204" charset="-122"/>
                    <a:ea typeface="微软雅黑" panose="020B0503020204020204" charset="-122"/>
                    <a:cs typeface="微软雅黑" panose="020B0503020204020204" charset="-122"/>
                  </a:rPr>
                  <a:t>企业火灾</a:t>
                </a:r>
                <a:endParaRPr lang="ko-KR"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78856" name="图片 297996" descr="마크모양2"/>
              <p:cNvPicPr>
                <a:picLocks noChangeAspect="1"/>
              </p:cNvPicPr>
              <p:nvPr/>
            </p:nvPicPr>
            <p:blipFill>
              <a:blip r:embed="rId2"/>
              <a:stretch>
                <a:fillRect/>
              </a:stretch>
            </p:blipFill>
            <p:spPr>
              <a:xfrm>
                <a:off x="528" y="912"/>
                <a:ext cx="190" cy="192"/>
              </a:xfrm>
              <a:prstGeom prst="rect">
                <a:avLst/>
              </a:prstGeom>
              <a:noFill/>
              <a:ln w="9525">
                <a:noFill/>
              </a:ln>
            </p:spPr>
          </p:pic>
        </p:grpSp>
        <p:sp>
          <p:nvSpPr>
            <p:cNvPr id="78857" name="文本框 297997"/>
            <p:cNvSpPr txBox="1"/>
            <p:nvPr/>
          </p:nvSpPr>
          <p:spPr>
            <a:xfrm>
              <a:off x="1860" y="2880"/>
              <a:ext cx="10680" cy="1618"/>
            </a:xfrm>
            <a:prstGeom prst="rect">
              <a:avLst/>
            </a:prstGeom>
            <a:noFill/>
            <a:ln w="9525">
              <a:noFill/>
            </a:ln>
          </p:spPr>
          <p:txBody>
            <a:bodyPr anchor="t">
              <a:spAutoFit/>
            </a:bodyPr>
            <a:lstStyle/>
            <a:p>
              <a:pPr marL="290830" indent="-290830" defTabSz="914400" latinLnBrk="1">
                <a:spcBef>
                  <a:spcPct val="50000"/>
                </a:spcBef>
                <a:tabLst>
                  <a:tab pos="567055" algn="l"/>
                </a:tabLst>
              </a:pPr>
              <a:r>
                <a:rPr lang="en-US" altLang="ko-KR" sz="1800" dirty="0">
                  <a:solidFill>
                    <a:srgbClr val="FF3300"/>
                  </a:solidFill>
                  <a:latin typeface="微软雅黑" panose="020B0503020204020204" charset="-122"/>
                  <a:ea typeface="微软雅黑" panose="020B0503020204020204" charset="-122"/>
                  <a:cs typeface="微软雅黑" panose="020B0503020204020204" charset="-122"/>
                </a:rPr>
                <a:t>▶ </a:t>
              </a:r>
              <a:r>
                <a:rPr lang="ko-KR" altLang="en-US" sz="1800" dirty="0">
                  <a:solidFill>
                    <a:srgbClr val="FF3300"/>
                  </a:solidFill>
                  <a:latin typeface="微软雅黑" panose="020B0503020204020204" charset="-122"/>
                  <a:ea typeface="微软雅黑" panose="020B0503020204020204" charset="-122"/>
                  <a:cs typeface="微软雅黑" panose="020B0503020204020204" charset="-122"/>
                </a:rPr>
                <a:t>主要原因</a:t>
              </a:r>
              <a:endParaRPr lang="ko-KR" altLang="en-US" sz="1800" dirty="0">
                <a:solidFill>
                  <a:srgbClr val="FF3300"/>
                </a:solidFill>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电气</a:t>
              </a:r>
              <a:r>
                <a:rPr lang="zh-CN" altLang="en-US" sz="1800" dirty="0">
                  <a:latin typeface="微软雅黑" panose="020B0503020204020204" charset="-122"/>
                  <a:ea typeface="微软雅黑" panose="020B0503020204020204" charset="-122"/>
                  <a:cs typeface="微软雅黑" panose="020B0503020204020204" charset="-122"/>
                </a:rPr>
                <a:t>、烟头、火花、可燃</a:t>
              </a:r>
              <a:r>
                <a:rPr lang="ko-KR" altLang="en-US" sz="1800" dirty="0">
                  <a:latin typeface="微软雅黑" panose="020B0503020204020204" charset="-122"/>
                  <a:ea typeface="微软雅黑" panose="020B0503020204020204" charset="-122"/>
                  <a:cs typeface="微软雅黑" panose="020B0503020204020204" charset="-122"/>
                </a:rPr>
                <a:t>气体</a:t>
              </a:r>
              <a:r>
                <a:rPr lang="zh-CN" altLang="en-US" sz="1800" dirty="0">
                  <a:latin typeface="微软雅黑" panose="020B0503020204020204" charset="-122"/>
                  <a:ea typeface="微软雅黑" panose="020B0503020204020204" charset="-122"/>
                  <a:cs typeface="微软雅黑" panose="020B0503020204020204" charset="-122"/>
                </a:rPr>
                <a:t>、</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炉设备</a:t>
              </a:r>
              <a:r>
                <a:rPr lang="ko-KR" altLang="en-US" sz="1800" dirty="0">
                  <a:latin typeface="微软雅黑" panose="020B0503020204020204" charset="-122"/>
                  <a:ea typeface="微软雅黑" panose="020B0503020204020204" charset="-122"/>
                  <a:cs typeface="微软雅黑" panose="020B0503020204020204" charset="-122"/>
                </a:rPr>
                <a:t>操作不当</a:t>
              </a:r>
              <a:endParaRPr lang="ko-KR" altLang="en-US" sz="1800" dirty="0">
                <a:latin typeface="微软雅黑" panose="020B0503020204020204" charset="-122"/>
                <a:ea typeface="微软雅黑" panose="020B0503020204020204" charset="-122"/>
                <a:cs typeface="微软雅黑" panose="020B0503020204020204" charset="-122"/>
              </a:endParaRPr>
            </a:p>
          </p:txBody>
        </p:sp>
        <p:sp>
          <p:nvSpPr>
            <p:cNvPr id="78858" name="文本框 298001"/>
            <p:cNvSpPr txBox="1"/>
            <p:nvPr/>
          </p:nvSpPr>
          <p:spPr>
            <a:xfrm>
              <a:off x="1562" y="4920"/>
              <a:ext cx="10680" cy="3698"/>
            </a:xfrm>
            <a:prstGeom prst="rect">
              <a:avLst/>
            </a:prstGeom>
            <a:noFill/>
            <a:ln w="9525">
              <a:noFill/>
            </a:ln>
          </p:spPr>
          <p:txBody>
            <a:bodyPr anchor="t">
              <a:spAutoFit/>
            </a:bodyPr>
            <a:lstStyle/>
            <a:p>
              <a:pPr marL="290830" indent="-290830" defTabSz="914400" latinLnBrk="1">
                <a:spcBef>
                  <a:spcPct val="50000"/>
                </a:spcBef>
                <a:tabLst>
                  <a:tab pos="567055" algn="l"/>
                </a:tabLst>
              </a:pPr>
              <a:r>
                <a:rPr lang="en-US" altLang="ko-KR" sz="1800" dirty="0">
                  <a:solidFill>
                    <a:srgbClr val="FF3300"/>
                  </a:solidFill>
                  <a:latin typeface="微软雅黑" panose="020B0503020204020204" charset="-122"/>
                  <a:ea typeface="微软雅黑" panose="020B0503020204020204" charset="-122"/>
                  <a:cs typeface="微软雅黑" panose="020B0503020204020204" charset="-122"/>
                </a:rPr>
                <a:t>▶ </a:t>
              </a:r>
              <a:r>
                <a:rPr lang="ko-KR" altLang="en-US" sz="1800" dirty="0">
                  <a:solidFill>
                    <a:srgbClr val="FF3300"/>
                  </a:solidFill>
                  <a:latin typeface="微软雅黑" panose="020B0503020204020204" charset="-122"/>
                  <a:ea typeface="微软雅黑" panose="020B0503020204020204" charset="-122"/>
                  <a:cs typeface="微软雅黑" panose="020B0503020204020204" charset="-122"/>
                </a:rPr>
                <a:t>预防要领</a:t>
              </a:r>
              <a:endParaRPr lang="ko-KR" altLang="en-US" sz="1800" dirty="0">
                <a:solidFill>
                  <a:srgbClr val="FF3300"/>
                </a:solidFill>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指定动火作业场所</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指定责任人</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指定吸烟场所</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就</a:t>
              </a:r>
              <a:r>
                <a:rPr lang="ko-KR" altLang="en-US" sz="1800" dirty="0">
                  <a:latin typeface="微软雅黑" panose="020B0503020204020204" charset="-122"/>
                  <a:ea typeface="微软雅黑" panose="020B0503020204020204" charset="-122"/>
                  <a:cs typeface="微软雅黑" panose="020B0503020204020204" charset="-122"/>
                </a:rPr>
                <a:t>灭火器</a:t>
              </a:r>
              <a:r>
                <a:rPr lang="zh-CN" altLang="en-US" sz="1800" dirty="0">
                  <a:latin typeface="微软雅黑" panose="020B0503020204020204" charset="-122"/>
                  <a:ea typeface="微软雅黑" panose="020B0503020204020204" charset="-122"/>
                  <a:cs typeface="微软雅黑" panose="020B0503020204020204" charset="-122"/>
                </a:rPr>
                <a:t>、</a:t>
              </a:r>
              <a:r>
                <a:rPr lang="ko-KR" altLang="en-US" sz="1800" dirty="0">
                  <a:latin typeface="微软雅黑" panose="020B0503020204020204" charset="-122"/>
                  <a:ea typeface="微软雅黑" panose="020B0503020204020204" charset="-122"/>
                  <a:cs typeface="微软雅黑" panose="020B0503020204020204" charset="-122"/>
                </a:rPr>
                <a:t>消火栓使用方法</a:t>
              </a:r>
              <a:r>
                <a:rPr lang="en-US" altLang="ko-KR" sz="1800" dirty="0">
                  <a:latin typeface="微软雅黑" panose="020B0503020204020204" charset="-122"/>
                  <a:ea typeface="微软雅黑" panose="020B0503020204020204" charset="-122"/>
                  <a:cs typeface="微软雅黑" panose="020B0503020204020204" charset="-122"/>
                </a:rPr>
                <a:t>,</a:t>
              </a:r>
              <a:endParaRPr lang="en-US" altLang="ko-KR"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紧急情况时的逃生要领等消防知识</a:t>
              </a:r>
              <a:endParaRPr lang="en-US" altLang="ko-KR"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70000"/>
                </a:lnSpc>
                <a:spcBef>
                  <a:spcPct val="50000"/>
                </a:spcBef>
                <a:tabLst>
                  <a:tab pos="567055" algn="l"/>
                </a:tabLst>
              </a:pPr>
              <a:r>
                <a:rPr lang="en-US" altLang="ko-KR" sz="1800" dirty="0">
                  <a:latin typeface="微软雅黑" panose="020B0503020204020204" charset="-122"/>
                  <a:ea typeface="微软雅黑" panose="020B0503020204020204" charset="-122"/>
                  <a:cs typeface="微软雅黑" panose="020B0503020204020204" charset="-122"/>
                </a:rPr>
                <a:t>       </a:t>
              </a:r>
              <a:r>
                <a:rPr lang="zh-CN" altLang="en-US" sz="1800" dirty="0">
                  <a:latin typeface="微软雅黑" panose="020B0503020204020204" charset="-122"/>
                  <a:ea typeface="微软雅黑" panose="020B0503020204020204" charset="-122"/>
                  <a:cs typeface="微软雅黑" panose="020B0503020204020204" charset="-122"/>
                </a:rPr>
                <a:t>进行定期培训教育</a:t>
              </a:r>
              <a:endParaRPr lang="en-US" altLang="ko-KR" sz="1800" dirty="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843588" y="1919288"/>
            <a:ext cx="904875" cy="519112"/>
            <a:chOff x="5843522" y="1919316"/>
            <a:chExt cx="905163" cy="519289"/>
          </a:xfrm>
        </p:grpSpPr>
        <p:sp>
          <p:nvSpPr>
            <p:cNvPr id="3" name="矩形 2"/>
            <p:cNvSpPr/>
            <p:nvPr/>
          </p:nvSpPr>
          <p:spPr>
            <a:xfrm>
              <a:off x="5843522" y="1919316"/>
              <a:ext cx="519289" cy="519289"/>
            </a:xfrm>
            <a:prstGeom prst="rect">
              <a:avLst/>
            </a:prstGeom>
            <a:solidFill>
              <a:srgbClr val="C62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27" name="文本框 3"/>
            <p:cNvSpPr txBox="1"/>
            <p:nvPr/>
          </p:nvSpPr>
          <p:spPr>
            <a:xfrm>
              <a:off x="5843522" y="1978905"/>
              <a:ext cx="905163" cy="398916"/>
            </a:xfrm>
            <a:prstGeom prst="rect">
              <a:avLst/>
            </a:prstGeom>
            <a:noFill/>
            <a:ln w="9525">
              <a:noFill/>
            </a:ln>
          </p:spPr>
          <p:txBody>
            <a:bodyPr>
              <a:spAutoFit/>
            </a:bodyPr>
            <a:lstStyle/>
            <a:p>
              <a:r>
                <a:rPr lang="en-US" altLang="zh-CN" sz="2000" b="1" dirty="0">
                  <a:solidFill>
                    <a:srgbClr val="FFFFFF"/>
                  </a:solidFill>
                  <a:latin typeface="微软雅黑" panose="020B0503020204020204" charset="-122"/>
                  <a:ea typeface="微软雅黑" panose="020B0503020204020204" charset="-122"/>
                </a:rPr>
                <a:t>03</a:t>
              </a:r>
              <a:endParaRPr lang="zh-CN" altLang="en-US" sz="2000" b="1" dirty="0">
                <a:solidFill>
                  <a:srgbClr val="FFFFFF"/>
                </a:solidFill>
                <a:latin typeface="微软雅黑" panose="020B0503020204020204" charset="-122"/>
                <a:ea typeface="微软雅黑" panose="020B0503020204020204" charset="-122"/>
              </a:endParaRPr>
            </a:p>
          </p:txBody>
        </p:sp>
      </p:grpSp>
      <p:grpSp>
        <p:nvGrpSpPr>
          <p:cNvPr id="7" name="组合 6"/>
          <p:cNvGrpSpPr/>
          <p:nvPr/>
        </p:nvGrpSpPr>
        <p:grpSpPr>
          <a:xfrm>
            <a:off x="4297363" y="2690813"/>
            <a:ext cx="3719512" cy="738187"/>
            <a:chOff x="4296879" y="2691581"/>
            <a:chExt cx="3719285" cy="737419"/>
          </a:xfrm>
        </p:grpSpPr>
        <p:sp>
          <p:nvSpPr>
            <p:cNvPr id="5124" name="文本框 4"/>
            <p:cNvSpPr txBox="1"/>
            <p:nvPr/>
          </p:nvSpPr>
          <p:spPr>
            <a:xfrm>
              <a:off x="4417923" y="2737124"/>
              <a:ext cx="3598241" cy="644489"/>
            </a:xfrm>
            <a:prstGeom prst="rect">
              <a:avLst/>
            </a:prstGeom>
            <a:noFill/>
            <a:ln w="9525">
              <a:noFill/>
            </a:ln>
          </p:spPr>
          <p:txBody>
            <a:bodyPr>
              <a:spAutoFit/>
            </a:bodyPr>
            <a:lstStyle/>
            <a:p>
              <a:r>
                <a:rPr lang="zh-CN" altLang="en-US" sz="3600" b="1" dirty="0">
                  <a:solidFill>
                    <a:srgbClr val="C00000"/>
                  </a:solidFill>
                  <a:latin typeface="微软雅黑" panose="020B0503020204020204" charset="-122"/>
                  <a:ea typeface="微软雅黑" panose="020B0503020204020204" charset="-122"/>
                </a:rPr>
                <a:t>灭火器使用方法</a:t>
              </a:r>
              <a:endParaRPr lang="zh-CN" altLang="en-US" sz="3600" b="1" dirty="0">
                <a:solidFill>
                  <a:srgbClr val="C00000"/>
                </a:solidFill>
                <a:latin typeface="微软雅黑" panose="020B0503020204020204" charset="-122"/>
                <a:ea typeface="微软雅黑" panose="020B0503020204020204" charset="-122"/>
              </a:endParaRPr>
            </a:p>
          </p:txBody>
        </p:sp>
        <p:sp>
          <p:nvSpPr>
            <p:cNvPr id="6" name="矩形 5"/>
            <p:cNvSpPr/>
            <p:nvPr/>
          </p:nvSpPr>
          <p:spPr>
            <a:xfrm>
              <a:off x="4296879" y="2691581"/>
              <a:ext cx="3598241" cy="7374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779713" y="1655763"/>
            <a:ext cx="923925" cy="1493838"/>
          </a:xfrm>
          <a:prstGeom prst="rect">
            <a:avLst/>
          </a:prstGeom>
          <a:noFill/>
        </p:spPr>
        <p:txBody>
          <a:bodyPr vert="eaVert" wrap="square" rtlCol="0">
            <a:spAutoFit/>
          </a:bodyPr>
          <a:lstStyle/>
          <a:p>
            <a:pPr marR="0" defTabSz="457200" fontAlgn="auto">
              <a:spcBef>
                <a:spcPts val="0"/>
              </a:spcBef>
              <a:spcAft>
                <a:spcPts val="0"/>
              </a:spcAft>
              <a:buClrTx/>
              <a:buSzTx/>
              <a:buFontTx/>
              <a:buNone/>
              <a:defRPr/>
            </a:pPr>
            <a:r>
              <a:rPr kumimoji="0" lang="zh-CN" altLang="en-US" sz="4800" b="1" kern="1200" cap="none" spc="600" normalizeH="0" baseline="0" noProof="0" dirty="0">
                <a:solidFill>
                  <a:srgbClr val="C00000"/>
                </a:solidFill>
                <a:latin typeface="微软雅黑" panose="020B0503020204020204" charset="-122"/>
                <a:ea typeface="微软雅黑" panose="020B0503020204020204" charset="-122"/>
                <a:cs typeface="+mn-cs"/>
              </a:rPr>
              <a:t>目录</a:t>
            </a:r>
            <a:endParaRPr kumimoji="0" lang="zh-CN" altLang="en-US" sz="4800" b="1" kern="1200" cap="none" spc="600" normalizeH="0" baseline="0" noProof="0" dirty="0">
              <a:solidFill>
                <a:srgbClr val="C00000"/>
              </a:solidFill>
              <a:latin typeface="微软雅黑" panose="020B0503020204020204" charset="-122"/>
              <a:ea typeface="微软雅黑" panose="020B0503020204020204" charset="-122"/>
              <a:cs typeface="+mn-cs"/>
            </a:endParaRPr>
          </a:p>
        </p:txBody>
      </p:sp>
      <p:grpSp>
        <p:nvGrpSpPr>
          <p:cNvPr id="2" name="组合 1"/>
          <p:cNvGrpSpPr/>
          <p:nvPr/>
        </p:nvGrpSpPr>
        <p:grpSpPr>
          <a:xfrm>
            <a:off x="5094288" y="1136650"/>
            <a:ext cx="3448050" cy="519113"/>
            <a:chOff x="5201947" y="623529"/>
            <a:chExt cx="3448568" cy="519289"/>
          </a:xfrm>
        </p:grpSpPr>
        <p:sp>
          <p:nvSpPr>
            <p:cNvPr id="5" name="矩形 4"/>
            <p:cNvSpPr/>
            <p:nvPr/>
          </p:nvSpPr>
          <p:spPr>
            <a:xfrm>
              <a:off x="5201947" y="623529"/>
              <a:ext cx="519289" cy="519289"/>
            </a:xfrm>
            <a:prstGeom prst="rect">
              <a:avLst/>
            </a:prstGeom>
            <a:solidFill>
              <a:srgbClr val="C62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17" name="文本框 5"/>
            <p:cNvSpPr txBox="1"/>
            <p:nvPr/>
          </p:nvSpPr>
          <p:spPr>
            <a:xfrm>
              <a:off x="5201947" y="683118"/>
              <a:ext cx="905163" cy="400110"/>
            </a:xfrm>
            <a:prstGeom prst="rect">
              <a:avLst/>
            </a:prstGeom>
            <a:noFill/>
            <a:ln w="9525">
              <a:noFill/>
            </a:ln>
          </p:spPr>
          <p:txBody>
            <a:bodyPr>
              <a:spAutoFit/>
            </a:bodyPr>
            <a:lstStyle/>
            <a:p>
              <a:r>
                <a:rPr lang="en-US" altLang="zh-CN" sz="2000" b="1" dirty="0">
                  <a:solidFill>
                    <a:srgbClr val="FFFFFF"/>
                  </a:solidFill>
                  <a:latin typeface="微软雅黑" panose="020B0503020204020204" charset="-122"/>
                  <a:ea typeface="微软雅黑" panose="020B0503020204020204" charset="-122"/>
                </a:rPr>
                <a:t>01</a:t>
              </a:r>
              <a:endParaRPr lang="zh-CN" altLang="en-US" sz="2000" b="1" dirty="0">
                <a:solidFill>
                  <a:srgbClr val="FFFFFF"/>
                </a:solidFill>
                <a:latin typeface="微软雅黑" panose="020B0503020204020204" charset="-122"/>
                <a:ea typeface="微软雅黑" panose="020B0503020204020204" charset="-122"/>
              </a:endParaRPr>
            </a:p>
          </p:txBody>
        </p:sp>
        <p:sp>
          <p:nvSpPr>
            <p:cNvPr id="4118" name="文本框 11"/>
            <p:cNvSpPr txBox="1"/>
            <p:nvPr/>
          </p:nvSpPr>
          <p:spPr>
            <a:xfrm>
              <a:off x="5823513" y="670062"/>
              <a:ext cx="2338851" cy="460531"/>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火灾种类</a:t>
              </a:r>
              <a:endParaRPr lang="zh-CN" altLang="en-US" sz="2400" b="1" dirty="0">
                <a:solidFill>
                  <a:srgbClr val="C00000"/>
                </a:solidFill>
                <a:latin typeface="微软雅黑" panose="020B0503020204020204" charset="-122"/>
                <a:ea typeface="微软雅黑" panose="020B0503020204020204" charset="-122"/>
              </a:endParaRPr>
            </a:p>
          </p:txBody>
        </p:sp>
        <p:sp>
          <p:nvSpPr>
            <p:cNvPr id="16" name="矩形 15"/>
            <p:cNvSpPr/>
            <p:nvPr/>
          </p:nvSpPr>
          <p:spPr>
            <a:xfrm>
              <a:off x="5721236" y="630711"/>
              <a:ext cx="2929279" cy="50684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20" name="文本框 19"/>
          <p:cNvSpPr txBox="1"/>
          <p:nvPr/>
        </p:nvSpPr>
        <p:spPr>
          <a:xfrm>
            <a:off x="665163" y="3049588"/>
            <a:ext cx="5148262" cy="461962"/>
          </a:xfrm>
          <a:prstGeom prst="rect">
            <a:avLst/>
          </a:prstGeom>
          <a:noFill/>
          <a:ln w="9525">
            <a:noFill/>
          </a:ln>
        </p:spPr>
        <p:txBody>
          <a:bodyPr>
            <a:spAutoFit/>
          </a:bodyPr>
          <a:lstStyle/>
          <a:p>
            <a:pPr algn="ctr"/>
            <a:r>
              <a:rPr lang="en-US" altLang="zh-CN" sz="2400" dirty="0">
                <a:solidFill>
                  <a:srgbClr val="C6221E"/>
                </a:solidFill>
                <a:latin typeface="微软雅黑" panose="020B0503020204020204" charset="-122"/>
                <a:ea typeface="微软雅黑" panose="020B0503020204020204" charset="-122"/>
              </a:rPr>
              <a:t>CONTENTS</a:t>
            </a:r>
            <a:endParaRPr lang="zh-CN" altLang="en-US" sz="2400" dirty="0">
              <a:solidFill>
                <a:srgbClr val="C6221E"/>
              </a:solidFill>
              <a:latin typeface="微软雅黑" panose="020B0503020204020204" charset="-122"/>
              <a:ea typeface="微软雅黑" panose="020B0503020204020204" charset="-122"/>
            </a:endParaRPr>
          </a:p>
        </p:txBody>
      </p:sp>
      <p:grpSp>
        <p:nvGrpSpPr>
          <p:cNvPr id="13" name="组合 12"/>
          <p:cNvGrpSpPr/>
          <p:nvPr/>
        </p:nvGrpSpPr>
        <p:grpSpPr>
          <a:xfrm>
            <a:off x="5094288" y="2039938"/>
            <a:ext cx="3448050" cy="519901"/>
            <a:chOff x="5201947" y="1711493"/>
            <a:chExt cx="3448568" cy="520454"/>
          </a:xfrm>
        </p:grpSpPr>
        <p:sp>
          <p:nvSpPr>
            <p:cNvPr id="7" name="矩形 6"/>
            <p:cNvSpPr/>
            <p:nvPr/>
          </p:nvSpPr>
          <p:spPr>
            <a:xfrm>
              <a:off x="5201947" y="1711493"/>
              <a:ext cx="519289" cy="519289"/>
            </a:xfrm>
            <a:prstGeom prst="rect">
              <a:avLst/>
            </a:prstGeom>
            <a:solidFill>
              <a:srgbClr val="C62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13" name="文本框 7"/>
            <p:cNvSpPr txBox="1"/>
            <p:nvPr/>
          </p:nvSpPr>
          <p:spPr>
            <a:xfrm>
              <a:off x="5201947" y="1771082"/>
              <a:ext cx="905163" cy="400110"/>
            </a:xfrm>
            <a:prstGeom prst="rect">
              <a:avLst/>
            </a:prstGeom>
            <a:noFill/>
            <a:ln w="9525">
              <a:noFill/>
            </a:ln>
          </p:spPr>
          <p:txBody>
            <a:bodyPr>
              <a:spAutoFit/>
            </a:bodyPr>
            <a:lstStyle/>
            <a:p>
              <a:r>
                <a:rPr lang="en-US" altLang="zh-CN" sz="2000" b="1" dirty="0">
                  <a:solidFill>
                    <a:srgbClr val="FFFFFF"/>
                  </a:solidFill>
                  <a:latin typeface="微软雅黑" panose="020B0503020204020204" charset="-122"/>
                  <a:ea typeface="微软雅黑" panose="020B0503020204020204" charset="-122"/>
                </a:rPr>
                <a:t>02</a:t>
              </a:r>
              <a:endParaRPr lang="zh-CN" altLang="en-US" sz="2000" b="1" dirty="0">
                <a:solidFill>
                  <a:srgbClr val="FFFFFF"/>
                </a:solidFill>
                <a:latin typeface="微软雅黑" panose="020B0503020204020204" charset="-122"/>
                <a:ea typeface="微软雅黑" panose="020B0503020204020204" charset="-122"/>
              </a:endParaRPr>
            </a:p>
          </p:txBody>
        </p:sp>
        <p:sp>
          <p:nvSpPr>
            <p:cNvPr id="17" name="矩形 16"/>
            <p:cNvSpPr/>
            <p:nvPr/>
          </p:nvSpPr>
          <p:spPr>
            <a:xfrm>
              <a:off x="5721236" y="1720184"/>
              <a:ext cx="2929279" cy="50684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15" name="文本框 20"/>
            <p:cNvSpPr txBox="1"/>
            <p:nvPr/>
          </p:nvSpPr>
          <p:spPr>
            <a:xfrm>
              <a:off x="5835421" y="1771082"/>
              <a:ext cx="2338851" cy="460865"/>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灭火原理及预防</a:t>
              </a:r>
              <a:endParaRPr lang="zh-CN" altLang="en-US" sz="2400" b="1" dirty="0">
                <a:solidFill>
                  <a:srgbClr val="C00000"/>
                </a:solidFill>
                <a:latin typeface="微软雅黑" panose="020B0503020204020204" charset="-122"/>
                <a:ea typeface="微软雅黑" panose="020B0503020204020204" charset="-122"/>
              </a:endParaRPr>
            </a:p>
          </p:txBody>
        </p:sp>
      </p:grpSp>
      <p:grpSp>
        <p:nvGrpSpPr>
          <p:cNvPr id="14" name="组合 13"/>
          <p:cNvGrpSpPr/>
          <p:nvPr/>
        </p:nvGrpSpPr>
        <p:grpSpPr>
          <a:xfrm>
            <a:off x="5094288" y="2944813"/>
            <a:ext cx="3448050" cy="519112"/>
            <a:chOff x="5201947" y="2882147"/>
            <a:chExt cx="3448568" cy="519289"/>
          </a:xfrm>
        </p:grpSpPr>
        <p:sp>
          <p:nvSpPr>
            <p:cNvPr id="9" name="矩形 8"/>
            <p:cNvSpPr/>
            <p:nvPr/>
          </p:nvSpPr>
          <p:spPr>
            <a:xfrm>
              <a:off x="5201947" y="2882147"/>
              <a:ext cx="519289" cy="519289"/>
            </a:xfrm>
            <a:prstGeom prst="rect">
              <a:avLst/>
            </a:prstGeom>
            <a:solidFill>
              <a:srgbClr val="C62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09" name="文本框 9"/>
            <p:cNvSpPr txBox="1"/>
            <p:nvPr/>
          </p:nvSpPr>
          <p:spPr>
            <a:xfrm>
              <a:off x="5201947" y="2941736"/>
              <a:ext cx="905163" cy="400110"/>
            </a:xfrm>
            <a:prstGeom prst="rect">
              <a:avLst/>
            </a:prstGeom>
            <a:noFill/>
            <a:ln w="9525">
              <a:noFill/>
            </a:ln>
          </p:spPr>
          <p:txBody>
            <a:bodyPr>
              <a:spAutoFit/>
            </a:bodyPr>
            <a:lstStyle/>
            <a:p>
              <a:r>
                <a:rPr lang="en-US" altLang="zh-CN" sz="2000" b="1" dirty="0">
                  <a:solidFill>
                    <a:srgbClr val="FFFFFF"/>
                  </a:solidFill>
                  <a:latin typeface="微软雅黑" panose="020B0503020204020204" charset="-122"/>
                  <a:ea typeface="微软雅黑" panose="020B0503020204020204" charset="-122"/>
                </a:rPr>
                <a:t>03</a:t>
              </a:r>
              <a:endParaRPr lang="zh-CN" altLang="en-US" sz="2000" b="1" dirty="0">
                <a:solidFill>
                  <a:srgbClr val="FFFFFF"/>
                </a:solidFill>
                <a:latin typeface="微软雅黑" panose="020B0503020204020204" charset="-122"/>
                <a:ea typeface="微软雅黑" panose="020B0503020204020204" charset="-122"/>
              </a:endParaRPr>
            </a:p>
          </p:txBody>
        </p:sp>
        <p:sp>
          <p:nvSpPr>
            <p:cNvPr id="18" name="矩形 17"/>
            <p:cNvSpPr/>
            <p:nvPr/>
          </p:nvSpPr>
          <p:spPr>
            <a:xfrm>
              <a:off x="5721236" y="2885236"/>
              <a:ext cx="2929279" cy="50684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11" name="文本框 21"/>
            <p:cNvSpPr txBox="1"/>
            <p:nvPr/>
          </p:nvSpPr>
          <p:spPr>
            <a:xfrm>
              <a:off x="5846771" y="2922008"/>
              <a:ext cx="2338851" cy="460532"/>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灭火器使用方法</a:t>
              </a:r>
              <a:endParaRPr lang="zh-CN" altLang="en-US" sz="2400" b="1" dirty="0">
                <a:solidFill>
                  <a:srgbClr val="C00000"/>
                </a:solidFill>
                <a:latin typeface="微软雅黑" panose="020B0503020204020204" charset="-122"/>
                <a:ea typeface="微软雅黑" panose="020B0503020204020204" charset="-122"/>
              </a:endParaRPr>
            </a:p>
          </p:txBody>
        </p:sp>
      </p:grpSp>
      <p:grpSp>
        <p:nvGrpSpPr>
          <p:cNvPr id="15" name="组合 14"/>
          <p:cNvGrpSpPr/>
          <p:nvPr/>
        </p:nvGrpSpPr>
        <p:grpSpPr>
          <a:xfrm>
            <a:off x="5094288" y="3848100"/>
            <a:ext cx="3448050" cy="519113"/>
            <a:chOff x="5201947" y="4013747"/>
            <a:chExt cx="3448568" cy="519289"/>
          </a:xfrm>
        </p:grpSpPr>
        <p:sp>
          <p:nvSpPr>
            <p:cNvPr id="3" name="矩形 2"/>
            <p:cNvSpPr/>
            <p:nvPr/>
          </p:nvSpPr>
          <p:spPr>
            <a:xfrm>
              <a:off x="5201947" y="4013747"/>
              <a:ext cx="519289" cy="519289"/>
            </a:xfrm>
            <a:prstGeom prst="rect">
              <a:avLst/>
            </a:prstGeom>
            <a:solidFill>
              <a:srgbClr val="C62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05" name="文本框 10"/>
            <p:cNvSpPr txBox="1"/>
            <p:nvPr/>
          </p:nvSpPr>
          <p:spPr>
            <a:xfrm>
              <a:off x="5201947" y="4055101"/>
              <a:ext cx="905163" cy="400110"/>
            </a:xfrm>
            <a:prstGeom prst="rect">
              <a:avLst/>
            </a:prstGeom>
            <a:noFill/>
            <a:ln w="9525">
              <a:noFill/>
            </a:ln>
          </p:spPr>
          <p:txBody>
            <a:bodyPr>
              <a:spAutoFit/>
            </a:bodyPr>
            <a:lstStyle/>
            <a:p>
              <a:r>
                <a:rPr lang="en-US" altLang="zh-CN" sz="2000" b="1" dirty="0">
                  <a:solidFill>
                    <a:srgbClr val="FFFFFF"/>
                  </a:solidFill>
                  <a:latin typeface="微软雅黑" panose="020B0503020204020204" charset="-122"/>
                  <a:ea typeface="微软雅黑" panose="020B0503020204020204" charset="-122"/>
                </a:rPr>
                <a:t>04</a:t>
              </a:r>
              <a:endParaRPr lang="zh-CN" altLang="en-US" sz="2000" b="1" dirty="0">
                <a:solidFill>
                  <a:srgbClr val="FFFFFF"/>
                </a:solidFill>
                <a:latin typeface="微软雅黑" panose="020B0503020204020204" charset="-122"/>
                <a:ea typeface="微软雅黑" panose="020B0503020204020204" charset="-122"/>
              </a:endParaRPr>
            </a:p>
          </p:txBody>
        </p:sp>
        <p:sp>
          <p:nvSpPr>
            <p:cNvPr id="19" name="矩形 18"/>
            <p:cNvSpPr/>
            <p:nvPr/>
          </p:nvSpPr>
          <p:spPr>
            <a:xfrm>
              <a:off x="5721236" y="4019969"/>
              <a:ext cx="2929279" cy="50684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07" name="文本框 22"/>
            <p:cNvSpPr txBox="1"/>
            <p:nvPr/>
          </p:nvSpPr>
          <p:spPr>
            <a:xfrm>
              <a:off x="5823512" y="4038837"/>
              <a:ext cx="2338851" cy="460531"/>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认识消防标志</a:t>
              </a:r>
              <a:endParaRPr lang="zh-CN" altLang="en-US" sz="2400" b="1" dirty="0">
                <a:solidFill>
                  <a:srgbClr val="C00000"/>
                </a:solidFill>
                <a:latin typeface="微软雅黑" panose="020B0503020204020204" charset="-122"/>
                <a:ea typeface="微软雅黑" panose="020B0503020204020204" charset="-122"/>
              </a:endParaRPr>
            </a:p>
          </p:txBody>
        </p:sp>
      </p:grpSp>
      <p:grpSp>
        <p:nvGrpSpPr>
          <p:cNvPr id="6" name="组合 5"/>
          <p:cNvGrpSpPr/>
          <p:nvPr/>
        </p:nvGrpSpPr>
        <p:grpSpPr>
          <a:xfrm>
            <a:off x="5094288" y="4618990"/>
            <a:ext cx="3448050" cy="519113"/>
            <a:chOff x="5201947" y="4013747"/>
            <a:chExt cx="3448568" cy="519289"/>
          </a:xfrm>
        </p:grpSpPr>
        <p:sp>
          <p:nvSpPr>
            <p:cNvPr id="8" name="矩形 7"/>
            <p:cNvSpPr/>
            <p:nvPr/>
          </p:nvSpPr>
          <p:spPr>
            <a:xfrm>
              <a:off x="5201947" y="4013747"/>
              <a:ext cx="519289" cy="519289"/>
            </a:xfrm>
            <a:prstGeom prst="rect">
              <a:avLst/>
            </a:prstGeom>
            <a:solidFill>
              <a:srgbClr val="C62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文本框 10"/>
            <p:cNvSpPr txBox="1"/>
            <p:nvPr/>
          </p:nvSpPr>
          <p:spPr>
            <a:xfrm>
              <a:off x="5201947" y="4055101"/>
              <a:ext cx="905163" cy="398915"/>
            </a:xfrm>
            <a:prstGeom prst="rect">
              <a:avLst/>
            </a:prstGeom>
            <a:noFill/>
            <a:ln w="9525">
              <a:noFill/>
            </a:ln>
          </p:spPr>
          <p:txBody>
            <a:bodyPr>
              <a:spAutoFit/>
            </a:bodyPr>
            <a:lstStyle/>
            <a:p>
              <a:r>
                <a:rPr lang="en-US" altLang="zh-CN" sz="2000" b="1" dirty="0">
                  <a:solidFill>
                    <a:srgbClr val="FFFFFF"/>
                  </a:solidFill>
                  <a:latin typeface="微软雅黑" panose="020B0503020204020204" charset="-122"/>
                  <a:ea typeface="微软雅黑" panose="020B0503020204020204" charset="-122"/>
                </a:rPr>
                <a:t>05</a:t>
              </a:r>
              <a:endParaRPr lang="zh-CN" altLang="en-US" sz="2000" b="1" dirty="0">
                <a:solidFill>
                  <a:srgbClr val="FFFFFF"/>
                </a:solidFill>
                <a:latin typeface="微软雅黑" panose="020B0503020204020204" charset="-122"/>
                <a:ea typeface="微软雅黑" panose="020B0503020204020204" charset="-122"/>
              </a:endParaRPr>
            </a:p>
          </p:txBody>
        </p:sp>
        <p:sp>
          <p:nvSpPr>
            <p:cNvPr id="11" name="矩形 10"/>
            <p:cNvSpPr/>
            <p:nvPr/>
          </p:nvSpPr>
          <p:spPr>
            <a:xfrm>
              <a:off x="5721236" y="4019969"/>
              <a:ext cx="2929279" cy="50684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文本框 22"/>
            <p:cNvSpPr txBox="1"/>
            <p:nvPr/>
          </p:nvSpPr>
          <p:spPr>
            <a:xfrm>
              <a:off x="5823512" y="4038837"/>
              <a:ext cx="2338851" cy="460531"/>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火灾逃生与自救</a:t>
              </a:r>
              <a:endParaRPr lang="zh-CN" altLang="en-US" sz="2400" b="1" dirty="0">
                <a:solidFill>
                  <a:srgbClr val="C00000"/>
                </a:solidFill>
                <a:latin typeface="微软雅黑" panose="020B0503020204020204" charset="-122"/>
                <a:ea typeface="微软雅黑" panose="020B0503020204020204" charset="-122"/>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25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396365"/>
            <a:ext cx="9979660" cy="481393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灭火器使用方法</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6" name="组合 5"/>
          <p:cNvGrpSpPr/>
          <p:nvPr/>
        </p:nvGrpSpPr>
        <p:grpSpPr>
          <a:xfrm>
            <a:off x="1568450" y="1499870"/>
            <a:ext cx="9630410" cy="4455795"/>
            <a:chOff x="1320" y="2280"/>
            <a:chExt cx="15166" cy="7017"/>
          </a:xfrm>
        </p:grpSpPr>
        <p:sp>
          <p:nvSpPr>
            <p:cNvPr id="107524" name="文本框 326662"/>
            <p:cNvSpPr txBox="1"/>
            <p:nvPr/>
          </p:nvSpPr>
          <p:spPr>
            <a:xfrm>
              <a:off x="1800" y="3120"/>
              <a:ext cx="6840" cy="1058"/>
            </a:xfrm>
            <a:prstGeom prst="rect">
              <a:avLst/>
            </a:prstGeom>
            <a:noFill/>
            <a:ln w="9525">
              <a:noFill/>
            </a:ln>
          </p:spPr>
          <p:txBody>
            <a:bodyPr wrap="square" anchor="t">
              <a:spAutoFit/>
            </a:bodyPr>
            <a:lstStyle/>
            <a:p>
              <a:pPr marL="290830" indent="-290830" defTabSz="914400" latinLnBrk="1">
                <a:lnSpc>
                  <a:spcPct val="8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① 避免慌张，保持</a:t>
              </a:r>
              <a:r>
                <a:rPr lang="ko-KR" altLang="en-US" sz="1800" dirty="0">
                  <a:latin typeface="微软雅黑" panose="020B0503020204020204" charset="-122"/>
                  <a:ea typeface="微软雅黑" panose="020B0503020204020204" charset="-122"/>
                  <a:cs typeface="微软雅黑" panose="020B0503020204020204" charset="-122"/>
                </a:rPr>
                <a:t>沉着</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8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提起灭火器手压杆向着火源</a:t>
              </a:r>
              <a:r>
                <a:rPr lang="ko-KR" altLang="en-US" sz="1800" dirty="0">
                  <a:latin typeface="微软雅黑" panose="020B0503020204020204" charset="-122"/>
                  <a:ea typeface="微软雅黑" panose="020B0503020204020204" charset="-122"/>
                  <a:cs typeface="微软雅黑" panose="020B0503020204020204" charset="-122"/>
                </a:rPr>
                <a:t>接近</a:t>
              </a:r>
              <a:endParaRPr lang="ko-KR" altLang="en-US" sz="1800" dirty="0">
                <a:latin typeface="微软雅黑" panose="020B0503020204020204" charset="-122"/>
                <a:ea typeface="微软雅黑" panose="020B0503020204020204" charset="-122"/>
                <a:cs typeface="微软雅黑" panose="020B0503020204020204" charset="-122"/>
              </a:endParaRPr>
            </a:p>
          </p:txBody>
        </p:sp>
        <p:grpSp>
          <p:nvGrpSpPr>
            <p:cNvPr id="107525" name="组合 326663"/>
            <p:cNvGrpSpPr/>
            <p:nvPr/>
          </p:nvGrpSpPr>
          <p:grpSpPr>
            <a:xfrm>
              <a:off x="1320" y="2280"/>
              <a:ext cx="14895" cy="625"/>
              <a:chOff x="528" y="912"/>
              <a:chExt cx="5958" cy="250"/>
            </a:xfrm>
          </p:grpSpPr>
          <p:sp>
            <p:nvSpPr>
              <p:cNvPr id="107526" name="文本框 326664"/>
              <p:cNvSpPr txBox="1"/>
              <p:nvPr/>
            </p:nvSpPr>
            <p:spPr>
              <a:xfrm>
                <a:off x="789" y="912"/>
                <a:ext cx="5697" cy="250"/>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rPr>
                  <a:t>灭火器的使用方法</a:t>
                </a:r>
                <a:endParaRPr lang="ko-KR" altLang="en-US" dirty="0">
                  <a:solidFill>
                    <a:schemeClr val="bg1"/>
                  </a:solidFill>
                  <a:latin typeface="微软雅黑" panose="020B0503020204020204" charset="-122"/>
                  <a:ea typeface="微软雅黑" panose="020B0503020204020204" charset="-122"/>
                </a:endParaRPr>
              </a:p>
            </p:txBody>
          </p:sp>
          <p:pic>
            <p:nvPicPr>
              <p:cNvPr id="107527" name="图片 326665" descr="마크모양2"/>
              <p:cNvPicPr>
                <a:picLocks noChangeAspect="1"/>
              </p:cNvPicPr>
              <p:nvPr/>
            </p:nvPicPr>
            <p:blipFill>
              <a:blip r:embed="rId1"/>
              <a:stretch>
                <a:fillRect/>
              </a:stretch>
            </p:blipFill>
            <p:spPr>
              <a:xfrm>
                <a:off x="528" y="912"/>
                <a:ext cx="190" cy="192"/>
              </a:xfrm>
              <a:prstGeom prst="rect">
                <a:avLst/>
              </a:prstGeom>
              <a:noFill/>
              <a:ln w="9525">
                <a:noFill/>
              </a:ln>
            </p:spPr>
          </p:pic>
        </p:grpSp>
        <p:sp>
          <p:nvSpPr>
            <p:cNvPr id="107528" name="文本框 326669"/>
            <p:cNvSpPr txBox="1"/>
            <p:nvPr/>
          </p:nvSpPr>
          <p:spPr>
            <a:xfrm>
              <a:off x="10306" y="3472"/>
              <a:ext cx="6180" cy="490"/>
            </a:xfrm>
            <a:prstGeom prst="rect">
              <a:avLst/>
            </a:prstGeom>
            <a:noFill/>
            <a:ln w="9525">
              <a:noFill/>
            </a:ln>
          </p:spPr>
          <p:txBody>
            <a:bodyPr anchor="t">
              <a:spAutoFit/>
            </a:bodyPr>
            <a:lstStyle/>
            <a:p>
              <a:pPr marL="290830" indent="-290830" defTabSz="914400" latinLnBrk="1">
                <a:lnSpc>
                  <a:spcPct val="80000"/>
                </a:lnSpc>
                <a:spcBef>
                  <a:spcPct val="50000"/>
                </a:spcBef>
                <a:tabLst>
                  <a:tab pos="567055" algn="l"/>
                </a:tabLst>
              </a:pPr>
              <a:r>
                <a:rPr lang="en-US" altLang="ko-KR" sz="1800" dirty="0">
                  <a:latin typeface="微软雅黑" panose="020B0503020204020204" charset="-122"/>
                  <a:ea typeface="微软雅黑" panose="020B0503020204020204" charset="-122"/>
                  <a:cs typeface="微软雅黑" panose="020B0503020204020204" charset="-122"/>
                </a:rPr>
                <a:t>② </a:t>
              </a:r>
              <a:r>
                <a:rPr lang="ko-KR" altLang="en-US" sz="1800" dirty="0">
                  <a:latin typeface="微软雅黑" panose="020B0503020204020204" charset="-122"/>
                  <a:ea typeface="微软雅黑" panose="020B0503020204020204" charset="-122"/>
                  <a:cs typeface="微软雅黑" panose="020B0503020204020204" charset="-122"/>
                </a:rPr>
                <a:t>用力</a:t>
              </a:r>
              <a:r>
                <a:rPr lang="zh-CN" altLang="en-US" sz="1800" dirty="0">
                  <a:latin typeface="微软雅黑" panose="020B0503020204020204" charset="-122"/>
                  <a:ea typeface="微软雅黑" panose="020B0503020204020204" charset="-122"/>
                  <a:cs typeface="微软雅黑" panose="020B0503020204020204" charset="-122"/>
                </a:rPr>
                <a:t>拉开压杆</a:t>
              </a:r>
              <a:r>
                <a:rPr lang="ko-KR" altLang="en-US" sz="1800" dirty="0">
                  <a:latin typeface="微软雅黑" panose="020B0503020204020204" charset="-122"/>
                  <a:ea typeface="微软雅黑" panose="020B0503020204020204" charset="-122"/>
                  <a:cs typeface="微软雅黑" panose="020B0503020204020204" charset="-122"/>
                </a:rPr>
                <a:t>安全销</a:t>
              </a:r>
              <a:endParaRPr lang="ko-KR" altLang="en-US" sz="1800" dirty="0">
                <a:latin typeface="微软雅黑" panose="020B0503020204020204" charset="-122"/>
                <a:ea typeface="微软雅黑" panose="020B0503020204020204" charset="-122"/>
                <a:cs typeface="微软雅黑" panose="020B0503020204020204" charset="-122"/>
              </a:endParaRPr>
            </a:p>
          </p:txBody>
        </p:sp>
        <p:pic>
          <p:nvPicPr>
            <p:cNvPr id="107529" name="图片 326672" descr="화-26"/>
            <p:cNvPicPr>
              <a:picLocks noChangeAspect="1"/>
            </p:cNvPicPr>
            <p:nvPr/>
          </p:nvPicPr>
          <p:blipFill>
            <a:blip r:embed="rId2"/>
            <a:stretch>
              <a:fillRect/>
            </a:stretch>
          </p:blipFill>
          <p:spPr>
            <a:xfrm>
              <a:off x="1611" y="4559"/>
              <a:ext cx="6840" cy="4738"/>
            </a:xfrm>
            <a:prstGeom prst="rect">
              <a:avLst/>
            </a:prstGeom>
            <a:noFill/>
            <a:ln w="9525">
              <a:noFill/>
            </a:ln>
          </p:spPr>
        </p:pic>
        <p:pic>
          <p:nvPicPr>
            <p:cNvPr id="107530" name="图片 326673" descr="화-27"/>
            <p:cNvPicPr>
              <a:picLocks noChangeAspect="1"/>
            </p:cNvPicPr>
            <p:nvPr/>
          </p:nvPicPr>
          <p:blipFill>
            <a:blip r:embed="rId3"/>
            <a:stretch>
              <a:fillRect/>
            </a:stretch>
          </p:blipFill>
          <p:spPr>
            <a:xfrm>
              <a:off x="10673" y="4666"/>
              <a:ext cx="4513" cy="4290"/>
            </a:xfrm>
            <a:prstGeom prst="rect">
              <a:avLst/>
            </a:prstGeom>
            <a:noFill/>
            <a:ln w="9525">
              <a:noFill/>
            </a:ln>
          </p:spPr>
        </p:pic>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396365"/>
            <a:ext cx="9979660" cy="481393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lang="zh-CN" altLang="en-US" sz="3600" b="1" noProof="0" dirty="0">
                <a:solidFill>
                  <a:schemeClr val="bg1"/>
                </a:solidFill>
                <a:latin typeface="微软雅黑" panose="020B0503020204020204" charset="-122"/>
                <a:ea typeface="微软雅黑" panose="020B0503020204020204" charset="-122"/>
                <a:sym typeface="+mn-ea"/>
              </a:rPr>
              <a:t>灭火器使用方法</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4" name="组合 3"/>
          <p:cNvGrpSpPr/>
          <p:nvPr/>
        </p:nvGrpSpPr>
        <p:grpSpPr>
          <a:xfrm>
            <a:off x="1663065" y="1502410"/>
            <a:ext cx="9484995" cy="4515485"/>
            <a:chOff x="1238" y="2160"/>
            <a:chExt cx="14937" cy="7111"/>
          </a:xfrm>
        </p:grpSpPr>
        <p:sp>
          <p:nvSpPr>
            <p:cNvPr id="109571" name="五边形 328710"/>
            <p:cNvSpPr/>
            <p:nvPr/>
          </p:nvSpPr>
          <p:spPr>
            <a:xfrm>
              <a:off x="2040" y="2400"/>
              <a:ext cx="360" cy="360"/>
            </a:xfrm>
            <a:prstGeom prst="homePlate">
              <a:avLst>
                <a:gd name="adj" fmla="val 97907"/>
              </a:avLst>
            </a:prstGeom>
            <a:solidFill>
              <a:srgbClr val="FF0000"/>
            </a:solidFill>
            <a:ln w="9525" cap="flat" cmpd="sng">
              <a:solidFill>
                <a:schemeClr val="tx1"/>
              </a:solidFill>
              <a:prstDash val="solid"/>
              <a:miter/>
              <a:headEnd type="none" w="med" len="med"/>
              <a:tailEnd type="none" w="med" len="med"/>
            </a:ln>
          </p:spPr>
          <p:txBody>
            <a:bodyPr anchor="t"/>
            <a:lstStyle/>
            <a:p>
              <a:pPr latinLnBrk="1">
                <a:spcBef>
                  <a:spcPct val="50000"/>
                </a:spcBef>
              </a:pPr>
              <a:endParaRPr lang="zh-CN" altLang="en-US" dirty="0">
                <a:latin typeface="微软雅黑" panose="020B0503020204020204" charset="-122"/>
                <a:ea typeface="微软雅黑" panose="020B0503020204020204" charset="-122"/>
              </a:endParaRPr>
            </a:p>
          </p:txBody>
        </p:sp>
        <p:sp>
          <p:nvSpPr>
            <p:cNvPr id="109572" name="文本框 328711"/>
            <p:cNvSpPr txBox="1"/>
            <p:nvPr/>
          </p:nvSpPr>
          <p:spPr>
            <a:xfrm>
              <a:off x="1800" y="3120"/>
              <a:ext cx="5740" cy="1053"/>
            </a:xfrm>
            <a:prstGeom prst="rect">
              <a:avLst/>
            </a:prstGeom>
            <a:noFill/>
            <a:ln w="9525">
              <a:noFill/>
            </a:ln>
          </p:spPr>
          <p:txBody>
            <a:bodyPr anchor="t">
              <a:spAutoFit/>
            </a:bodyPr>
            <a:lstStyle/>
            <a:p>
              <a:pPr marL="290830" indent="-290830" defTabSz="914400" latinLnBrk="1">
                <a:lnSpc>
                  <a:spcPct val="8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③ 背风站立，对准着火点，握住</a:t>
              </a:r>
              <a:endParaRPr lang="zh-CN"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8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软管，按动压杆</a:t>
              </a:r>
              <a:endParaRPr lang="en-US" altLang="ko-KR" sz="1800" dirty="0">
                <a:latin typeface="微软雅黑" panose="020B0503020204020204" charset="-122"/>
                <a:ea typeface="微软雅黑" panose="020B0503020204020204" charset="-122"/>
                <a:cs typeface="微软雅黑" panose="020B0503020204020204" charset="-122"/>
              </a:endParaRPr>
            </a:p>
          </p:txBody>
        </p:sp>
        <p:grpSp>
          <p:nvGrpSpPr>
            <p:cNvPr id="109573" name="组合 328712"/>
            <p:cNvGrpSpPr/>
            <p:nvPr/>
          </p:nvGrpSpPr>
          <p:grpSpPr>
            <a:xfrm>
              <a:off x="1320" y="2160"/>
              <a:ext cx="14703" cy="600"/>
              <a:chOff x="528" y="864"/>
              <a:chExt cx="5881" cy="240"/>
            </a:xfrm>
          </p:grpSpPr>
          <p:sp>
            <p:nvSpPr>
              <p:cNvPr id="109574" name="文本框 328713"/>
              <p:cNvSpPr txBox="1"/>
              <p:nvPr/>
            </p:nvSpPr>
            <p:spPr>
              <a:xfrm>
                <a:off x="768" y="864"/>
                <a:ext cx="5641" cy="232"/>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rPr>
                  <a:t>灭火器的使用方法</a:t>
                </a:r>
                <a:endParaRPr lang="ko-KR" altLang="en-US" dirty="0">
                  <a:solidFill>
                    <a:schemeClr val="bg1"/>
                  </a:solidFill>
                  <a:latin typeface="微软雅黑" panose="020B0503020204020204" charset="-122"/>
                  <a:ea typeface="微软雅黑" panose="020B0503020204020204" charset="-122"/>
                </a:endParaRPr>
              </a:p>
            </p:txBody>
          </p:sp>
          <p:pic>
            <p:nvPicPr>
              <p:cNvPr id="109575" name="图片 328714" descr="마크모양2"/>
              <p:cNvPicPr>
                <a:picLocks noChangeAspect="1"/>
              </p:cNvPicPr>
              <p:nvPr/>
            </p:nvPicPr>
            <p:blipFill>
              <a:blip r:embed="rId1"/>
              <a:stretch>
                <a:fillRect/>
              </a:stretch>
            </p:blipFill>
            <p:spPr>
              <a:xfrm>
                <a:off x="528" y="912"/>
                <a:ext cx="190" cy="192"/>
              </a:xfrm>
              <a:prstGeom prst="rect">
                <a:avLst/>
              </a:prstGeom>
              <a:noFill/>
              <a:ln w="9525">
                <a:noFill/>
              </a:ln>
            </p:spPr>
          </p:pic>
        </p:grpSp>
        <p:sp>
          <p:nvSpPr>
            <p:cNvPr id="109576" name="文本框 328715"/>
            <p:cNvSpPr txBox="1"/>
            <p:nvPr/>
          </p:nvSpPr>
          <p:spPr>
            <a:xfrm>
              <a:off x="9995" y="3120"/>
              <a:ext cx="6180" cy="490"/>
            </a:xfrm>
            <a:prstGeom prst="rect">
              <a:avLst/>
            </a:prstGeom>
            <a:noFill/>
            <a:ln w="9525">
              <a:noFill/>
            </a:ln>
          </p:spPr>
          <p:txBody>
            <a:bodyPr anchor="t">
              <a:spAutoFit/>
            </a:bodyPr>
            <a:lstStyle/>
            <a:p>
              <a:pPr marL="290830" indent="-290830" defTabSz="914400" latinLnBrk="1">
                <a:lnSpc>
                  <a:spcPct val="8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④ 来回均匀扫射，着火源</a:t>
              </a:r>
              <a:endParaRPr lang="zh-CN" altLang="en-US" sz="1800" dirty="0">
                <a:latin typeface="微软雅黑" panose="020B0503020204020204" charset="-122"/>
                <a:ea typeface="微软雅黑" panose="020B0503020204020204" charset="-122"/>
                <a:cs typeface="微软雅黑" panose="020B0503020204020204" charset="-122"/>
              </a:endParaRPr>
            </a:p>
          </p:txBody>
        </p:sp>
        <p:pic>
          <p:nvPicPr>
            <p:cNvPr id="109577" name="图片 328719" descr="화-28"/>
            <p:cNvPicPr>
              <a:picLocks noChangeAspect="1"/>
            </p:cNvPicPr>
            <p:nvPr/>
          </p:nvPicPr>
          <p:blipFill>
            <a:blip r:embed="rId2"/>
            <a:stretch>
              <a:fillRect/>
            </a:stretch>
          </p:blipFill>
          <p:spPr>
            <a:xfrm>
              <a:off x="1238" y="5007"/>
              <a:ext cx="6442" cy="4008"/>
            </a:xfrm>
            <a:prstGeom prst="rect">
              <a:avLst/>
            </a:prstGeom>
            <a:noFill/>
            <a:ln w="9525">
              <a:noFill/>
            </a:ln>
          </p:spPr>
        </p:pic>
        <p:pic>
          <p:nvPicPr>
            <p:cNvPr id="109578" name="图片 328720" descr="화-29"/>
            <p:cNvPicPr>
              <a:picLocks noChangeAspect="1"/>
            </p:cNvPicPr>
            <p:nvPr/>
          </p:nvPicPr>
          <p:blipFill>
            <a:blip r:embed="rId3"/>
            <a:stretch>
              <a:fillRect/>
            </a:stretch>
          </p:blipFill>
          <p:spPr>
            <a:xfrm>
              <a:off x="9374" y="4751"/>
              <a:ext cx="6360" cy="4520"/>
            </a:xfrm>
            <a:prstGeom prst="rect">
              <a:avLst/>
            </a:prstGeom>
            <a:noFill/>
            <a:ln w="9525">
              <a:noFill/>
            </a:ln>
          </p:spPr>
        </p:pic>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4708525" y="1590675"/>
            <a:ext cx="6645275" cy="43910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文本框 2"/>
          <p:cNvSpPr txBox="1"/>
          <p:nvPr/>
        </p:nvSpPr>
        <p:spPr>
          <a:xfrm>
            <a:off x="4297363" y="661988"/>
            <a:ext cx="3597275"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消防栓使用方法</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pic>
        <p:nvPicPr>
          <p:cNvPr id="6" name="图片 5"/>
          <p:cNvPicPr>
            <a:picLocks noChangeAspect="1"/>
          </p:cNvPicPr>
          <p:nvPr/>
        </p:nvPicPr>
        <p:blipFill>
          <a:blip r:embed="rId1">
            <a:clrChange>
              <a:clrFrom>
                <a:srgbClr val="FFFFFF"/>
              </a:clrFrom>
              <a:clrTo>
                <a:srgbClr val="FFFFFF">
                  <a:alpha val="0"/>
                </a:srgbClr>
              </a:clrTo>
            </a:clrChange>
          </a:blip>
          <a:stretch>
            <a:fillRect/>
          </a:stretch>
        </p:blipFill>
        <p:spPr>
          <a:xfrm>
            <a:off x="1017588" y="2624138"/>
            <a:ext cx="3386137" cy="2538412"/>
          </a:xfrm>
          <a:prstGeom prst="rect">
            <a:avLst/>
          </a:prstGeom>
          <a:noFill/>
          <a:ln w="9525">
            <a:noFill/>
          </a:ln>
        </p:spPr>
      </p:pic>
      <p:sp>
        <p:nvSpPr>
          <p:cNvPr id="7" name="矩形 6"/>
          <p:cNvSpPr/>
          <p:nvPr/>
        </p:nvSpPr>
        <p:spPr>
          <a:xfrm>
            <a:off x="5318125" y="4941888"/>
            <a:ext cx="5616575" cy="728663"/>
          </a:xfrm>
          <a:prstGeom prst="rect">
            <a:avLst/>
          </a:prstGeom>
        </p:spPr>
        <p:txBody>
          <a:bodyPr wrap="square">
            <a:spAutoFit/>
          </a:bodyPr>
          <a:lstStyle/>
          <a:p>
            <a:pPr marL="285750" marR="0" lvl="0" indent="-285750" algn="l" defTabSz="457200" rtl="0" eaLnBrk="1" fontAlgn="auto" latinLnBrk="0" hangingPunct="1">
              <a:lnSpc>
                <a:spcPct val="120000"/>
              </a:lnSpc>
              <a:spcBef>
                <a:spcPts val="0"/>
              </a:spcBef>
              <a:spcAft>
                <a:spcPts val="0"/>
              </a:spcAft>
              <a:buClrTx/>
              <a:buSzTx/>
              <a:buFont typeface="Wingdings" panose="05000000000000000000" pitchFamily="2" charset="2"/>
              <a:buChar char="Ø"/>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所以，室内外消火栓系统也是扑救火灾的重要消防设施之一。</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8" name="矩形 7"/>
          <p:cNvSpPr/>
          <p:nvPr/>
        </p:nvSpPr>
        <p:spPr>
          <a:xfrm>
            <a:off x="5013325" y="1771650"/>
            <a:ext cx="1287463" cy="430213"/>
          </a:xfrm>
          <a:prstGeom prst="rect">
            <a:avLst/>
          </a:prstGeom>
          <a:solidFill>
            <a:srgbClr val="C00000"/>
          </a:solidFill>
          <a:ln w="9525">
            <a:noFill/>
          </a:ln>
        </p:spPr>
        <p:txBody>
          <a:bodyPr>
            <a:spAutoFit/>
          </a:bodyPr>
          <a:lstStyle/>
          <a:p>
            <a:pPr>
              <a:lnSpc>
                <a:spcPct val="120000"/>
              </a:lnSpc>
            </a:pPr>
            <a:r>
              <a:rPr lang="zh-CN" altLang="en-US" sz="2000" dirty="0">
                <a:solidFill>
                  <a:schemeClr val="bg1"/>
                </a:solidFill>
                <a:latin typeface="微软雅黑" panose="020B0503020204020204" charset="-122"/>
                <a:ea typeface="微软雅黑" panose="020B0503020204020204" charset="-122"/>
              </a:rPr>
              <a:t>消防系统</a:t>
            </a:r>
            <a:endParaRPr lang="zh-CN" altLang="en-US" sz="2000" dirty="0">
              <a:solidFill>
                <a:schemeClr val="bg1"/>
              </a:solidFill>
              <a:latin typeface="微软雅黑" panose="020B0503020204020204" charset="-122"/>
              <a:ea typeface="微软雅黑" panose="020B0503020204020204" charset="-122"/>
            </a:endParaRPr>
          </a:p>
        </p:txBody>
      </p:sp>
      <p:sp>
        <p:nvSpPr>
          <p:cNvPr id="4" name="矩形 3"/>
          <p:cNvSpPr/>
          <p:nvPr/>
        </p:nvSpPr>
        <p:spPr>
          <a:xfrm>
            <a:off x="5318125" y="2343150"/>
            <a:ext cx="5492750" cy="1060450"/>
          </a:xfrm>
          <a:prstGeom prst="rect">
            <a:avLst/>
          </a:prstGeom>
        </p:spPr>
        <p:txBody>
          <a:bodyPr wrap="square">
            <a:spAutoFit/>
          </a:bodyPr>
          <a:lstStyle/>
          <a:p>
            <a:pPr marL="285750" marR="0" lvl="0" indent="-285750" algn="l" defTabSz="457200" rtl="0" eaLnBrk="1" fontAlgn="auto" latinLnBrk="0" hangingPunct="1">
              <a:lnSpc>
                <a:spcPct val="120000"/>
              </a:lnSpc>
              <a:spcBef>
                <a:spcPts val="0"/>
              </a:spcBef>
              <a:spcAft>
                <a:spcPts val="0"/>
              </a:spcAft>
              <a:buClrTx/>
              <a:buSzTx/>
              <a:buFont typeface="Wingdings" panose="05000000000000000000" pitchFamily="2" charset="2"/>
              <a:buChar char="Ø"/>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消防系统包括，室外消火栓系统，室内消火栓系统，灭火器系统，有的还会有自动喷淋系统，水炮系统，气体灭火系统，火探系统，水雾系统等。</a:t>
            </a:r>
            <a:endPar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5" name="矩形 4"/>
          <p:cNvSpPr/>
          <p:nvPr/>
        </p:nvSpPr>
        <p:spPr>
          <a:xfrm>
            <a:off x="5318125" y="3475038"/>
            <a:ext cx="5492750" cy="1393825"/>
          </a:xfrm>
          <a:prstGeom prst="rect">
            <a:avLst/>
          </a:prstGeom>
        </p:spPr>
        <p:txBody>
          <a:bodyPr wrap="square">
            <a:spAutoFit/>
          </a:bodyPr>
          <a:lstStyle/>
          <a:p>
            <a:pPr marL="285750" marR="0" lvl="0" indent="-285750" algn="l" defTabSz="457200" rtl="0" eaLnBrk="1" fontAlgn="auto" latinLnBrk="0" hangingPunct="1">
              <a:lnSpc>
                <a:spcPct val="120000"/>
              </a:lnSpc>
              <a:spcBef>
                <a:spcPts val="0"/>
              </a:spcBef>
              <a:spcAft>
                <a:spcPts val="0"/>
              </a:spcAft>
              <a:buClrTx/>
              <a:buSzTx/>
              <a:buFont typeface="Wingdings" panose="05000000000000000000" pitchFamily="2" charset="2"/>
              <a:buChar char="Ø"/>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消火栓套装一般由消防箱</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消防水带</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水枪</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接扣</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栓</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卡子等组合而成，消火栓主要供消防车从市政给水管网或室外消防给水管网取水实施灭火，也可以直接连接水带、水枪出水灭火。</a:t>
            </a:r>
            <a:endPar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7" grpId="0"/>
      <p:bldP spid="8" grpId="0" animBg="1"/>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圆角 7"/>
          <p:cNvSpPr/>
          <p:nvPr/>
        </p:nvSpPr>
        <p:spPr>
          <a:xfrm>
            <a:off x="974725" y="1641475"/>
            <a:ext cx="4757738" cy="43910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6340475" y="1666875"/>
            <a:ext cx="4759325" cy="43910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文本框 2"/>
          <p:cNvSpPr txBox="1"/>
          <p:nvPr/>
        </p:nvSpPr>
        <p:spPr>
          <a:xfrm>
            <a:off x="4297363" y="661988"/>
            <a:ext cx="3597275"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消防栓使用方法</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4" name="矩形 3"/>
          <p:cNvSpPr/>
          <p:nvPr/>
        </p:nvSpPr>
        <p:spPr>
          <a:xfrm>
            <a:off x="1136650" y="5083175"/>
            <a:ext cx="4546600" cy="400050"/>
          </a:xfrm>
          <a:prstGeom prst="rect">
            <a:avLst/>
          </a:prstGeom>
          <a:solidFill>
            <a:srgbClr val="C00000"/>
          </a:solidFill>
          <a:ln w="9525">
            <a:noFill/>
          </a:ln>
        </p:spPr>
        <p:txBody>
          <a:bodyPr>
            <a:spAutoFit/>
          </a:bodyPr>
          <a:lstStyle/>
          <a:p>
            <a:r>
              <a:rPr lang="en-US" altLang="zh-CN" sz="2000" dirty="0">
                <a:solidFill>
                  <a:schemeClr val="bg1"/>
                </a:solidFill>
                <a:latin typeface="微软雅黑" panose="020B0503020204020204" charset="-122"/>
                <a:ea typeface="微软雅黑" panose="020B0503020204020204" charset="-122"/>
              </a:rPr>
              <a:t>1 </a:t>
            </a:r>
            <a:r>
              <a:rPr lang="zh-CN" altLang="en-US" sz="2000" dirty="0">
                <a:solidFill>
                  <a:schemeClr val="bg1"/>
                </a:solidFill>
                <a:latin typeface="微软雅黑" panose="020B0503020204020204" charset="-122"/>
                <a:ea typeface="微软雅黑" panose="020B0503020204020204" charset="-122"/>
              </a:rPr>
              <a:t>打开或击碎箱门， 取出消防水带</a:t>
            </a:r>
            <a:endParaRPr lang="zh-CN" altLang="en-US" sz="2000"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7002463" y="5045075"/>
            <a:ext cx="3638550" cy="400050"/>
          </a:xfrm>
          <a:prstGeom prst="rect">
            <a:avLst/>
          </a:prstGeom>
          <a:solidFill>
            <a:srgbClr val="C00000"/>
          </a:solidFill>
          <a:ln w="9525">
            <a:noFill/>
          </a:ln>
        </p:spPr>
        <p:txBody>
          <a:bodyPr wrap="none">
            <a:spAutoFit/>
          </a:bodyPr>
          <a:lstStyle/>
          <a:p>
            <a:r>
              <a:rPr lang="en-US" altLang="zh-CN" sz="2000" dirty="0">
                <a:solidFill>
                  <a:schemeClr val="bg1"/>
                </a:solidFill>
                <a:latin typeface="微软雅黑" panose="020B0503020204020204" charset="-122"/>
                <a:ea typeface="微软雅黑" panose="020B0503020204020204" charset="-122"/>
              </a:rPr>
              <a:t>2  </a:t>
            </a:r>
            <a:r>
              <a:rPr lang="zh-CN" altLang="en-US" sz="2000" dirty="0">
                <a:solidFill>
                  <a:schemeClr val="bg1"/>
                </a:solidFill>
                <a:latin typeface="微软雅黑" panose="020B0503020204020204" charset="-122"/>
                <a:ea typeface="微软雅黑" panose="020B0503020204020204" charset="-122"/>
              </a:rPr>
              <a:t>水带一头接在消火 栓接口上</a:t>
            </a:r>
            <a:endParaRPr lang="zh-CN" altLang="en-US" sz="2000" dirty="0">
              <a:solidFill>
                <a:schemeClr val="bg1"/>
              </a:solidFill>
              <a:latin typeface="微软雅黑" panose="020B0503020204020204" charset="-122"/>
              <a:ea typeface="微软雅黑" panose="020B0503020204020204" charset="-122"/>
            </a:endParaRPr>
          </a:p>
        </p:txBody>
      </p:sp>
      <p:pic>
        <p:nvPicPr>
          <p:cNvPr id="13" name="图片 12" descr="图片包含 人员&#10;&#10;已生成极高可信度的说明"/>
          <p:cNvPicPr>
            <a:picLocks noChangeAspect="1"/>
          </p:cNvPicPr>
          <p:nvPr/>
        </p:nvPicPr>
        <p:blipFill>
          <a:blip r:embed="rId1"/>
          <a:stretch>
            <a:fillRect/>
          </a:stretch>
        </p:blipFill>
        <p:spPr>
          <a:xfrm>
            <a:off x="2228850" y="2451100"/>
            <a:ext cx="2249488" cy="2273300"/>
          </a:xfrm>
          <a:prstGeom prst="rect">
            <a:avLst/>
          </a:prstGeom>
          <a:noFill/>
          <a:ln w="9525">
            <a:noFill/>
          </a:ln>
        </p:spPr>
      </p:pic>
      <p:pic>
        <p:nvPicPr>
          <p:cNvPr id="15" name="图片 14" descr="图片包含 天空&#10;&#10;已生成高可信度的说明"/>
          <p:cNvPicPr>
            <a:picLocks noChangeAspect="1"/>
          </p:cNvPicPr>
          <p:nvPr/>
        </p:nvPicPr>
        <p:blipFill>
          <a:blip r:embed="rId2"/>
          <a:stretch>
            <a:fillRect/>
          </a:stretch>
        </p:blipFill>
        <p:spPr>
          <a:xfrm>
            <a:off x="7453313" y="2451100"/>
            <a:ext cx="2262187" cy="2260600"/>
          </a:xfrm>
          <a:prstGeom prst="rect">
            <a:avLst/>
          </a:prstGeom>
          <a:noFill/>
          <a:ln w="9525">
            <a:noFill/>
          </a:ln>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圆角 7"/>
          <p:cNvSpPr/>
          <p:nvPr/>
        </p:nvSpPr>
        <p:spPr>
          <a:xfrm>
            <a:off x="974725" y="1692275"/>
            <a:ext cx="4757738" cy="43910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6340475" y="1717675"/>
            <a:ext cx="4759325" cy="43910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文本框 2"/>
          <p:cNvSpPr txBox="1"/>
          <p:nvPr/>
        </p:nvSpPr>
        <p:spPr>
          <a:xfrm>
            <a:off x="4297363" y="661988"/>
            <a:ext cx="3597275"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消防栓使用方法</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4" name="矩形 3"/>
          <p:cNvSpPr/>
          <p:nvPr/>
        </p:nvSpPr>
        <p:spPr>
          <a:xfrm>
            <a:off x="1844675" y="4967288"/>
            <a:ext cx="2795588" cy="400050"/>
          </a:xfrm>
          <a:prstGeom prst="rect">
            <a:avLst/>
          </a:prstGeom>
          <a:solidFill>
            <a:srgbClr val="C00000"/>
          </a:solidFill>
          <a:ln w="9525">
            <a:noFill/>
          </a:ln>
        </p:spPr>
        <p:txBody>
          <a:bodyPr wrap="none">
            <a:spAutoFit/>
          </a:bodyPr>
          <a:lstStyle/>
          <a:p>
            <a:r>
              <a:rPr lang="en-US" altLang="zh-CN" sz="2000" dirty="0">
                <a:solidFill>
                  <a:schemeClr val="bg1"/>
                </a:solidFill>
                <a:latin typeface="微软雅黑" panose="020B0503020204020204" charset="-122"/>
                <a:ea typeface="微软雅黑" panose="020B0503020204020204" charset="-122"/>
              </a:rPr>
              <a:t>3  </a:t>
            </a:r>
            <a:r>
              <a:rPr lang="zh-CN" altLang="en-US" sz="2000" dirty="0">
                <a:solidFill>
                  <a:schemeClr val="bg1"/>
                </a:solidFill>
                <a:latin typeface="微软雅黑" panose="020B0503020204020204" charset="-122"/>
                <a:ea typeface="微软雅黑" panose="020B0503020204020204" charset="-122"/>
              </a:rPr>
              <a:t>另一头接上消防水枪</a:t>
            </a:r>
            <a:endParaRPr lang="zh-CN" altLang="en-US" sz="2000"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6942138" y="5072063"/>
            <a:ext cx="3382962" cy="400050"/>
          </a:xfrm>
          <a:prstGeom prst="rect">
            <a:avLst/>
          </a:prstGeom>
          <a:solidFill>
            <a:srgbClr val="C00000"/>
          </a:solidFill>
          <a:ln w="9525">
            <a:noFill/>
          </a:ln>
        </p:spPr>
        <p:txBody>
          <a:bodyPr wrap="none">
            <a:spAutoFit/>
          </a:bodyPr>
          <a:lstStyle/>
          <a:p>
            <a:r>
              <a:rPr lang="en-US" altLang="zh-CN" sz="2000" dirty="0">
                <a:solidFill>
                  <a:schemeClr val="bg1"/>
                </a:solidFill>
                <a:latin typeface="微软雅黑" panose="020B0503020204020204" charset="-122"/>
                <a:ea typeface="微软雅黑" panose="020B0503020204020204" charset="-122"/>
              </a:rPr>
              <a:t>4  </a:t>
            </a:r>
            <a:r>
              <a:rPr lang="zh-CN" altLang="en-US" sz="2000" dirty="0">
                <a:solidFill>
                  <a:schemeClr val="bg1"/>
                </a:solidFill>
                <a:latin typeface="微软雅黑" panose="020B0503020204020204" charset="-122"/>
                <a:ea typeface="微软雅黑" panose="020B0503020204020204" charset="-122"/>
              </a:rPr>
              <a:t>按下箱内消火栓 报警按钮</a:t>
            </a:r>
            <a:endParaRPr lang="zh-CN" altLang="en-US" sz="2000" dirty="0">
              <a:solidFill>
                <a:schemeClr val="bg1"/>
              </a:solidFill>
              <a:latin typeface="微软雅黑" panose="020B0503020204020204" charset="-122"/>
              <a:ea typeface="微软雅黑" panose="020B0503020204020204" charset="-122"/>
            </a:endParaRPr>
          </a:p>
        </p:txBody>
      </p:sp>
      <p:pic>
        <p:nvPicPr>
          <p:cNvPr id="6" name="图片 5" descr="图片包含 人员, 播放器&#10;&#10;已生成高可信度的说明"/>
          <p:cNvPicPr>
            <a:picLocks noChangeAspect="1"/>
          </p:cNvPicPr>
          <p:nvPr/>
        </p:nvPicPr>
        <p:blipFill>
          <a:blip r:embed="rId1"/>
          <a:stretch>
            <a:fillRect/>
          </a:stretch>
        </p:blipFill>
        <p:spPr>
          <a:xfrm>
            <a:off x="2127250" y="2390775"/>
            <a:ext cx="2274888" cy="2260600"/>
          </a:xfrm>
          <a:prstGeom prst="rect">
            <a:avLst/>
          </a:prstGeom>
          <a:noFill/>
          <a:ln w="9525">
            <a:noFill/>
          </a:ln>
        </p:spPr>
      </p:pic>
      <p:pic>
        <p:nvPicPr>
          <p:cNvPr id="7" name="图片 6" descr="图片包含 人员, 室内, 天空&#10;&#10;已生成高可信度的说明"/>
          <p:cNvPicPr>
            <a:picLocks noChangeAspect="1"/>
          </p:cNvPicPr>
          <p:nvPr/>
        </p:nvPicPr>
        <p:blipFill>
          <a:blip r:embed="rId2"/>
          <a:srcRect r="66768"/>
          <a:stretch>
            <a:fillRect/>
          </a:stretch>
        </p:blipFill>
        <p:spPr>
          <a:xfrm>
            <a:off x="7454900" y="2376488"/>
            <a:ext cx="2520950" cy="2274887"/>
          </a:xfrm>
          <a:prstGeom prst="rect">
            <a:avLst/>
          </a:prstGeom>
          <a:noFill/>
          <a:ln w="9525">
            <a:noFill/>
          </a:ln>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animBg="1"/>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圆角 7"/>
          <p:cNvSpPr/>
          <p:nvPr/>
        </p:nvSpPr>
        <p:spPr>
          <a:xfrm>
            <a:off x="974725" y="1654175"/>
            <a:ext cx="4757738" cy="43910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6340475" y="1679575"/>
            <a:ext cx="4759325" cy="43910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文本框 2"/>
          <p:cNvSpPr txBox="1"/>
          <p:nvPr/>
        </p:nvSpPr>
        <p:spPr>
          <a:xfrm>
            <a:off x="4297363" y="661988"/>
            <a:ext cx="3597275"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消防栓使用方法</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4" name="矩形 3"/>
          <p:cNvSpPr/>
          <p:nvPr/>
        </p:nvSpPr>
        <p:spPr>
          <a:xfrm>
            <a:off x="1716088" y="5027613"/>
            <a:ext cx="3306762" cy="400050"/>
          </a:xfrm>
          <a:prstGeom prst="rect">
            <a:avLst/>
          </a:prstGeom>
          <a:solidFill>
            <a:srgbClr val="C00000"/>
          </a:solidFill>
          <a:ln w="9525">
            <a:noFill/>
          </a:ln>
        </p:spPr>
        <p:txBody>
          <a:bodyPr wrap="none">
            <a:spAutoFit/>
          </a:bodyPr>
          <a:lstStyle/>
          <a:p>
            <a:r>
              <a:rPr lang="en-US" altLang="zh-CN" sz="2000" dirty="0">
                <a:solidFill>
                  <a:schemeClr val="bg1"/>
                </a:solidFill>
                <a:latin typeface="微软雅黑" panose="020B0503020204020204" charset="-122"/>
                <a:ea typeface="微软雅黑" panose="020B0503020204020204" charset="-122"/>
              </a:rPr>
              <a:t>5 </a:t>
            </a:r>
            <a:r>
              <a:rPr lang="zh-CN" altLang="en-US" sz="2000" dirty="0">
                <a:solidFill>
                  <a:schemeClr val="bg1"/>
                </a:solidFill>
                <a:latin typeface="微软雅黑" panose="020B0503020204020204" charset="-122"/>
                <a:ea typeface="微软雅黑" panose="020B0503020204020204" charset="-122"/>
              </a:rPr>
              <a:t>打开消火栓上的 水阀开关</a:t>
            </a:r>
            <a:endParaRPr lang="zh-CN" altLang="en-US" sz="2000"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7107238" y="5027613"/>
            <a:ext cx="3306762" cy="400050"/>
          </a:xfrm>
          <a:prstGeom prst="rect">
            <a:avLst/>
          </a:prstGeom>
          <a:solidFill>
            <a:srgbClr val="C00000"/>
          </a:solidFill>
          <a:ln w="9525">
            <a:noFill/>
          </a:ln>
        </p:spPr>
        <p:txBody>
          <a:bodyPr wrap="none">
            <a:spAutoFit/>
          </a:bodyPr>
          <a:lstStyle/>
          <a:p>
            <a:r>
              <a:rPr lang="en-US" altLang="zh-CN" sz="2000" dirty="0">
                <a:solidFill>
                  <a:schemeClr val="bg1"/>
                </a:solidFill>
                <a:latin typeface="微软雅黑" panose="020B0503020204020204" charset="-122"/>
                <a:ea typeface="微软雅黑" panose="020B0503020204020204" charset="-122"/>
              </a:rPr>
              <a:t>6 </a:t>
            </a:r>
            <a:r>
              <a:rPr lang="zh-CN" altLang="en-US" sz="2000" dirty="0">
                <a:solidFill>
                  <a:schemeClr val="bg1"/>
                </a:solidFill>
                <a:latin typeface="微软雅黑" panose="020B0503020204020204" charset="-122"/>
                <a:ea typeface="微软雅黑" panose="020B0503020204020204" charset="-122"/>
              </a:rPr>
              <a:t>对准火源根部， 进行灭火</a:t>
            </a:r>
            <a:endParaRPr lang="zh-CN" altLang="en-US" sz="2000" dirty="0">
              <a:solidFill>
                <a:schemeClr val="bg1"/>
              </a:solidFill>
              <a:latin typeface="微软雅黑" panose="020B0503020204020204" charset="-122"/>
              <a:ea typeface="微软雅黑" panose="020B0503020204020204" charset="-122"/>
            </a:endParaRPr>
          </a:p>
        </p:txBody>
      </p:sp>
      <p:pic>
        <p:nvPicPr>
          <p:cNvPr id="6" name="图片 5" descr="图片包含 人员, 室内, 天空&#10;&#10;已生成高可信度的说明"/>
          <p:cNvPicPr>
            <a:picLocks noChangeAspect="1"/>
          </p:cNvPicPr>
          <p:nvPr/>
        </p:nvPicPr>
        <p:blipFill>
          <a:blip r:embed="rId1"/>
          <a:srcRect l="33478" t="-7607" r="33290" b="-6131"/>
          <a:stretch>
            <a:fillRect/>
          </a:stretch>
        </p:blipFill>
        <p:spPr>
          <a:xfrm>
            <a:off x="2093913" y="2320925"/>
            <a:ext cx="2519362" cy="2586038"/>
          </a:xfrm>
          <a:prstGeom prst="rect">
            <a:avLst/>
          </a:prstGeom>
          <a:noFill/>
          <a:ln w="9525">
            <a:noFill/>
          </a:ln>
        </p:spPr>
      </p:pic>
      <p:pic>
        <p:nvPicPr>
          <p:cNvPr id="7" name="图片 6" descr="图片包含 人员, 室内, 天空&#10;&#10;已生成高可信度的说明"/>
          <p:cNvPicPr>
            <a:picLocks noChangeAspect="1"/>
          </p:cNvPicPr>
          <p:nvPr/>
        </p:nvPicPr>
        <p:blipFill>
          <a:blip r:embed="rId1"/>
          <a:srcRect l="68311" t="-6386" r="-1543" b="-7353"/>
          <a:stretch>
            <a:fillRect/>
          </a:stretch>
        </p:blipFill>
        <p:spPr>
          <a:xfrm>
            <a:off x="7564438" y="2343150"/>
            <a:ext cx="2520950" cy="2587625"/>
          </a:xfrm>
          <a:prstGeom prst="rect">
            <a:avLst/>
          </a:prstGeom>
          <a:noFill/>
          <a:ln w="9525">
            <a:noFill/>
          </a:ln>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animBg="1"/>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97363" y="661988"/>
            <a:ext cx="3597275"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消防栓使用方法</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pic>
        <p:nvPicPr>
          <p:cNvPr id="6" name="图片 5"/>
          <p:cNvPicPr>
            <a:picLocks noChangeAspect="1"/>
          </p:cNvPicPr>
          <p:nvPr/>
        </p:nvPicPr>
        <p:blipFill>
          <a:blip r:embed="rId1"/>
          <a:stretch>
            <a:fillRect/>
          </a:stretch>
        </p:blipFill>
        <p:spPr>
          <a:xfrm>
            <a:off x="1049338" y="1900238"/>
            <a:ext cx="5273675" cy="3429000"/>
          </a:xfrm>
          <a:prstGeom prst="rect">
            <a:avLst/>
          </a:prstGeom>
          <a:noFill/>
          <a:ln w="9525">
            <a:noFill/>
          </a:ln>
        </p:spPr>
      </p:pic>
      <p:sp>
        <p:nvSpPr>
          <p:cNvPr id="3" name="矩形: 圆角 2"/>
          <p:cNvSpPr/>
          <p:nvPr/>
        </p:nvSpPr>
        <p:spPr>
          <a:xfrm>
            <a:off x="6489700" y="1900238"/>
            <a:ext cx="4864100" cy="3429000"/>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7026275" y="2586038"/>
            <a:ext cx="3986213" cy="1685925"/>
          </a:xfrm>
          <a:prstGeom prst="rect">
            <a:avLst/>
          </a:prstGeom>
        </p:spPr>
        <p:txBody>
          <a:bodyPr wrap="none">
            <a:spAutoFit/>
          </a:bodyPr>
          <a:lstStyle/>
          <a:p>
            <a:pPr marL="0" marR="0" lvl="0" indent="0" algn="l" defTabSz="457200" rtl="0" eaLnBrk="1" fontAlgn="auto" latinLnBrk="0" hangingPunct="1">
              <a:lnSpc>
                <a:spcPct val="2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先打开封条  拔出保险销</a:t>
            </a:r>
            <a:endParaRPr kumimoji="0" lang="zh-CN" altLang="en-US" sz="2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0" marR="0" lvl="0" indent="0" algn="l" defTabSz="457200" rtl="0" eaLnBrk="1" fontAlgn="auto" latinLnBrk="0" hangingPunct="1">
              <a:lnSpc>
                <a:spcPct val="2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一手压鸭嘴  一手抓喷嘴</a:t>
            </a:r>
            <a:endParaRPr kumimoji="0" lang="zh-CN" altLang="en-US" sz="2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843588" y="1919288"/>
            <a:ext cx="904875" cy="519112"/>
            <a:chOff x="5843522" y="1919316"/>
            <a:chExt cx="905163" cy="519289"/>
          </a:xfrm>
        </p:grpSpPr>
        <p:sp>
          <p:nvSpPr>
            <p:cNvPr id="3" name="矩形 2"/>
            <p:cNvSpPr/>
            <p:nvPr/>
          </p:nvSpPr>
          <p:spPr>
            <a:xfrm>
              <a:off x="5843522" y="1919316"/>
              <a:ext cx="519289" cy="519289"/>
            </a:xfrm>
            <a:prstGeom prst="rect">
              <a:avLst/>
            </a:prstGeom>
            <a:solidFill>
              <a:srgbClr val="C62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271" name="文本框 3"/>
            <p:cNvSpPr txBox="1"/>
            <p:nvPr/>
          </p:nvSpPr>
          <p:spPr>
            <a:xfrm>
              <a:off x="5843522" y="1978905"/>
              <a:ext cx="905163" cy="398916"/>
            </a:xfrm>
            <a:prstGeom prst="rect">
              <a:avLst/>
            </a:prstGeom>
            <a:noFill/>
            <a:ln w="9525">
              <a:noFill/>
            </a:ln>
          </p:spPr>
          <p:txBody>
            <a:bodyPr>
              <a:spAutoFit/>
            </a:bodyPr>
            <a:lstStyle/>
            <a:p>
              <a:r>
                <a:rPr lang="en-US" altLang="zh-CN" sz="2000" b="1" dirty="0">
                  <a:solidFill>
                    <a:srgbClr val="FFFFFF"/>
                  </a:solidFill>
                  <a:latin typeface="微软雅黑" panose="020B0503020204020204" charset="-122"/>
                  <a:ea typeface="微软雅黑" panose="020B0503020204020204" charset="-122"/>
                </a:rPr>
                <a:t>04</a:t>
              </a:r>
              <a:endParaRPr lang="zh-CN" altLang="en-US" sz="2000" b="1" dirty="0">
                <a:solidFill>
                  <a:srgbClr val="FFFFFF"/>
                </a:solidFill>
                <a:latin typeface="微软雅黑" panose="020B0503020204020204" charset="-122"/>
                <a:ea typeface="微软雅黑" panose="020B0503020204020204" charset="-122"/>
              </a:endParaRPr>
            </a:p>
          </p:txBody>
        </p:sp>
      </p:grpSp>
      <p:grpSp>
        <p:nvGrpSpPr>
          <p:cNvPr id="7" name="组合 6"/>
          <p:cNvGrpSpPr/>
          <p:nvPr/>
        </p:nvGrpSpPr>
        <p:grpSpPr>
          <a:xfrm>
            <a:off x="4297363" y="2690813"/>
            <a:ext cx="3965575" cy="738187"/>
            <a:chOff x="4296879" y="2691581"/>
            <a:chExt cx="3966027" cy="737419"/>
          </a:xfrm>
        </p:grpSpPr>
        <p:sp>
          <p:nvSpPr>
            <p:cNvPr id="11268" name="文本框 4"/>
            <p:cNvSpPr txBox="1"/>
            <p:nvPr/>
          </p:nvSpPr>
          <p:spPr>
            <a:xfrm>
              <a:off x="4664665" y="2737124"/>
              <a:ext cx="3598241" cy="644489"/>
            </a:xfrm>
            <a:prstGeom prst="rect">
              <a:avLst/>
            </a:prstGeom>
            <a:noFill/>
            <a:ln w="9525">
              <a:noFill/>
            </a:ln>
          </p:spPr>
          <p:txBody>
            <a:bodyPr>
              <a:spAutoFit/>
            </a:bodyPr>
            <a:lstStyle/>
            <a:p>
              <a:r>
                <a:rPr lang="zh-CN" altLang="en-US" sz="3600" b="1" dirty="0">
                  <a:solidFill>
                    <a:srgbClr val="C00000"/>
                  </a:solidFill>
                  <a:latin typeface="微软雅黑" panose="020B0503020204020204" charset="-122"/>
                  <a:ea typeface="微软雅黑" panose="020B0503020204020204" charset="-122"/>
                </a:rPr>
                <a:t>认识消防标志</a:t>
              </a:r>
              <a:endParaRPr lang="zh-CN" altLang="en-US" sz="3600" b="1" dirty="0">
                <a:solidFill>
                  <a:srgbClr val="C00000"/>
                </a:solidFill>
                <a:latin typeface="微软雅黑" panose="020B0503020204020204" charset="-122"/>
                <a:ea typeface="微软雅黑" panose="020B0503020204020204" charset="-122"/>
              </a:endParaRPr>
            </a:p>
          </p:txBody>
        </p:sp>
        <p:sp>
          <p:nvSpPr>
            <p:cNvPr id="6" name="矩形 5"/>
            <p:cNvSpPr/>
            <p:nvPr/>
          </p:nvSpPr>
          <p:spPr>
            <a:xfrm>
              <a:off x="4296879" y="2691581"/>
              <a:ext cx="3598241" cy="7374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748030" y="1457325"/>
            <a:ext cx="10765155" cy="48609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565650" y="661988"/>
            <a:ext cx="3060700"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algn="ctr" eaLnBrk="1" hangingPunct="1"/>
            <a:r>
              <a:rPr lang="zh-CN" altLang="en-US" sz="3600" b="1" dirty="0">
                <a:solidFill>
                  <a:schemeClr val="bg1"/>
                </a:solidFill>
                <a:latin typeface="微软雅黑" panose="020B0503020204020204" charset="-122"/>
                <a:ea typeface="微软雅黑" panose="020B0503020204020204" charset="-122"/>
                <a:cs typeface="微软雅黑" panose="020B0503020204020204" charset="-122"/>
                <a:sym typeface="+mn-ea"/>
              </a:rPr>
              <a:t>消防标志</a:t>
            </a:r>
            <a:r>
              <a:rPr lang="zh-CN" altLang="en-US" sz="3600" dirty="0">
                <a:solidFill>
                  <a:schemeClr val="bg1"/>
                </a:solidFill>
                <a:latin typeface="微软雅黑" panose="020B0503020204020204" charset="-122"/>
                <a:ea typeface="微软雅黑" panose="020B0503020204020204" charset="-122"/>
                <a:cs typeface="微软雅黑" panose="020B0503020204020204" charset="-122"/>
                <a:sym typeface="+mn-ea"/>
              </a:rPr>
              <a:t> </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6387" name="Rectangle 3" descr="Rectangle: Click to edit Master text styles&#10;Second level&#10;Third level&#10;Fourth level&#10;Fifth level"/>
          <p:cNvSpPr>
            <a:spLocks noGrp="1" noChangeArrowheads="1"/>
          </p:cNvSpPr>
          <p:nvPr/>
        </p:nvSpPr>
        <p:spPr>
          <a:xfrm>
            <a:off x="2097088" y="1511618"/>
            <a:ext cx="7847013" cy="5008563"/>
          </a:xfrm>
          <a:prstGeom prst="rect">
            <a:avLst/>
          </a:prstGeom>
          <a:noFill/>
          <a:ln w="9525">
            <a:noFill/>
          </a:ln>
        </p:spPr>
        <p:txBody>
          <a:bodyPr vert="horz" wrap="square" lIns="91440" tIns="45720" rIns="91440" bIns="45720" numCol="1" rtlCol="0" anchor="t" anchorCtr="0" compatLnSpc="1">
            <a:normAutofit lnSpcReduction="10000"/>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lvl="1"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lvl="2"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lvl="3"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lvl="4"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lvl="5"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marR="0" lvl="0" indent="-342900" algn="l" defTabSz="457200" rtl="0" eaLnBrk="1" fontAlgn="auto" latinLnBrk="0" hangingPunct="1">
              <a:lnSpc>
                <a:spcPct val="9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1.具有火灾爆炸危险场所或物质的标志</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9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9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9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9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9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禁止用水灭火              禁止吸烟                禁止烟火</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90000"/>
              </a:lnSpc>
              <a:spcBef>
                <a:spcPts val="1000"/>
              </a:spcBef>
              <a:spcAft>
                <a:spcPts val="0"/>
              </a:spcAft>
              <a:buClr>
                <a:schemeClr val="accent1"/>
              </a:buClr>
              <a:buSzPct val="80000"/>
              <a:buFont typeface="Wingdings" panose="05000000000000000000" pitchFamily="2" charset="2"/>
              <a:buNone/>
              <a:defRPr/>
            </a:pP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9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9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9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9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9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禁止放易燃物              禁止带火种         禁止燃放鞭炮</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128005" name="Picture 5" descr="tubao3.jpg (9981 字节)"/>
          <p:cNvPicPr>
            <a:picLocks noChangeAspect="1"/>
          </p:cNvPicPr>
          <p:nvPr/>
        </p:nvPicPr>
        <p:blipFill>
          <a:blip r:embed="rId1" r:link="rId2"/>
          <a:stretch>
            <a:fillRect/>
          </a:stretch>
        </p:blipFill>
        <p:spPr>
          <a:xfrm>
            <a:off x="2442845" y="1969453"/>
            <a:ext cx="1565275" cy="1414462"/>
          </a:xfrm>
          <a:prstGeom prst="rect">
            <a:avLst/>
          </a:prstGeom>
          <a:noFill/>
          <a:ln w="9525">
            <a:noFill/>
          </a:ln>
        </p:spPr>
      </p:pic>
      <p:pic>
        <p:nvPicPr>
          <p:cNvPr id="128007" name="Picture 7" descr="yubao4.jpg (9993 字节)"/>
          <p:cNvPicPr>
            <a:picLocks noChangeAspect="1"/>
          </p:cNvPicPr>
          <p:nvPr/>
        </p:nvPicPr>
        <p:blipFill>
          <a:blip r:embed="rId3" r:link="rId2"/>
          <a:stretch>
            <a:fillRect/>
          </a:stretch>
        </p:blipFill>
        <p:spPr>
          <a:xfrm>
            <a:off x="5313680" y="1886903"/>
            <a:ext cx="1477963" cy="1319212"/>
          </a:xfrm>
          <a:prstGeom prst="rect">
            <a:avLst/>
          </a:prstGeom>
          <a:noFill/>
          <a:ln w="9525">
            <a:noFill/>
          </a:ln>
        </p:spPr>
      </p:pic>
      <p:pic>
        <p:nvPicPr>
          <p:cNvPr id="128009" name="Picture 9" descr="tubao5.jpg (10012 字节)"/>
          <p:cNvPicPr>
            <a:picLocks noChangeAspect="1"/>
          </p:cNvPicPr>
          <p:nvPr/>
        </p:nvPicPr>
        <p:blipFill>
          <a:blip r:embed="rId4" r:link="rId2"/>
          <a:stretch>
            <a:fillRect/>
          </a:stretch>
        </p:blipFill>
        <p:spPr>
          <a:xfrm>
            <a:off x="7929245" y="1886903"/>
            <a:ext cx="1408113" cy="1352550"/>
          </a:xfrm>
          <a:prstGeom prst="rect">
            <a:avLst/>
          </a:prstGeom>
          <a:noFill/>
          <a:ln w="9525">
            <a:noFill/>
          </a:ln>
        </p:spPr>
      </p:pic>
      <p:pic>
        <p:nvPicPr>
          <p:cNvPr id="128010" name="Picture 10" descr="tubao6.jpg (10031 字节)"/>
          <p:cNvPicPr>
            <a:picLocks noChangeAspect="1"/>
          </p:cNvPicPr>
          <p:nvPr/>
        </p:nvPicPr>
        <p:blipFill>
          <a:blip r:embed="rId5" r:link="rId2"/>
          <a:stretch>
            <a:fillRect/>
          </a:stretch>
        </p:blipFill>
        <p:spPr>
          <a:xfrm>
            <a:off x="2493963" y="4110990"/>
            <a:ext cx="1462087" cy="1477963"/>
          </a:xfrm>
          <a:prstGeom prst="rect">
            <a:avLst/>
          </a:prstGeom>
          <a:noFill/>
          <a:ln w="9525">
            <a:noFill/>
          </a:ln>
        </p:spPr>
      </p:pic>
      <p:pic>
        <p:nvPicPr>
          <p:cNvPr id="128011" name="Picture 11" descr="tubao7.jpg (10178 字节)"/>
          <p:cNvPicPr>
            <a:picLocks noChangeAspect="1"/>
          </p:cNvPicPr>
          <p:nvPr/>
        </p:nvPicPr>
        <p:blipFill>
          <a:blip r:embed="rId6" r:link="rId2"/>
          <a:stretch>
            <a:fillRect/>
          </a:stretch>
        </p:blipFill>
        <p:spPr>
          <a:xfrm>
            <a:off x="5307965" y="4110990"/>
            <a:ext cx="1425575" cy="1477963"/>
          </a:xfrm>
          <a:prstGeom prst="rect">
            <a:avLst/>
          </a:prstGeom>
          <a:noFill/>
          <a:ln w="9525">
            <a:noFill/>
          </a:ln>
        </p:spPr>
      </p:pic>
      <p:pic>
        <p:nvPicPr>
          <p:cNvPr id="128012" name="Picture 12" descr="tubao8.jpg (10404 字节)"/>
          <p:cNvPicPr>
            <a:picLocks noChangeAspect="1"/>
          </p:cNvPicPr>
          <p:nvPr/>
        </p:nvPicPr>
        <p:blipFill>
          <a:blip r:embed="rId7" r:link="rId2"/>
          <a:stretch>
            <a:fillRect/>
          </a:stretch>
        </p:blipFill>
        <p:spPr>
          <a:xfrm>
            <a:off x="7998778" y="4058285"/>
            <a:ext cx="1393825" cy="1411288"/>
          </a:xfrm>
          <a:prstGeom prst="rect">
            <a:avLst/>
          </a:prstGeom>
          <a:noFill/>
          <a:ln w="9525">
            <a:noFill/>
          </a:ln>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748030" y="1457325"/>
            <a:ext cx="10765155" cy="48609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565650" y="661988"/>
            <a:ext cx="3060700"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algn="ctr" eaLnBrk="1" hangingPunct="1"/>
            <a:r>
              <a:rPr lang="zh-CN" altLang="en-US" sz="3600" b="1" dirty="0">
                <a:solidFill>
                  <a:schemeClr val="bg1"/>
                </a:solidFill>
                <a:latin typeface="微软雅黑" panose="020B0503020204020204" charset="-122"/>
                <a:ea typeface="微软雅黑" panose="020B0503020204020204" charset="-122"/>
                <a:cs typeface="微软雅黑" panose="020B0503020204020204" charset="-122"/>
                <a:sym typeface="+mn-ea"/>
              </a:rPr>
              <a:t>消防标志</a:t>
            </a:r>
            <a:r>
              <a:rPr lang="zh-CN" altLang="en-US" sz="3600" dirty="0">
                <a:solidFill>
                  <a:schemeClr val="bg1"/>
                </a:solidFill>
                <a:latin typeface="微软雅黑" panose="020B0503020204020204" charset="-122"/>
                <a:ea typeface="微软雅黑" panose="020B0503020204020204" charset="-122"/>
                <a:cs typeface="微软雅黑" panose="020B0503020204020204" charset="-122"/>
                <a:sym typeface="+mn-ea"/>
              </a:rPr>
              <a:t> </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29026" name="Rectangle 3" descr="Rectangle: Click to edit Master text styles&#10;Second level&#10;Third level&#10;Fourth level&#10;Fifth level"/>
          <p:cNvSpPr>
            <a:spLocks noGrp="1"/>
          </p:cNvSpPr>
          <p:nvPr/>
        </p:nvSpPr>
        <p:spPr>
          <a:xfrm>
            <a:off x="2085340" y="2035810"/>
            <a:ext cx="8270240" cy="3276600"/>
          </a:xfrm>
          <a:prstGeom prst="rect">
            <a:avLst/>
          </a:prstGeom>
          <a:noFill/>
          <a:ln w="9525">
            <a:noFill/>
          </a:ln>
        </p:spPr>
        <p:txBody>
          <a:bodyPr vert="horz" wrap="square" lIns="91440" tIns="45720" rIns="91440" bIns="45720" anchor="t"/>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lvl="1"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lvl="2"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lvl="3"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lvl="4"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lvl="5"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eaLnBrk="1" hangingPunct="1">
              <a:buFont typeface="Wingdings" panose="05000000000000000000" pitchFamily="2" charset="2"/>
              <a:buNone/>
            </a:pPr>
            <a:r>
              <a:rPr lang="en-US" altLang="zh-CN" b="1" dirty="0">
                <a:latin typeface="微软雅黑" panose="020B0503020204020204" charset="-122"/>
                <a:ea typeface="微软雅黑" panose="020B0503020204020204" charset="-122"/>
                <a:cs typeface="微软雅黑" panose="020B0503020204020204" charset="-122"/>
              </a:rPr>
              <a:t>2.</a:t>
            </a:r>
            <a:r>
              <a:rPr lang="zh-CN" altLang="en-US" b="1" dirty="0">
                <a:latin typeface="微软雅黑" panose="020B0503020204020204" charset="-122"/>
                <a:ea typeface="微软雅黑" panose="020B0503020204020204" charset="-122"/>
                <a:cs typeface="微软雅黑" panose="020B0503020204020204" charset="-122"/>
              </a:rPr>
              <a:t>火灾报警和手动控制装置的标志</a:t>
            </a:r>
            <a:endParaRPr lang="zh-CN" altLang="en-US" b="1" dirty="0">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None/>
            </a:pPr>
            <a:r>
              <a:rPr lang="zh-CN" altLang="en-US" b="1" dirty="0">
                <a:latin typeface="微软雅黑" panose="020B0503020204020204" charset="-122"/>
                <a:ea typeface="微软雅黑" panose="020B0503020204020204" charset="-122"/>
                <a:cs typeface="微软雅黑" panose="020B0503020204020204" charset="-122"/>
              </a:rPr>
              <a:t> </a:t>
            </a:r>
            <a:endParaRPr lang="zh-CN" altLang="en-US" b="1" dirty="0">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None/>
            </a:pPr>
            <a:r>
              <a:rPr lang="zh-CN" altLang="en-US" b="1" dirty="0">
                <a:latin typeface="微软雅黑" panose="020B0503020204020204" charset="-122"/>
                <a:ea typeface="微软雅黑" panose="020B0503020204020204" charset="-122"/>
                <a:cs typeface="微软雅黑" panose="020B0503020204020204" charset="-122"/>
              </a:rPr>
              <a:t> </a:t>
            </a:r>
            <a:endParaRPr lang="zh-CN" altLang="en-US" b="1" dirty="0">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None/>
            </a:pPr>
            <a:endParaRPr lang="zh-CN" altLang="en-US" b="1" dirty="0">
              <a:latin typeface="微软雅黑" panose="020B0503020204020204" charset="-122"/>
              <a:ea typeface="微软雅黑" panose="020B0503020204020204" charset="-122"/>
              <a:cs typeface="微软雅黑" panose="020B0503020204020204" charset="-122"/>
            </a:endParaRPr>
          </a:p>
          <a:p>
            <a:pPr eaLnBrk="1" hangingPunct="1">
              <a:buFont typeface="Wingdings" panose="05000000000000000000" pitchFamily="2" charset="2"/>
              <a:buNone/>
            </a:pPr>
            <a:r>
              <a:rPr lang="zh-CN" altLang="en-US" sz="2800" b="1" dirty="0">
                <a:latin typeface="微软雅黑" panose="020B0503020204020204" charset="-122"/>
                <a:ea typeface="微软雅黑" panose="020B0503020204020204" charset="-122"/>
                <a:cs typeface="微软雅黑" panose="020B0503020204020204" charset="-122"/>
              </a:rPr>
              <a:t>  火警电话         消防手动启动器        发声警报器</a:t>
            </a:r>
            <a:endParaRPr lang="zh-CN" altLang="en-US" sz="2800" b="1" dirty="0">
              <a:latin typeface="微软雅黑" panose="020B0503020204020204" charset="-122"/>
              <a:ea typeface="微软雅黑" panose="020B0503020204020204" charset="-122"/>
              <a:cs typeface="微软雅黑" panose="020B0503020204020204" charset="-122"/>
            </a:endParaRPr>
          </a:p>
        </p:txBody>
      </p:sp>
      <p:pic>
        <p:nvPicPr>
          <p:cNvPr id="129028" name="Picture 4" descr="C:/WINDOWS/Desktop/QJ Zou 1/消防標記.files/aq_27.jpeg"/>
          <p:cNvPicPr>
            <a:picLocks noChangeAspect="1"/>
          </p:cNvPicPr>
          <p:nvPr>
            <p:custDataLst>
              <p:tags r:id="rId1"/>
            </p:custDataLst>
          </p:nvPr>
        </p:nvPicPr>
        <p:blipFill>
          <a:blip r:embed="rId2" r:link="rId3"/>
          <a:stretch>
            <a:fillRect/>
          </a:stretch>
        </p:blipFill>
        <p:spPr>
          <a:xfrm>
            <a:off x="2370773" y="2883535"/>
            <a:ext cx="1509712" cy="1435100"/>
          </a:xfrm>
          <a:prstGeom prst="rect">
            <a:avLst/>
          </a:prstGeom>
          <a:noFill/>
          <a:ln w="9525">
            <a:noFill/>
          </a:ln>
        </p:spPr>
      </p:pic>
      <p:pic>
        <p:nvPicPr>
          <p:cNvPr id="129030" name="Picture 6" descr="013.jpg (7117 字节)"/>
          <p:cNvPicPr>
            <a:picLocks noChangeAspect="1"/>
          </p:cNvPicPr>
          <p:nvPr>
            <p:custDataLst>
              <p:tags r:id="rId4"/>
            </p:custDataLst>
          </p:nvPr>
        </p:nvPicPr>
        <p:blipFill>
          <a:blip r:embed="rId5" r:link="rId3"/>
          <a:stretch>
            <a:fillRect/>
          </a:stretch>
        </p:blipFill>
        <p:spPr>
          <a:xfrm>
            <a:off x="5141278" y="2797810"/>
            <a:ext cx="1600200" cy="1520825"/>
          </a:xfrm>
          <a:prstGeom prst="rect">
            <a:avLst/>
          </a:prstGeom>
          <a:noFill/>
          <a:ln w="9525">
            <a:noFill/>
          </a:ln>
        </p:spPr>
      </p:pic>
      <p:pic>
        <p:nvPicPr>
          <p:cNvPr id="129032" name="Picture 8" descr="014.jpg (6980 字节)"/>
          <p:cNvPicPr>
            <a:picLocks noChangeAspect="1"/>
          </p:cNvPicPr>
          <p:nvPr>
            <p:custDataLst>
              <p:tags r:id="rId6"/>
            </p:custDataLst>
          </p:nvPr>
        </p:nvPicPr>
        <p:blipFill>
          <a:blip r:embed="rId7" r:link="rId3"/>
          <a:stretch>
            <a:fillRect/>
          </a:stretch>
        </p:blipFill>
        <p:spPr>
          <a:xfrm>
            <a:off x="8335963" y="2721610"/>
            <a:ext cx="1524000" cy="1449388"/>
          </a:xfrm>
          <a:prstGeom prst="rect">
            <a:avLst/>
          </a:prstGeom>
          <a:noFill/>
          <a:ln w="9525">
            <a:noFill/>
          </a:ln>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843588" y="1919288"/>
            <a:ext cx="904875" cy="519112"/>
            <a:chOff x="5843522" y="1919316"/>
            <a:chExt cx="905163" cy="519289"/>
          </a:xfrm>
        </p:grpSpPr>
        <p:sp>
          <p:nvSpPr>
            <p:cNvPr id="3" name="矩形 2"/>
            <p:cNvSpPr/>
            <p:nvPr/>
          </p:nvSpPr>
          <p:spPr>
            <a:xfrm>
              <a:off x="5843522" y="1919316"/>
              <a:ext cx="519289" cy="519289"/>
            </a:xfrm>
            <a:prstGeom prst="rect">
              <a:avLst/>
            </a:prstGeom>
            <a:solidFill>
              <a:srgbClr val="C62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27" name="文本框 3"/>
            <p:cNvSpPr txBox="1"/>
            <p:nvPr/>
          </p:nvSpPr>
          <p:spPr>
            <a:xfrm>
              <a:off x="5843522" y="1978905"/>
              <a:ext cx="905163" cy="400110"/>
            </a:xfrm>
            <a:prstGeom prst="rect">
              <a:avLst/>
            </a:prstGeom>
            <a:noFill/>
            <a:ln w="9525">
              <a:noFill/>
            </a:ln>
          </p:spPr>
          <p:txBody>
            <a:bodyPr>
              <a:spAutoFit/>
            </a:bodyPr>
            <a:lstStyle/>
            <a:p>
              <a:r>
                <a:rPr lang="en-US" altLang="zh-CN" sz="2000" b="1" dirty="0">
                  <a:solidFill>
                    <a:srgbClr val="FFFFFF"/>
                  </a:solidFill>
                  <a:latin typeface="微软雅黑" panose="020B0503020204020204" charset="-122"/>
                  <a:ea typeface="微软雅黑" panose="020B0503020204020204" charset="-122"/>
                </a:rPr>
                <a:t>01</a:t>
              </a:r>
              <a:endParaRPr lang="zh-CN" altLang="en-US" sz="2000" b="1" dirty="0">
                <a:solidFill>
                  <a:srgbClr val="FFFFFF"/>
                </a:solidFill>
                <a:latin typeface="微软雅黑" panose="020B0503020204020204" charset="-122"/>
                <a:ea typeface="微软雅黑" panose="020B0503020204020204" charset="-122"/>
              </a:endParaRPr>
            </a:p>
          </p:txBody>
        </p:sp>
      </p:grpSp>
      <p:grpSp>
        <p:nvGrpSpPr>
          <p:cNvPr id="7" name="组合 6"/>
          <p:cNvGrpSpPr/>
          <p:nvPr/>
        </p:nvGrpSpPr>
        <p:grpSpPr>
          <a:xfrm>
            <a:off x="4297363" y="2690813"/>
            <a:ext cx="3719512" cy="738187"/>
            <a:chOff x="4296879" y="2691581"/>
            <a:chExt cx="3719285" cy="737419"/>
          </a:xfrm>
        </p:grpSpPr>
        <p:sp>
          <p:nvSpPr>
            <p:cNvPr id="5124" name="文本框 4"/>
            <p:cNvSpPr txBox="1"/>
            <p:nvPr/>
          </p:nvSpPr>
          <p:spPr>
            <a:xfrm>
              <a:off x="4417923" y="2737124"/>
              <a:ext cx="3598241" cy="644489"/>
            </a:xfrm>
            <a:prstGeom prst="rect">
              <a:avLst/>
            </a:prstGeom>
            <a:noFill/>
            <a:ln w="9525">
              <a:noFill/>
            </a:ln>
          </p:spPr>
          <p:txBody>
            <a:bodyPr>
              <a:spAutoFit/>
            </a:bodyPr>
            <a:lstStyle/>
            <a:p>
              <a:pPr algn="ctr"/>
              <a:r>
                <a:rPr lang="zh-CN" altLang="en-US" sz="3600" b="1" dirty="0">
                  <a:solidFill>
                    <a:srgbClr val="C00000"/>
                  </a:solidFill>
                  <a:latin typeface="微软雅黑" panose="020B0503020204020204" charset="-122"/>
                  <a:ea typeface="微软雅黑" panose="020B0503020204020204" charset="-122"/>
                </a:rPr>
                <a:t>火灾种类</a:t>
              </a:r>
              <a:endParaRPr lang="zh-CN" altLang="en-US" sz="3600" b="1" dirty="0">
                <a:solidFill>
                  <a:srgbClr val="C00000"/>
                </a:solidFill>
                <a:latin typeface="微软雅黑" panose="020B0503020204020204" charset="-122"/>
                <a:ea typeface="微软雅黑" panose="020B0503020204020204" charset="-122"/>
              </a:endParaRPr>
            </a:p>
          </p:txBody>
        </p:sp>
        <p:sp>
          <p:nvSpPr>
            <p:cNvPr id="6" name="矩形 5"/>
            <p:cNvSpPr/>
            <p:nvPr/>
          </p:nvSpPr>
          <p:spPr>
            <a:xfrm>
              <a:off x="4296879" y="2691581"/>
              <a:ext cx="3598241" cy="7374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748030" y="1457325"/>
            <a:ext cx="10765155" cy="48609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565650" y="661988"/>
            <a:ext cx="3060700"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algn="ctr" eaLnBrk="1" hangingPunct="1"/>
            <a:r>
              <a:rPr lang="zh-CN" altLang="en-US" sz="3600" b="1" dirty="0">
                <a:solidFill>
                  <a:schemeClr val="bg1"/>
                </a:solidFill>
                <a:latin typeface="微软雅黑" panose="020B0503020204020204" charset="-122"/>
                <a:ea typeface="微软雅黑" panose="020B0503020204020204" charset="-122"/>
                <a:cs typeface="微软雅黑" panose="020B0503020204020204" charset="-122"/>
                <a:sym typeface="+mn-ea"/>
              </a:rPr>
              <a:t>消防标志</a:t>
            </a:r>
            <a:r>
              <a:rPr lang="zh-CN" altLang="en-US" sz="3600" dirty="0">
                <a:solidFill>
                  <a:schemeClr val="bg1"/>
                </a:solidFill>
                <a:latin typeface="微软雅黑" panose="020B0503020204020204" charset="-122"/>
                <a:ea typeface="微软雅黑" panose="020B0503020204020204" charset="-122"/>
                <a:cs typeface="微软雅黑" panose="020B0503020204020204" charset="-122"/>
                <a:sym typeface="+mn-ea"/>
              </a:rPr>
              <a:t> </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8435" name="Rectangle 3" descr="Rectangle: Click to edit Master text styles&#10;Second level&#10;Third level&#10;Fourth level&#10;Fifth level"/>
          <p:cNvSpPr>
            <a:spLocks noGrp="1" noChangeArrowheads="1"/>
          </p:cNvSpPr>
          <p:nvPr/>
        </p:nvSpPr>
        <p:spPr>
          <a:xfrm>
            <a:off x="2181860" y="1610678"/>
            <a:ext cx="7924800" cy="4964113"/>
          </a:xfrm>
          <a:prstGeom prst="rect">
            <a:avLst/>
          </a:prstGeom>
          <a:noFill/>
          <a:ln w="9525">
            <a:noFill/>
          </a:ln>
        </p:spPr>
        <p:txBody>
          <a:bodyPr vert="horz" wrap="square" lIns="91440" tIns="45720" rIns="91440" bIns="45720" numCol="1" rtlCol="0" anchor="t" anchorCtr="0" compatLnSpc="1">
            <a:normAutofit fontScale="92500" lnSpcReduction="20000"/>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lvl="1"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lvl="2"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lvl="3"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lvl="4"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lvl="5"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en-US" altLang="zh-CN"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3.</a:t>
            </a:r>
            <a:r>
              <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火灾疏散途径的标志</a:t>
            </a:r>
            <a:endPar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紧急出口                                   推开                    拉开</a:t>
            </a: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疏散通道方向                         禁止堵塞             禁止锁闭</a:t>
            </a:r>
            <a:endParaRPr kumimoji="0" lang="zh-CN" altLang="en-US" sz="20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130052" name="Picture 4" descr="C:/WINDOWS/Desktop/QJ Zou 1/消防標記.files/aq_14.jpeg"/>
          <p:cNvPicPr>
            <a:picLocks noChangeAspect="1"/>
          </p:cNvPicPr>
          <p:nvPr/>
        </p:nvPicPr>
        <p:blipFill>
          <a:blip r:embed="rId1" r:link="rId2"/>
          <a:stretch>
            <a:fillRect/>
          </a:stretch>
        </p:blipFill>
        <p:spPr>
          <a:xfrm>
            <a:off x="2410460" y="2074228"/>
            <a:ext cx="1400175" cy="1524000"/>
          </a:xfrm>
          <a:prstGeom prst="rect">
            <a:avLst/>
          </a:prstGeom>
          <a:noFill/>
          <a:ln w="9525">
            <a:noFill/>
          </a:ln>
        </p:spPr>
      </p:pic>
      <p:pic>
        <p:nvPicPr>
          <p:cNvPr id="130053" name="Picture 5" descr="C:/WINDOWS/Desktop/QJ Zou 1/消防標記.files/aq_13.jpeg"/>
          <p:cNvPicPr>
            <a:picLocks noChangeAspect="1"/>
          </p:cNvPicPr>
          <p:nvPr/>
        </p:nvPicPr>
        <p:blipFill>
          <a:blip r:embed="rId3" r:link="rId2"/>
          <a:stretch>
            <a:fillRect/>
          </a:stretch>
        </p:blipFill>
        <p:spPr>
          <a:xfrm>
            <a:off x="4267835" y="2074228"/>
            <a:ext cx="1400175" cy="1524000"/>
          </a:xfrm>
          <a:prstGeom prst="rect">
            <a:avLst/>
          </a:prstGeom>
          <a:noFill/>
          <a:ln w="9525">
            <a:noFill/>
          </a:ln>
        </p:spPr>
      </p:pic>
      <p:pic>
        <p:nvPicPr>
          <p:cNvPr id="130054" name="Picture 6" descr="C:/WINDOWS/Desktop/QJ Zou 1/消防標記.files/aq_17.jpeg"/>
          <p:cNvPicPr>
            <a:picLocks noChangeAspect="1"/>
          </p:cNvPicPr>
          <p:nvPr/>
        </p:nvPicPr>
        <p:blipFill>
          <a:blip r:embed="rId4" r:link="rId2"/>
          <a:stretch>
            <a:fillRect/>
          </a:stretch>
        </p:blipFill>
        <p:spPr>
          <a:xfrm>
            <a:off x="6525260" y="2074228"/>
            <a:ext cx="1447800" cy="1376362"/>
          </a:xfrm>
          <a:prstGeom prst="rect">
            <a:avLst/>
          </a:prstGeom>
          <a:noFill/>
          <a:ln w="9525">
            <a:noFill/>
          </a:ln>
        </p:spPr>
      </p:pic>
      <p:pic>
        <p:nvPicPr>
          <p:cNvPr id="130055" name="Picture 7" descr="C:/WINDOWS/Desktop/QJ Zou 1/消防標記.files/aq_18.jpeg"/>
          <p:cNvPicPr>
            <a:picLocks noChangeAspect="1"/>
          </p:cNvPicPr>
          <p:nvPr/>
        </p:nvPicPr>
        <p:blipFill>
          <a:blip r:embed="rId5" r:link="rId2"/>
          <a:stretch>
            <a:fillRect/>
          </a:stretch>
        </p:blipFill>
        <p:spPr>
          <a:xfrm>
            <a:off x="8582660" y="2145665"/>
            <a:ext cx="1371600" cy="1303338"/>
          </a:xfrm>
          <a:prstGeom prst="rect">
            <a:avLst/>
          </a:prstGeom>
          <a:noFill/>
          <a:ln w="9525">
            <a:noFill/>
          </a:ln>
        </p:spPr>
      </p:pic>
      <p:pic>
        <p:nvPicPr>
          <p:cNvPr id="130057" name="Picture 9" descr="007.jpg (6242 字节)"/>
          <p:cNvPicPr>
            <a:picLocks noChangeAspect="1"/>
          </p:cNvPicPr>
          <p:nvPr/>
        </p:nvPicPr>
        <p:blipFill>
          <a:blip r:embed="rId6" r:link="rId2"/>
          <a:stretch>
            <a:fillRect/>
          </a:stretch>
        </p:blipFill>
        <p:spPr>
          <a:xfrm>
            <a:off x="2334260" y="4103053"/>
            <a:ext cx="1676400" cy="1593850"/>
          </a:xfrm>
          <a:prstGeom prst="rect">
            <a:avLst/>
          </a:prstGeom>
          <a:noFill/>
          <a:ln w="9525">
            <a:noFill/>
          </a:ln>
        </p:spPr>
      </p:pic>
      <p:pic>
        <p:nvPicPr>
          <p:cNvPr id="130059" name="Picture 11" descr="008.jpg (6433 字节)"/>
          <p:cNvPicPr>
            <a:picLocks noChangeAspect="1"/>
          </p:cNvPicPr>
          <p:nvPr/>
        </p:nvPicPr>
        <p:blipFill>
          <a:blip r:embed="rId7" r:link="rId2"/>
          <a:stretch>
            <a:fillRect/>
          </a:stretch>
        </p:blipFill>
        <p:spPr>
          <a:xfrm>
            <a:off x="4339273" y="4103053"/>
            <a:ext cx="1584325" cy="1509712"/>
          </a:xfrm>
          <a:prstGeom prst="rect">
            <a:avLst/>
          </a:prstGeom>
          <a:noFill/>
          <a:ln w="9525">
            <a:noFill/>
          </a:ln>
        </p:spPr>
      </p:pic>
      <p:pic>
        <p:nvPicPr>
          <p:cNvPr id="130060" name="Picture 12" descr="tubao1.jpg (10023 字节)"/>
          <p:cNvPicPr>
            <a:picLocks noChangeAspect="1"/>
          </p:cNvPicPr>
          <p:nvPr/>
        </p:nvPicPr>
        <p:blipFill>
          <a:blip r:embed="rId8" r:link="rId2"/>
          <a:stretch>
            <a:fillRect/>
          </a:stretch>
        </p:blipFill>
        <p:spPr>
          <a:xfrm>
            <a:off x="6428423" y="4103053"/>
            <a:ext cx="1581150" cy="1600200"/>
          </a:xfrm>
          <a:prstGeom prst="rect">
            <a:avLst/>
          </a:prstGeom>
          <a:noFill/>
          <a:ln w="9525">
            <a:noFill/>
          </a:ln>
        </p:spPr>
      </p:pic>
      <p:pic>
        <p:nvPicPr>
          <p:cNvPr id="130061" name="Picture 13" descr="tubao2.jpg (9853 字节)"/>
          <p:cNvPicPr>
            <a:picLocks noChangeAspect="1"/>
          </p:cNvPicPr>
          <p:nvPr/>
        </p:nvPicPr>
        <p:blipFill>
          <a:blip r:embed="rId9" r:link="rId2"/>
          <a:stretch>
            <a:fillRect/>
          </a:stretch>
        </p:blipFill>
        <p:spPr>
          <a:xfrm>
            <a:off x="8300085" y="4103053"/>
            <a:ext cx="1752600" cy="1582737"/>
          </a:xfrm>
          <a:prstGeom prst="rect">
            <a:avLst/>
          </a:prstGeom>
          <a:noFill/>
          <a:ln w="9525">
            <a:noFill/>
          </a:ln>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748030" y="1457325"/>
            <a:ext cx="10765155" cy="48609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565650" y="661988"/>
            <a:ext cx="3060700"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algn="ctr" eaLnBrk="1" hangingPunct="1"/>
            <a:r>
              <a:rPr lang="zh-CN" altLang="en-US" sz="3600" b="1" dirty="0">
                <a:solidFill>
                  <a:schemeClr val="bg1"/>
                </a:solidFill>
                <a:latin typeface="微软雅黑" panose="020B0503020204020204" charset="-122"/>
                <a:ea typeface="微软雅黑" panose="020B0503020204020204" charset="-122"/>
                <a:cs typeface="微软雅黑" panose="020B0503020204020204" charset="-122"/>
                <a:sym typeface="+mn-ea"/>
              </a:rPr>
              <a:t>消防标志</a:t>
            </a:r>
            <a:r>
              <a:rPr lang="zh-CN" altLang="en-US" sz="3600" dirty="0">
                <a:solidFill>
                  <a:schemeClr val="bg1"/>
                </a:solidFill>
                <a:latin typeface="微软雅黑" panose="020B0503020204020204" charset="-122"/>
                <a:ea typeface="微软雅黑" panose="020B0503020204020204" charset="-122"/>
                <a:cs typeface="微软雅黑" panose="020B0503020204020204" charset="-122"/>
                <a:sym typeface="+mn-ea"/>
              </a:rPr>
              <a:t> </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9459" name="Rectangle 3" descr="Rectangle: Click to edit Master text styles&#10;Second level&#10;Third level&#10;Fourth level&#10;Fifth level"/>
          <p:cNvSpPr>
            <a:spLocks noGrp="1" noChangeArrowheads="1"/>
          </p:cNvSpPr>
          <p:nvPr/>
        </p:nvSpPr>
        <p:spPr>
          <a:xfrm>
            <a:off x="2198688" y="1451293"/>
            <a:ext cx="7707313" cy="4678363"/>
          </a:xfrm>
          <a:prstGeom prst="rect">
            <a:avLst/>
          </a:prstGeom>
          <a:noFill/>
          <a:ln w="9525">
            <a:noFill/>
          </a:ln>
        </p:spPr>
        <p:txBody>
          <a:bodyPr vert="horz" wrap="square" lIns="91440" tIns="45720" rIns="91440" bIns="45720" numCol="1" rtlCol="0" anchor="t" anchorCtr="0" compatLnSpc="1">
            <a:normAutofit lnSpcReduction="10000"/>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lvl="1"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lvl="2"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lvl="3"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lvl="4"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lvl="5"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panose="05000000000000000000" pitchFamily="2" charset="2"/>
              <a:buNone/>
              <a:defRPr/>
            </a:pPr>
            <a:r>
              <a:rPr kumimoji="0" lang="en-US" altLang="zh-CN"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4.</a:t>
            </a:r>
            <a:r>
              <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灭火设备标志</a:t>
            </a:r>
            <a:endPar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panose="05000000000000000000" pitchFamily="2" charset="2"/>
              <a:buNone/>
              <a:defRPr/>
            </a:pPr>
            <a:r>
              <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panose="05000000000000000000" pitchFamily="2" charset="2"/>
              <a:buNone/>
              <a:defRPr/>
            </a:pPr>
            <a:r>
              <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panose="05000000000000000000" pitchFamily="2" charset="2"/>
              <a:buNone/>
              <a:defRPr/>
            </a:pPr>
            <a:r>
              <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panose="05000000000000000000" pitchFamily="2" charset="2"/>
              <a:buNone/>
              <a:defRPr/>
            </a:pPr>
            <a:r>
              <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灭火器            地下消火栓         地上消火栓</a:t>
            </a:r>
            <a:endPar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panose="05000000000000000000" pitchFamily="2" charset="2"/>
              <a:buNone/>
              <a:defRPr/>
            </a:pPr>
            <a:r>
              <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panose="05000000000000000000" pitchFamily="2" charset="2"/>
              <a:buNone/>
              <a:defRPr/>
            </a:pPr>
            <a:r>
              <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panose="05000000000000000000" pitchFamily="2" charset="2"/>
              <a:buNone/>
              <a:defRPr/>
            </a:pPr>
            <a:r>
              <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panose="05000000000000000000" pitchFamily="2" charset="2"/>
              <a:buNone/>
              <a:defRPr/>
            </a:pPr>
            <a:r>
              <a:rPr kumimoji="0" lang="zh-CN" altLang="en-US" sz="28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消防水带                                       灭火设备</a:t>
            </a:r>
            <a:r>
              <a:rPr kumimoji="0" lang="zh-CN" altLang="en-US" sz="2800" b="0"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800" b="0"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131084" name="Picture 12" descr="017.jpg (7664 字节)"/>
          <p:cNvPicPr>
            <a:picLocks noChangeAspect="1"/>
          </p:cNvPicPr>
          <p:nvPr/>
        </p:nvPicPr>
        <p:blipFill>
          <a:blip r:embed="rId1" r:link="rId2"/>
          <a:stretch>
            <a:fillRect/>
          </a:stretch>
        </p:blipFill>
        <p:spPr>
          <a:xfrm>
            <a:off x="2339975" y="1951355"/>
            <a:ext cx="1584325" cy="1506538"/>
          </a:xfrm>
          <a:prstGeom prst="rect">
            <a:avLst/>
          </a:prstGeom>
          <a:noFill/>
          <a:ln w="9525">
            <a:noFill/>
          </a:ln>
        </p:spPr>
      </p:pic>
      <p:pic>
        <p:nvPicPr>
          <p:cNvPr id="131086" name="Picture 14" descr="019.jpg (6859 字节)"/>
          <p:cNvPicPr>
            <a:picLocks noChangeAspect="1"/>
          </p:cNvPicPr>
          <p:nvPr/>
        </p:nvPicPr>
        <p:blipFill>
          <a:blip r:embed="rId3" r:link="rId2"/>
          <a:stretch>
            <a:fillRect/>
          </a:stretch>
        </p:blipFill>
        <p:spPr>
          <a:xfrm>
            <a:off x="5005388" y="2018030"/>
            <a:ext cx="1511300" cy="1435100"/>
          </a:xfrm>
          <a:prstGeom prst="rect">
            <a:avLst/>
          </a:prstGeom>
          <a:noFill/>
          <a:ln w="9525">
            <a:noFill/>
          </a:ln>
        </p:spPr>
      </p:pic>
      <p:pic>
        <p:nvPicPr>
          <p:cNvPr id="131088" name="Picture 16" descr="020.jpg (6816 字节)"/>
          <p:cNvPicPr>
            <a:picLocks noChangeAspect="1"/>
          </p:cNvPicPr>
          <p:nvPr/>
        </p:nvPicPr>
        <p:blipFill>
          <a:blip r:embed="rId4" r:link="rId2"/>
          <a:stretch>
            <a:fillRect/>
          </a:stretch>
        </p:blipFill>
        <p:spPr>
          <a:xfrm>
            <a:off x="7740650" y="2018030"/>
            <a:ext cx="1439863" cy="1370013"/>
          </a:xfrm>
          <a:prstGeom prst="rect">
            <a:avLst/>
          </a:prstGeom>
          <a:noFill/>
          <a:ln w="9525">
            <a:noFill/>
          </a:ln>
        </p:spPr>
      </p:pic>
      <p:pic>
        <p:nvPicPr>
          <p:cNvPr id="131090" name="Picture 18" descr="018.jpg (6823 字节)"/>
          <p:cNvPicPr>
            <a:picLocks noChangeAspect="1"/>
          </p:cNvPicPr>
          <p:nvPr/>
        </p:nvPicPr>
        <p:blipFill>
          <a:blip r:embed="rId5" r:link="rId2"/>
          <a:stretch>
            <a:fillRect/>
          </a:stretch>
        </p:blipFill>
        <p:spPr>
          <a:xfrm>
            <a:off x="2339975" y="4034155"/>
            <a:ext cx="1584325" cy="1504950"/>
          </a:xfrm>
          <a:prstGeom prst="rect">
            <a:avLst/>
          </a:prstGeom>
          <a:noFill/>
          <a:ln w="9525">
            <a:noFill/>
          </a:ln>
        </p:spPr>
      </p:pic>
      <p:pic>
        <p:nvPicPr>
          <p:cNvPr id="131092" name="Picture 20" descr="016.jpg (6431 字节)"/>
          <p:cNvPicPr>
            <a:picLocks noChangeAspect="1"/>
          </p:cNvPicPr>
          <p:nvPr/>
        </p:nvPicPr>
        <p:blipFill>
          <a:blip r:embed="rId6" r:link="rId2"/>
          <a:stretch>
            <a:fillRect/>
          </a:stretch>
        </p:blipFill>
        <p:spPr>
          <a:xfrm>
            <a:off x="7730808" y="4107180"/>
            <a:ext cx="1441450" cy="1370013"/>
          </a:xfrm>
          <a:prstGeom prst="rect">
            <a:avLst/>
          </a:prstGeom>
          <a:noFill/>
          <a:ln w="9525">
            <a:noFill/>
          </a:ln>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748030" y="1457325"/>
            <a:ext cx="10765155" cy="48609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565650" y="661988"/>
            <a:ext cx="3060700"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algn="ctr" eaLnBrk="1" hangingPunct="1"/>
            <a:r>
              <a:rPr lang="zh-CN" altLang="en-US" sz="3600" b="1" dirty="0">
                <a:solidFill>
                  <a:schemeClr val="bg1"/>
                </a:solidFill>
                <a:latin typeface="微软雅黑" panose="020B0503020204020204" charset="-122"/>
                <a:ea typeface="微软雅黑" panose="020B0503020204020204" charset="-122"/>
                <a:cs typeface="微软雅黑" panose="020B0503020204020204" charset="-122"/>
                <a:sym typeface="+mn-ea"/>
              </a:rPr>
              <a:t>消防标志</a:t>
            </a:r>
            <a:r>
              <a:rPr lang="zh-CN" altLang="en-US" sz="3600" dirty="0">
                <a:solidFill>
                  <a:schemeClr val="bg1"/>
                </a:solidFill>
                <a:latin typeface="微软雅黑" panose="020B0503020204020204" charset="-122"/>
                <a:ea typeface="微软雅黑" panose="020B0503020204020204" charset="-122"/>
                <a:cs typeface="微软雅黑" panose="020B0503020204020204" charset="-122"/>
                <a:sym typeface="+mn-ea"/>
              </a:rPr>
              <a:t> </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0483" name="Rectangle 3" descr="Rectangle: Click to edit Master text styles&#10;Second level&#10;Third level&#10;Fourth level&#10;Fifth level"/>
          <p:cNvSpPr>
            <a:spLocks noGrp="1" noChangeArrowheads="1"/>
          </p:cNvSpPr>
          <p:nvPr/>
        </p:nvSpPr>
        <p:spPr>
          <a:xfrm>
            <a:off x="1285875" y="1645920"/>
            <a:ext cx="9970135" cy="4619625"/>
          </a:xfrm>
          <a:prstGeom prst="rect">
            <a:avLst/>
          </a:prstGeom>
          <a:noFill/>
          <a:ln w="9525">
            <a:noFill/>
          </a:ln>
        </p:spPr>
        <p:txBody>
          <a:bodyPr vert="horz" wrap="square" lIns="91440" tIns="45720" rIns="91440" bIns="45720" numCol="1" rtlCol="0" anchor="t" anchorCtr="0" compatLnSpc="1">
            <a:normAutofit lnSpcReduction="10000"/>
          </a:bodyPr>
          <a:lst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lvl="1"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lvl="2"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lvl="3"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lvl="4"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lvl="5"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1"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en-US" altLang="zh-CN"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5.</a:t>
            </a: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易燃物质标志</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当心火灾</a:t>
            </a:r>
            <a:r>
              <a:rPr kumimoji="0" lang="en-US" altLang="zh-CN"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易燃物质        </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80000"/>
              </a:lnSpc>
              <a:spcBef>
                <a:spcPts val="1000"/>
              </a:spcBef>
              <a:spcAft>
                <a:spcPts val="0"/>
              </a:spcAft>
              <a:buClr>
                <a:schemeClr val="accent1"/>
              </a:buClr>
              <a:buSzPct val="80000"/>
              <a:buFont typeface="Wingdings" panose="05000000000000000000" pitchFamily="2" charset="2"/>
              <a:buNone/>
              <a:defRPr/>
            </a:pP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                                         当心火灾</a:t>
            </a:r>
            <a:r>
              <a:rPr kumimoji="0" lang="en-US" altLang="zh-CN"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氧化物</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132102" name="Picture 6" descr="tubao9.jpg (8476 字节)"/>
          <p:cNvPicPr>
            <a:picLocks noChangeAspect="1"/>
          </p:cNvPicPr>
          <p:nvPr/>
        </p:nvPicPr>
        <p:blipFill>
          <a:blip r:embed="rId1" r:link="rId2"/>
          <a:stretch>
            <a:fillRect/>
          </a:stretch>
        </p:blipFill>
        <p:spPr>
          <a:xfrm>
            <a:off x="1713865" y="2133600"/>
            <a:ext cx="1849438" cy="1871663"/>
          </a:xfrm>
          <a:prstGeom prst="rect">
            <a:avLst/>
          </a:prstGeom>
          <a:noFill/>
          <a:ln w="9525">
            <a:noFill/>
          </a:ln>
        </p:spPr>
      </p:pic>
      <p:pic>
        <p:nvPicPr>
          <p:cNvPr id="132104" name="Picture 8" descr="tubao10.jpg (8413 字节)"/>
          <p:cNvPicPr>
            <a:picLocks noChangeAspect="1"/>
          </p:cNvPicPr>
          <p:nvPr/>
        </p:nvPicPr>
        <p:blipFill>
          <a:blip r:embed="rId3" r:link="rId2"/>
          <a:stretch>
            <a:fillRect/>
          </a:stretch>
        </p:blipFill>
        <p:spPr>
          <a:xfrm>
            <a:off x="5293995" y="3662998"/>
            <a:ext cx="1673225" cy="1728787"/>
          </a:xfrm>
          <a:prstGeom prst="rect">
            <a:avLst/>
          </a:prstGeom>
          <a:noFill/>
          <a:ln w="9525">
            <a:noFill/>
          </a:ln>
        </p:spPr>
      </p:pic>
      <p:pic>
        <p:nvPicPr>
          <p:cNvPr id="132105" name="Picture 9" descr="tubao11.jpg (8709 字节)"/>
          <p:cNvPicPr>
            <a:picLocks noChangeAspect="1"/>
          </p:cNvPicPr>
          <p:nvPr/>
        </p:nvPicPr>
        <p:blipFill>
          <a:blip r:embed="rId4" r:link="rId2"/>
          <a:stretch>
            <a:fillRect/>
          </a:stretch>
        </p:blipFill>
        <p:spPr>
          <a:xfrm>
            <a:off x="8409305" y="2268220"/>
            <a:ext cx="1873250" cy="1603375"/>
          </a:xfrm>
          <a:prstGeom prst="rect">
            <a:avLst/>
          </a:prstGeom>
          <a:noFill/>
          <a:ln w="9525">
            <a:noFill/>
          </a:ln>
        </p:spPr>
      </p:pic>
      <p:sp>
        <p:nvSpPr>
          <p:cNvPr id="3" name="文本框 2"/>
          <p:cNvSpPr txBox="1"/>
          <p:nvPr/>
        </p:nvSpPr>
        <p:spPr>
          <a:xfrm>
            <a:off x="8101965" y="4081780"/>
            <a:ext cx="2956560" cy="368300"/>
          </a:xfrm>
          <a:prstGeom prst="rect">
            <a:avLst/>
          </a:prstGeom>
          <a:noFill/>
        </p:spPr>
        <p:txBody>
          <a:bodyPr wrap="square" rtlCol="0">
            <a:spAutoFit/>
          </a:bodyPr>
          <a:lstStyle/>
          <a:p>
            <a:r>
              <a:rPr lang="zh-CN" altLang="en-US" b="1"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sym typeface="+mn-ea"/>
              </a:rPr>
              <a:t>当心爆炸</a:t>
            </a:r>
            <a:r>
              <a:rPr lang="en-US" altLang="zh-CN" b="1"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b="1" noProof="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sym typeface="+mn-ea"/>
              </a:rPr>
              <a:t>爆炸性物质</a:t>
            </a:r>
            <a:endParaRPr lang="zh-CN" altLang="en-US"/>
          </a:p>
        </p:txBody>
      </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843588" y="1919288"/>
            <a:ext cx="904875" cy="519112"/>
            <a:chOff x="5843522" y="1919316"/>
            <a:chExt cx="905163" cy="519289"/>
          </a:xfrm>
        </p:grpSpPr>
        <p:sp>
          <p:nvSpPr>
            <p:cNvPr id="3" name="矩形 2"/>
            <p:cNvSpPr/>
            <p:nvPr/>
          </p:nvSpPr>
          <p:spPr>
            <a:xfrm>
              <a:off x="5843522" y="1919316"/>
              <a:ext cx="519289" cy="519289"/>
            </a:xfrm>
            <a:prstGeom prst="rect">
              <a:avLst/>
            </a:prstGeom>
            <a:solidFill>
              <a:srgbClr val="C62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391" name="文本框 3"/>
            <p:cNvSpPr txBox="1"/>
            <p:nvPr/>
          </p:nvSpPr>
          <p:spPr>
            <a:xfrm>
              <a:off x="5843522" y="1978905"/>
              <a:ext cx="905163" cy="398916"/>
            </a:xfrm>
            <a:prstGeom prst="rect">
              <a:avLst/>
            </a:prstGeom>
            <a:noFill/>
            <a:ln w="9525">
              <a:noFill/>
            </a:ln>
          </p:spPr>
          <p:txBody>
            <a:bodyPr>
              <a:spAutoFit/>
            </a:bodyPr>
            <a:lstStyle/>
            <a:p>
              <a:r>
                <a:rPr lang="en-US" altLang="zh-CN" sz="2000" b="1" dirty="0">
                  <a:solidFill>
                    <a:srgbClr val="FFFFFF"/>
                  </a:solidFill>
                  <a:latin typeface="微软雅黑" panose="020B0503020204020204" charset="-122"/>
                  <a:ea typeface="微软雅黑" panose="020B0503020204020204" charset="-122"/>
                </a:rPr>
                <a:t>05</a:t>
              </a:r>
              <a:endParaRPr lang="zh-CN" altLang="en-US" sz="2000" b="1" dirty="0">
                <a:solidFill>
                  <a:srgbClr val="FFFFFF"/>
                </a:solidFill>
                <a:latin typeface="微软雅黑" panose="020B0503020204020204" charset="-122"/>
                <a:ea typeface="微软雅黑" panose="020B0503020204020204" charset="-122"/>
              </a:endParaRPr>
            </a:p>
          </p:txBody>
        </p:sp>
      </p:grpSp>
      <p:grpSp>
        <p:nvGrpSpPr>
          <p:cNvPr id="7" name="组合 6"/>
          <p:cNvGrpSpPr/>
          <p:nvPr/>
        </p:nvGrpSpPr>
        <p:grpSpPr>
          <a:xfrm>
            <a:off x="4297363" y="2690813"/>
            <a:ext cx="3965575" cy="738187"/>
            <a:chOff x="4296879" y="2691581"/>
            <a:chExt cx="3966027" cy="737419"/>
          </a:xfrm>
        </p:grpSpPr>
        <p:sp>
          <p:nvSpPr>
            <p:cNvPr id="16388" name="文本框 4"/>
            <p:cNvSpPr txBox="1"/>
            <p:nvPr/>
          </p:nvSpPr>
          <p:spPr>
            <a:xfrm>
              <a:off x="4664665" y="2737124"/>
              <a:ext cx="3598241" cy="644489"/>
            </a:xfrm>
            <a:prstGeom prst="rect">
              <a:avLst/>
            </a:prstGeom>
            <a:noFill/>
            <a:ln w="9525">
              <a:noFill/>
            </a:ln>
          </p:spPr>
          <p:txBody>
            <a:bodyPr>
              <a:spAutoFit/>
            </a:bodyPr>
            <a:lstStyle/>
            <a:p>
              <a:r>
                <a:rPr lang="zh-CN" altLang="en-US" sz="3600" b="1" dirty="0">
                  <a:solidFill>
                    <a:srgbClr val="C00000"/>
                  </a:solidFill>
                  <a:latin typeface="微软雅黑" panose="020B0503020204020204" charset="-122"/>
                  <a:ea typeface="微软雅黑" panose="020B0503020204020204" charset="-122"/>
                </a:rPr>
                <a:t>火灾逃生与自救</a:t>
              </a:r>
              <a:endParaRPr lang="zh-CN" altLang="en-US" sz="3600" b="1" dirty="0">
                <a:solidFill>
                  <a:srgbClr val="C00000"/>
                </a:solidFill>
                <a:latin typeface="微软雅黑" panose="020B0503020204020204" charset="-122"/>
                <a:ea typeface="微软雅黑" panose="020B0503020204020204" charset="-122"/>
              </a:endParaRPr>
            </a:p>
          </p:txBody>
        </p:sp>
        <p:sp>
          <p:nvSpPr>
            <p:cNvPr id="6" name="矩形 5"/>
            <p:cNvSpPr/>
            <p:nvPr/>
          </p:nvSpPr>
          <p:spPr>
            <a:xfrm>
              <a:off x="4296879" y="2691581"/>
              <a:ext cx="3598241" cy="7374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1392238" y="1724025"/>
            <a:ext cx="9631363" cy="40100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565650" y="661988"/>
            <a:ext cx="3060700"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火灾逃生自救</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6" name="矩形 5"/>
          <p:cNvSpPr/>
          <p:nvPr/>
        </p:nvSpPr>
        <p:spPr>
          <a:xfrm>
            <a:off x="1955800" y="2495550"/>
            <a:ext cx="6956425" cy="3698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1</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平时要想好几条不同方向的逄生路线。</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7" name="矩形 6"/>
          <p:cNvSpPr/>
          <p:nvPr/>
        </p:nvSpPr>
        <p:spPr>
          <a:xfrm>
            <a:off x="1955800" y="3143250"/>
            <a:ext cx="6096000" cy="646113"/>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2</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躲避烟火不要往阁楼、床底、大橱内钻。</a:t>
            </a:r>
            <a:endPar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8" name="矩形 7"/>
          <p:cNvSpPr/>
          <p:nvPr/>
        </p:nvSpPr>
        <p:spPr>
          <a:xfrm>
            <a:off x="2020888" y="3908425"/>
            <a:ext cx="4595813" cy="12001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3</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火势不大要当机立断拐上浸湿的衣服或批上湿毛</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毯、湿被勇敢地冲出去</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但千万不要技塑料面衣。</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pic>
        <p:nvPicPr>
          <p:cNvPr id="9" name="图片 8" descr="图片包含 文字&#10;&#10;已生成高可信度的说明"/>
          <p:cNvPicPr>
            <a:picLocks noChangeAspect="1"/>
          </p:cNvPicPr>
          <p:nvPr/>
        </p:nvPicPr>
        <p:blipFill>
          <a:blip r:embed="rId1"/>
          <a:srcRect l="68690" t="36839" r="17738" b="42191"/>
          <a:stretch>
            <a:fillRect/>
          </a:stretch>
        </p:blipFill>
        <p:spPr>
          <a:xfrm>
            <a:off x="6794500" y="2217738"/>
            <a:ext cx="3773488" cy="3144837"/>
          </a:xfrm>
          <a:prstGeom prst="rect">
            <a:avLst/>
          </a:prstGeom>
          <a:noFill/>
          <a:ln w="9525">
            <a:noFill/>
          </a:ln>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a:xfrm>
            <a:off x="1392238" y="1724025"/>
            <a:ext cx="9631363" cy="40100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565650" y="661988"/>
            <a:ext cx="3060700"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火灾逃生自救</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5" name="矩形 4"/>
          <p:cNvSpPr/>
          <p:nvPr/>
        </p:nvSpPr>
        <p:spPr>
          <a:xfrm>
            <a:off x="2071688" y="2301875"/>
            <a:ext cx="4108450" cy="64611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4</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不要留恋财物</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尽快逃出火场</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十    万记住</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既已逃出决不回头跑。</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6" name="矩形 5"/>
          <p:cNvSpPr/>
          <p:nvPr/>
        </p:nvSpPr>
        <p:spPr>
          <a:xfrm>
            <a:off x="2071688" y="2947988"/>
            <a:ext cx="3905250" cy="92392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5</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在浓烟中避难逃生</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要尽量放低身体</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并用湿毛巾捂住住嘴鼻。</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7" name="矩形 6"/>
          <p:cNvSpPr/>
          <p:nvPr/>
        </p:nvSpPr>
        <p:spPr>
          <a:xfrm>
            <a:off x="2071688" y="4070350"/>
            <a:ext cx="4354513" cy="92392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6</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如果身上着火</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千万不要奔跑</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要就地打滚</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压灭身上火苗。</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pic>
        <p:nvPicPr>
          <p:cNvPr id="13319" name="图片 9" descr="图片包含 文字&#10;&#10;已生成高可信度的说明"/>
          <p:cNvPicPr>
            <a:picLocks noChangeAspect="1"/>
          </p:cNvPicPr>
          <p:nvPr/>
        </p:nvPicPr>
        <p:blipFill>
          <a:blip r:embed="rId1">
            <a:clrChange>
              <a:clrFrom>
                <a:srgbClr val="FEFADC"/>
              </a:clrFrom>
              <a:clrTo>
                <a:srgbClr val="FEFADC">
                  <a:alpha val="0"/>
                </a:srgbClr>
              </a:clrTo>
            </a:clrChange>
          </a:blip>
          <a:srcRect l="83302" t="13744" r="1192" b="65405"/>
          <a:stretch>
            <a:fillRect/>
          </a:stretch>
        </p:blipFill>
        <p:spPr>
          <a:xfrm>
            <a:off x="6299200" y="2239963"/>
            <a:ext cx="4419600" cy="3205162"/>
          </a:xfrm>
          <a:prstGeom prst="rect">
            <a:avLst/>
          </a:prstGeom>
          <a:noFill/>
          <a:ln w="9525">
            <a:noFill/>
          </a:ln>
        </p:spPr>
      </p:pic>
    </p:spTree>
  </p:cSld>
  <p:clrMapOvr>
    <a:masterClrMapping/>
  </p:clrMapOvr>
  <p:transition spd="slow" advTm="3000">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1392238" y="1724025"/>
            <a:ext cx="9631363" cy="40100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565650" y="661988"/>
            <a:ext cx="3060700"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火灾逃生自救</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5" name="矩形 4"/>
          <p:cNvSpPr/>
          <p:nvPr/>
        </p:nvSpPr>
        <p:spPr>
          <a:xfrm>
            <a:off x="1944688" y="2038350"/>
            <a:ext cx="4527550" cy="64611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7</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不要盲目跳楼</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可用编子或把床单撕成条状连起来</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紧栓在门窗档和重物上</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顺势滑下。</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6" name="矩形 5"/>
          <p:cNvSpPr/>
          <p:nvPr/>
        </p:nvSpPr>
        <p:spPr>
          <a:xfrm>
            <a:off x="1944688" y="2774950"/>
            <a:ext cx="4629150" cy="92392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8</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充分利用房内的大窗、阳台、水落管或竹竿等逃生自救。</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7" name="矩形 6"/>
          <p:cNvSpPr/>
          <p:nvPr/>
        </p:nvSpPr>
        <p:spPr>
          <a:xfrm>
            <a:off x="1944688" y="3789363"/>
            <a:ext cx="4487863" cy="92233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9</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楼上如被火围困</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快向室外扔抛沙发垫、枕头等软物或其它小物品</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夜间则可打手申</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发出求救信号。</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pic>
        <p:nvPicPr>
          <p:cNvPr id="8" name="图片 7" descr="图片包含 文字&#10;&#10;已生成高可信度的说明"/>
          <p:cNvPicPr>
            <a:picLocks noChangeAspect="1"/>
          </p:cNvPicPr>
          <p:nvPr/>
        </p:nvPicPr>
        <p:blipFill>
          <a:blip r:embed="rId1"/>
          <a:srcRect l="84769" t="59625" r="1662" b="14047"/>
          <a:stretch>
            <a:fillRect/>
          </a:stretch>
        </p:blipFill>
        <p:spPr>
          <a:xfrm>
            <a:off x="7286625" y="2062163"/>
            <a:ext cx="3049588" cy="3190875"/>
          </a:xfrm>
          <a:prstGeom prst="rect">
            <a:avLst/>
          </a:prstGeom>
          <a:noFill/>
          <a:ln w="9525">
            <a:noFill/>
          </a:ln>
        </p:spPr>
      </p:pic>
      <p:sp>
        <p:nvSpPr>
          <p:cNvPr id="9" name="矩形 8"/>
          <p:cNvSpPr/>
          <p:nvPr/>
        </p:nvSpPr>
        <p:spPr>
          <a:xfrm>
            <a:off x="1944688" y="4803775"/>
            <a:ext cx="4702175" cy="64611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10</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若逃生路线被火封锁</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立即退回室内</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关闭门窗</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堤住隙</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有条件的向门窗上浇水</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5" grpId="0"/>
      <p:bldP spid="6" grpId="0"/>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65650" y="661988"/>
            <a:ext cx="3060700"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火灾逃生自救</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4" name="矩形 3"/>
          <p:cNvSpPr/>
          <p:nvPr/>
        </p:nvSpPr>
        <p:spPr>
          <a:xfrm>
            <a:off x="1785938" y="2078038"/>
            <a:ext cx="3098800" cy="461962"/>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火灾逃生自救十二招</a:t>
            </a:r>
            <a:endParaRPr lang="zh-CN" altLang="en-US" sz="2400" b="1" dirty="0">
              <a:solidFill>
                <a:srgbClr val="C00000"/>
              </a:solidFill>
              <a:latin typeface="微软雅黑" panose="020B0503020204020204" charset="-122"/>
              <a:ea typeface="微软雅黑" panose="020B0503020204020204" charset="-122"/>
            </a:endParaRPr>
          </a:p>
        </p:txBody>
      </p:sp>
      <p:sp>
        <p:nvSpPr>
          <p:cNvPr id="5" name="矩形 4"/>
          <p:cNvSpPr/>
          <p:nvPr/>
        </p:nvSpPr>
        <p:spPr>
          <a:xfrm>
            <a:off x="2455863" y="2540000"/>
            <a:ext cx="7529513" cy="2925763"/>
          </a:xfrm>
          <a:prstGeom prst="rect">
            <a:avLst/>
          </a:prstGeom>
        </p:spPr>
        <p:txBody>
          <a:bodyPr wrap="square">
            <a:spAutoFit/>
          </a:bodyPr>
          <a:lstStyle/>
          <a:p>
            <a:pPr marL="342900" marR="0" lvl="0" indent="-34290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逃生预演，临危不乱        熟悉环境，牢记出口</a:t>
            </a:r>
            <a:endParaRPr kumimoji="0" lang="zh-CN" altLang="en-US" sz="24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342900" marR="0" lvl="0" indent="-34290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通道出口，畅通无阻        扑灭小火，惠及他人</a:t>
            </a:r>
            <a:endParaRPr kumimoji="0" lang="zh-CN" altLang="en-US" sz="24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342900" marR="0" lvl="0" indent="-34290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镇静辨向，讯速撤离        不入险地，不贪财物</a:t>
            </a:r>
            <a:endParaRPr kumimoji="0" lang="zh-CN" altLang="en-US" sz="24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342900" marR="0" lvl="0" indent="-34290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简易防护，蒙鼻匍匐        善用通道，莫入电梯</a:t>
            </a:r>
            <a:endParaRPr kumimoji="0" lang="zh-CN" altLang="en-US" sz="24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342900" marR="0" lvl="0" indent="-34290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缓降逃生，滑绳自救        避难逃生，固守待援</a:t>
            </a:r>
            <a:endParaRPr kumimoji="0" lang="zh-CN" altLang="en-US" sz="24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342900" marR="0" lvl="0" indent="-34290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缓晃轻抛，寻求援助        火已及身，切勿惊跑</a:t>
            </a:r>
            <a:endParaRPr kumimoji="0" lang="zh-CN" altLang="en-US" sz="24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6" name="矩形: 圆角 5"/>
          <p:cNvSpPr/>
          <p:nvPr/>
        </p:nvSpPr>
        <p:spPr>
          <a:xfrm>
            <a:off x="1465263" y="1920875"/>
            <a:ext cx="8940800" cy="3886200"/>
          </a:xfrm>
          <a:prstGeom prst="roundRect">
            <a:avLst>
              <a:gd name="adj" fmla="val 808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1392238" y="2101850"/>
            <a:ext cx="5821363" cy="3346450"/>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498975" y="661988"/>
            <a:ext cx="3194050"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火灾逃生手段</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8" name="矩形 7"/>
          <p:cNvSpPr/>
          <p:nvPr/>
        </p:nvSpPr>
        <p:spPr>
          <a:xfrm>
            <a:off x="1687513" y="4295775"/>
            <a:ext cx="5335588" cy="776288"/>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逃生缓降器不甚适合老幼病残者，此外还存在多人同时使用时的相互缠绕问题。</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9" name="矩形 8"/>
          <p:cNvSpPr/>
          <p:nvPr/>
        </p:nvSpPr>
        <p:spPr>
          <a:xfrm>
            <a:off x="1687513" y="2241550"/>
            <a:ext cx="1800225" cy="460375"/>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缓降器</a:t>
            </a:r>
            <a:endParaRPr lang="zh-CN" altLang="en-US" sz="2400" b="1" dirty="0">
              <a:solidFill>
                <a:srgbClr val="C00000"/>
              </a:solidFill>
              <a:latin typeface="微软雅黑" panose="020B0503020204020204" charset="-122"/>
              <a:ea typeface="微软雅黑" panose="020B0503020204020204" charset="-122"/>
            </a:endParaRPr>
          </a:p>
        </p:txBody>
      </p:sp>
      <p:sp>
        <p:nvSpPr>
          <p:cNvPr id="10" name="矩形 9"/>
          <p:cNvSpPr/>
          <p:nvPr/>
        </p:nvSpPr>
        <p:spPr>
          <a:xfrm>
            <a:off x="1687513" y="2798763"/>
            <a:ext cx="5335588" cy="1497013"/>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主要针对个人使用，其构造由调速器、安全带、安全钩、钢丝绳等组成，其无需动力，能够使被困人员安全地缓降至地面。每次可以承载</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100</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公斤以内的单人个体，其下滑速度约为每秒</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1.5</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米。</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pic>
        <p:nvPicPr>
          <p:cNvPr id="12" name="图片 11"/>
          <p:cNvPicPr>
            <a:picLocks noChangeAspect="1"/>
          </p:cNvPicPr>
          <p:nvPr/>
        </p:nvPicPr>
        <p:blipFill>
          <a:blip r:embed="rId1"/>
          <a:stretch>
            <a:fillRect/>
          </a:stretch>
        </p:blipFill>
        <p:spPr>
          <a:xfrm>
            <a:off x="7692246" y="2101302"/>
            <a:ext cx="3448979" cy="334699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p:cNvSpPr/>
          <p:nvPr/>
        </p:nvSpPr>
        <p:spPr>
          <a:xfrm>
            <a:off x="1320800" y="1752600"/>
            <a:ext cx="5524500" cy="3670300"/>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498975" y="661988"/>
            <a:ext cx="3194050"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火灾逃生手段</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3" name="矩形 2"/>
          <p:cNvSpPr/>
          <p:nvPr/>
        </p:nvSpPr>
        <p:spPr>
          <a:xfrm>
            <a:off x="1697038" y="2630488"/>
            <a:ext cx="4932363" cy="2217738"/>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救生气垫是一种利用充气产生缓冲效果的高空救生设备。一般采用高强度纤维材料</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经缝纫、粘合制成，其气源一般采用高压气瓶。救生气垫仅限于高度为</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3-4</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层的楼房使用，随着高度的增加，其缓冲效果、作用面积也将大打折扣，因此应用范围非常有限</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1727200" y="1993900"/>
            <a:ext cx="1416050" cy="461963"/>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救生气垫</a:t>
            </a:r>
            <a:endParaRPr lang="zh-CN" altLang="en-US" sz="2400" b="1" dirty="0">
              <a:solidFill>
                <a:srgbClr val="C00000"/>
              </a:solidFill>
              <a:latin typeface="微软雅黑" panose="020B0503020204020204" charset="-122"/>
              <a:ea typeface="微软雅黑" panose="020B0503020204020204" charset="-122"/>
            </a:endParaRPr>
          </a:p>
        </p:txBody>
      </p:sp>
      <p:pic>
        <p:nvPicPr>
          <p:cNvPr id="5" name="图片 4"/>
          <p:cNvPicPr>
            <a:picLocks noChangeAspect="1"/>
          </p:cNvPicPr>
          <p:nvPr/>
        </p:nvPicPr>
        <p:blipFill rotWithShape="1">
          <a:blip r:embed="rId1"/>
          <a:srcRect t="38507" r="15914"/>
          <a:stretch>
            <a:fillRect/>
          </a:stretch>
        </p:blipFill>
        <p:spPr>
          <a:xfrm>
            <a:off x="7222219" y="2364006"/>
            <a:ext cx="3930052" cy="275107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439545"/>
            <a:ext cx="9979660" cy="43910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火灾的特性</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5" name="组合 4"/>
          <p:cNvGrpSpPr/>
          <p:nvPr/>
        </p:nvGrpSpPr>
        <p:grpSpPr>
          <a:xfrm>
            <a:off x="1340485" y="2054225"/>
            <a:ext cx="9820275" cy="3496945"/>
            <a:chOff x="2002" y="3506"/>
            <a:chExt cx="15465" cy="5507"/>
          </a:xfrm>
        </p:grpSpPr>
        <p:pic>
          <p:nvPicPr>
            <p:cNvPr id="80897" name="图片 300052" descr="화-15"/>
            <p:cNvPicPr>
              <a:picLocks noChangeAspect="1"/>
            </p:cNvPicPr>
            <p:nvPr/>
          </p:nvPicPr>
          <p:blipFill>
            <a:blip r:embed="rId1"/>
            <a:stretch>
              <a:fillRect/>
            </a:stretch>
          </p:blipFill>
          <p:spPr>
            <a:xfrm>
              <a:off x="10840" y="3506"/>
              <a:ext cx="6627" cy="5507"/>
            </a:xfrm>
            <a:prstGeom prst="rect">
              <a:avLst/>
            </a:prstGeom>
            <a:noFill/>
            <a:ln w="9525">
              <a:noFill/>
            </a:ln>
          </p:spPr>
        </p:pic>
        <p:sp>
          <p:nvSpPr>
            <p:cNvPr id="80900" name="文本框 300044"/>
            <p:cNvSpPr txBox="1"/>
            <p:nvPr/>
          </p:nvSpPr>
          <p:spPr>
            <a:xfrm>
              <a:off x="2002" y="4561"/>
              <a:ext cx="10680" cy="2543"/>
            </a:xfrm>
            <a:prstGeom prst="rect">
              <a:avLst/>
            </a:prstGeom>
            <a:noFill/>
            <a:ln w="9525">
              <a:noFill/>
            </a:ln>
          </p:spPr>
          <p:txBody>
            <a:bodyPr anchor="t">
              <a:spAutoFit/>
            </a:bodyPr>
            <a:lstStyle/>
            <a:p>
              <a:pPr marL="290830" indent="-290830" defTabSz="914400" latinLnBrk="1">
                <a:lnSpc>
                  <a:spcPct val="150000"/>
                </a:lnSpc>
                <a:spcBef>
                  <a:spcPct val="50000"/>
                </a:spcBef>
                <a:tabLst>
                  <a:tab pos="567055" algn="l"/>
                </a:tabLst>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发展性</a:t>
              </a:r>
              <a:r>
                <a:rPr lang="zh-CN" altLang="en-US" sz="1800" dirty="0">
                  <a:latin typeface="微软雅黑" panose="020B0503020204020204" charset="-122"/>
                  <a:ea typeface="微软雅黑" panose="020B0503020204020204" charset="-122"/>
                  <a:cs typeface="微软雅黑" panose="020B0503020204020204" charset="-122"/>
                </a:rPr>
                <a:t>、</a:t>
              </a:r>
              <a:r>
                <a:rPr lang="ko-KR" altLang="en-US" sz="1800" dirty="0">
                  <a:latin typeface="微软雅黑" panose="020B0503020204020204" charset="-122"/>
                  <a:ea typeface="微软雅黑" panose="020B0503020204020204" charset="-122"/>
                  <a:cs typeface="微软雅黑" panose="020B0503020204020204" charset="-122"/>
                </a:rPr>
                <a:t>偶发性</a:t>
              </a:r>
              <a:r>
                <a:rPr lang="zh-CN" altLang="en-US" sz="1800" dirty="0">
                  <a:latin typeface="微软雅黑" panose="020B0503020204020204" charset="-122"/>
                  <a:ea typeface="微软雅黑" panose="020B0503020204020204" charset="-122"/>
                  <a:cs typeface="微软雅黑" panose="020B0503020204020204" charset="-122"/>
                </a:rPr>
                <a:t>和</a:t>
              </a:r>
              <a:r>
                <a:rPr lang="ko-KR" altLang="en-US" sz="1800" dirty="0">
                  <a:latin typeface="微软雅黑" panose="020B0503020204020204" charset="-122"/>
                  <a:ea typeface="微软雅黑" panose="020B0503020204020204" charset="-122"/>
                  <a:cs typeface="微软雅黑" panose="020B0503020204020204" charset="-122"/>
                </a:rPr>
                <a:t>不稳定性</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15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火灾发生不受</a:t>
              </a:r>
              <a:r>
                <a:rPr lang="ko-KR" altLang="en-US" sz="1800" dirty="0">
                  <a:latin typeface="微软雅黑" panose="020B0503020204020204" charset="-122"/>
                  <a:ea typeface="微软雅黑" panose="020B0503020204020204" charset="-122"/>
                  <a:cs typeface="微软雅黑" panose="020B0503020204020204" charset="-122"/>
                </a:rPr>
                <a:t>特定场所</a:t>
              </a:r>
              <a:r>
                <a:rPr lang="zh-CN" altLang="en-US" sz="1800" dirty="0">
                  <a:latin typeface="微软雅黑" panose="020B0503020204020204" charset="-122"/>
                  <a:ea typeface="微软雅黑" panose="020B0503020204020204" charset="-122"/>
                  <a:cs typeface="微软雅黑" panose="020B0503020204020204" charset="-122"/>
                </a:rPr>
                <a:t>、</a:t>
              </a:r>
              <a:r>
                <a:rPr lang="ko-KR" altLang="en-US" sz="1800" dirty="0">
                  <a:latin typeface="微软雅黑" panose="020B0503020204020204" charset="-122"/>
                  <a:ea typeface="微软雅黑" panose="020B0503020204020204" charset="-122"/>
                  <a:cs typeface="微软雅黑" panose="020B0503020204020204" charset="-122"/>
                </a:rPr>
                <a:t>时间</a:t>
              </a:r>
              <a:r>
                <a:rPr lang="zh-CN" altLang="en-US" sz="1800" dirty="0">
                  <a:latin typeface="微软雅黑" panose="020B0503020204020204" charset="-122"/>
                  <a:ea typeface="微软雅黑" panose="020B0503020204020204" charset="-122"/>
                  <a:cs typeface="微软雅黑" panose="020B0503020204020204" charset="-122"/>
                </a:rPr>
                <a:t>、</a:t>
              </a:r>
              <a:r>
                <a:rPr lang="ko-KR" altLang="en-US" sz="1800" dirty="0">
                  <a:latin typeface="微软雅黑" panose="020B0503020204020204" charset="-122"/>
                  <a:ea typeface="微软雅黑" panose="020B0503020204020204" charset="-122"/>
                  <a:cs typeface="微软雅黑" panose="020B0503020204020204" charset="-122"/>
                </a:rPr>
                <a:t>季节</a:t>
              </a:r>
              <a:r>
                <a:rPr lang="zh-CN" altLang="en-US" sz="1800" dirty="0">
                  <a:latin typeface="微软雅黑" panose="020B0503020204020204" charset="-122"/>
                  <a:ea typeface="微软雅黑" panose="020B0503020204020204" charset="-122"/>
                  <a:cs typeface="微软雅黑" panose="020B0503020204020204" charset="-122"/>
                </a:rPr>
                <a:t>控制</a:t>
              </a:r>
              <a:endParaRPr lang="ko-KR" altLang="en-US" sz="1800" dirty="0">
                <a:latin typeface="微软雅黑" panose="020B0503020204020204" charset="-122"/>
                <a:ea typeface="微软雅黑" panose="020B0503020204020204" charset="-122"/>
                <a:cs typeface="微软雅黑" panose="020B0503020204020204" charset="-122"/>
              </a:endParaRPr>
            </a:p>
            <a:p>
              <a:pPr marL="290830" indent="-290830" defTabSz="914400" latinLnBrk="1">
                <a:lnSpc>
                  <a:spcPct val="150000"/>
                </a:lnSpc>
                <a:spcBef>
                  <a:spcPct val="50000"/>
                </a:spcBef>
                <a:tabLst>
                  <a:tab pos="567055" algn="l"/>
                </a:tabLst>
              </a:pPr>
              <a:r>
                <a:rPr lang="zh-CN" altLang="en-US" sz="1800" dirty="0">
                  <a:latin typeface="微软雅黑" panose="020B0503020204020204" charset="-122"/>
                  <a:ea typeface="微软雅黑" panose="020B0503020204020204" charset="-122"/>
                  <a:cs typeface="微软雅黑" panose="020B0503020204020204" charset="-122"/>
                </a:rPr>
                <a:t>     - 往往冬春季节为火灾多发期</a:t>
              </a:r>
              <a:endParaRPr lang="ko-KR" altLang="en-US" sz="1800" dirty="0">
                <a:latin typeface="微软雅黑" panose="020B0503020204020204" charset="-122"/>
                <a:ea typeface="微软雅黑" panose="020B0503020204020204" charset="-122"/>
                <a:cs typeface="微软雅黑" panose="020B0503020204020204" charset="-122"/>
              </a:endParaRPr>
            </a:p>
          </p:txBody>
        </p:sp>
        <p:sp>
          <p:nvSpPr>
            <p:cNvPr id="80901" name="文本框 300046"/>
            <p:cNvSpPr txBox="1"/>
            <p:nvPr/>
          </p:nvSpPr>
          <p:spPr>
            <a:xfrm>
              <a:off x="12365" y="6026"/>
              <a:ext cx="992" cy="530"/>
            </a:xfrm>
            <a:prstGeom prst="rect">
              <a:avLst/>
            </a:prstGeom>
            <a:noFill/>
            <a:ln w="9525">
              <a:noFill/>
            </a:ln>
          </p:spPr>
          <p:txBody>
            <a:bodyPr anchor="t">
              <a:spAutoFit/>
            </a:bodyPr>
            <a:lstStyle/>
            <a:p>
              <a:pPr latinLnBrk="1">
                <a:spcBef>
                  <a:spcPct val="50000"/>
                </a:spcBef>
              </a:pPr>
              <a:r>
                <a:rPr lang="ko-KR" altLang="en-US" sz="1600" dirty="0">
                  <a:solidFill>
                    <a:srgbClr val="FF3300"/>
                  </a:solidFill>
                  <a:latin typeface="微软雅黑" panose="020B0503020204020204" charset="-122"/>
                  <a:ea typeface="微软雅黑" panose="020B0503020204020204" charset="-122"/>
                </a:rPr>
                <a:t>冬天</a:t>
              </a:r>
              <a:endParaRPr lang="ko-KR" altLang="en-US" sz="1600" dirty="0">
                <a:solidFill>
                  <a:srgbClr val="FF3300"/>
                </a:solidFill>
                <a:latin typeface="微软雅黑" panose="020B0503020204020204" charset="-122"/>
                <a:ea typeface="微软雅黑" panose="020B0503020204020204" charset="-122"/>
              </a:endParaRPr>
            </a:p>
          </p:txBody>
        </p:sp>
        <p:sp>
          <p:nvSpPr>
            <p:cNvPr id="80902" name="文本框 300047"/>
            <p:cNvSpPr txBox="1"/>
            <p:nvPr/>
          </p:nvSpPr>
          <p:spPr>
            <a:xfrm>
              <a:off x="11405" y="5906"/>
              <a:ext cx="1080" cy="530"/>
            </a:xfrm>
            <a:prstGeom prst="rect">
              <a:avLst/>
            </a:prstGeom>
            <a:noFill/>
            <a:ln w="9525">
              <a:noFill/>
            </a:ln>
          </p:spPr>
          <p:txBody>
            <a:bodyPr anchor="t">
              <a:spAutoFit/>
            </a:bodyPr>
            <a:lstStyle/>
            <a:p>
              <a:pPr latinLnBrk="1">
                <a:spcBef>
                  <a:spcPct val="50000"/>
                </a:spcBef>
              </a:pPr>
              <a:r>
                <a:rPr lang="ko-KR" altLang="en-US" sz="1600" dirty="0">
                  <a:solidFill>
                    <a:srgbClr val="FF3300"/>
                  </a:solidFill>
                  <a:latin typeface="微软雅黑" panose="020B0503020204020204" charset="-122"/>
                  <a:ea typeface="微软雅黑" panose="020B0503020204020204" charset="-122"/>
                </a:rPr>
                <a:t>春</a:t>
              </a:r>
              <a:r>
                <a:rPr lang="zh-CN" altLang="en-US" sz="1600" dirty="0">
                  <a:solidFill>
                    <a:srgbClr val="FF3300"/>
                  </a:solidFill>
                  <a:latin typeface="微软雅黑" panose="020B0503020204020204" charset="-122"/>
                  <a:ea typeface="微软雅黑" panose="020B0503020204020204" charset="-122"/>
                </a:rPr>
                <a:t>季</a:t>
              </a:r>
              <a:endParaRPr lang="ko-KR" altLang="en-US" sz="1600" dirty="0">
                <a:solidFill>
                  <a:srgbClr val="FF3300"/>
                </a:solidFill>
                <a:latin typeface="微软雅黑" panose="020B0503020204020204" charset="-122"/>
                <a:ea typeface="微软雅黑" panose="020B0503020204020204" charset="-122"/>
              </a:endParaRPr>
            </a:p>
          </p:txBody>
        </p:sp>
        <p:sp>
          <p:nvSpPr>
            <p:cNvPr id="80903" name="文本框 300048"/>
            <p:cNvSpPr txBox="1"/>
            <p:nvPr/>
          </p:nvSpPr>
          <p:spPr>
            <a:xfrm>
              <a:off x="15147" y="7916"/>
              <a:ext cx="1648" cy="530"/>
            </a:xfrm>
            <a:prstGeom prst="rect">
              <a:avLst/>
            </a:prstGeom>
            <a:noFill/>
            <a:ln w="9525">
              <a:noFill/>
            </a:ln>
          </p:spPr>
          <p:txBody>
            <a:bodyPr anchor="t">
              <a:spAutoFit/>
            </a:bodyPr>
            <a:lstStyle/>
            <a:p>
              <a:pPr algn="ctr" latinLnBrk="1">
                <a:spcBef>
                  <a:spcPct val="50000"/>
                </a:spcBef>
              </a:pPr>
              <a:r>
                <a:rPr lang="ko-KR" altLang="en-US" sz="1600" dirty="0">
                  <a:solidFill>
                    <a:srgbClr val="FF3300"/>
                  </a:solidFill>
                  <a:latin typeface="微软雅黑" panose="020B0503020204020204" charset="-122"/>
                  <a:ea typeface="微软雅黑" panose="020B0503020204020204" charset="-122"/>
                </a:rPr>
                <a:t>不稳定性</a:t>
              </a:r>
              <a:endParaRPr lang="ko-KR" altLang="en-US" sz="1600" dirty="0">
                <a:solidFill>
                  <a:srgbClr val="FF3300"/>
                </a:solidFill>
                <a:latin typeface="微软雅黑" panose="020B0503020204020204" charset="-122"/>
                <a:ea typeface="微软雅黑" panose="020B0503020204020204" charset="-122"/>
              </a:endParaRPr>
            </a:p>
          </p:txBody>
        </p:sp>
        <p:sp>
          <p:nvSpPr>
            <p:cNvPr id="80904" name="文本框 300049"/>
            <p:cNvSpPr txBox="1"/>
            <p:nvPr/>
          </p:nvSpPr>
          <p:spPr>
            <a:xfrm>
              <a:off x="13900" y="7953"/>
              <a:ext cx="1475" cy="530"/>
            </a:xfrm>
            <a:prstGeom prst="rect">
              <a:avLst/>
            </a:prstGeom>
            <a:noFill/>
            <a:ln w="9525">
              <a:noFill/>
            </a:ln>
          </p:spPr>
          <p:txBody>
            <a:bodyPr anchor="t">
              <a:spAutoFit/>
            </a:bodyPr>
            <a:lstStyle/>
            <a:p>
              <a:pPr algn="ctr" latinLnBrk="1">
                <a:spcBef>
                  <a:spcPct val="50000"/>
                </a:spcBef>
              </a:pPr>
              <a:r>
                <a:rPr lang="ko-KR" altLang="en-US" sz="1600" dirty="0">
                  <a:solidFill>
                    <a:srgbClr val="FF3300"/>
                  </a:solidFill>
                  <a:latin typeface="微软雅黑" panose="020B0503020204020204" charset="-122"/>
                  <a:ea typeface="微软雅黑" panose="020B0503020204020204" charset="-122"/>
                </a:rPr>
                <a:t>偶发性</a:t>
              </a:r>
              <a:endParaRPr lang="ko-KR" altLang="en-US" sz="1600" dirty="0">
                <a:solidFill>
                  <a:srgbClr val="FF3300"/>
                </a:solidFill>
                <a:latin typeface="微软雅黑" panose="020B0503020204020204" charset="-122"/>
                <a:ea typeface="微软雅黑" panose="020B0503020204020204" charset="-122"/>
              </a:endParaRPr>
            </a:p>
          </p:txBody>
        </p:sp>
        <p:sp>
          <p:nvSpPr>
            <p:cNvPr id="80905" name="文本框 300050"/>
            <p:cNvSpPr txBox="1"/>
            <p:nvPr/>
          </p:nvSpPr>
          <p:spPr>
            <a:xfrm>
              <a:off x="12377" y="7988"/>
              <a:ext cx="1320" cy="530"/>
            </a:xfrm>
            <a:prstGeom prst="rect">
              <a:avLst/>
            </a:prstGeom>
            <a:noFill/>
            <a:ln w="9525">
              <a:noFill/>
            </a:ln>
          </p:spPr>
          <p:txBody>
            <a:bodyPr anchor="t">
              <a:spAutoFit/>
            </a:bodyPr>
            <a:lstStyle/>
            <a:p>
              <a:pPr algn="ctr" latinLnBrk="1">
                <a:spcBef>
                  <a:spcPct val="50000"/>
                </a:spcBef>
              </a:pPr>
              <a:r>
                <a:rPr lang="ko-KR" altLang="en-US" sz="1600" dirty="0">
                  <a:solidFill>
                    <a:srgbClr val="FF3300"/>
                  </a:solidFill>
                  <a:latin typeface="微软雅黑" panose="020B0503020204020204" charset="-122"/>
                  <a:ea typeface="微软雅黑" panose="020B0503020204020204" charset="-122"/>
                </a:rPr>
                <a:t>发展性</a:t>
              </a:r>
              <a:endParaRPr lang="ko-KR" altLang="en-US" sz="1600" dirty="0">
                <a:solidFill>
                  <a:srgbClr val="FF3300"/>
                </a:solidFill>
                <a:latin typeface="微软雅黑" panose="020B0503020204020204" charset="-122"/>
                <a:ea typeface="微软雅黑" panose="020B0503020204020204" charset="-122"/>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p:cNvSpPr/>
          <p:nvPr/>
        </p:nvSpPr>
        <p:spPr>
          <a:xfrm>
            <a:off x="1320800" y="1752600"/>
            <a:ext cx="5524500" cy="3670300"/>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498975" y="661988"/>
            <a:ext cx="3194050"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火灾逃生手段</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3" name="矩形 2"/>
          <p:cNvSpPr/>
          <p:nvPr/>
        </p:nvSpPr>
        <p:spPr>
          <a:xfrm>
            <a:off x="1450975" y="2306638"/>
            <a:ext cx="5241925" cy="2938463"/>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救生滑道是一种能使多人顺序地从高处在其内部缓慢滑降的逃生用具，采用摩擦限速原理，达到缓降的目的。其内层的导套具有抗静电性能，可使人体在其内部下滑时，不致由于摩擦生热而灼伤皮肤，其外罩材料具有防火性能、抗渗水性能和抗辐射性能，最高耐温</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600°C</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。人体平均下滑速度不大于</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3</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米</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秒，并能通过肢体形态的变化调整其下滑速度。</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1479550" y="1846263"/>
            <a:ext cx="1568450" cy="460375"/>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救生滑道</a:t>
            </a:r>
            <a:endParaRPr lang="zh-CN" altLang="en-US" sz="2400" b="1" dirty="0">
              <a:solidFill>
                <a:srgbClr val="C00000"/>
              </a:solidFill>
              <a:latin typeface="微软雅黑" panose="020B0503020204020204" charset="-122"/>
              <a:ea typeface="微软雅黑" panose="020B0503020204020204" charset="-122"/>
            </a:endParaRPr>
          </a:p>
        </p:txBody>
      </p:sp>
      <p:pic>
        <p:nvPicPr>
          <p:cNvPr id="5" name="图片 4"/>
          <p:cNvPicPr>
            <a:picLocks noChangeAspect="1"/>
          </p:cNvPicPr>
          <p:nvPr/>
        </p:nvPicPr>
        <p:blipFill rotWithShape="1">
          <a:blip r:embed="rId1"/>
          <a:srcRect b="22775"/>
          <a:stretch>
            <a:fillRect/>
          </a:stretch>
        </p:blipFill>
        <p:spPr>
          <a:xfrm>
            <a:off x="7219275" y="2491492"/>
            <a:ext cx="3810000" cy="256955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p:cNvSpPr/>
          <p:nvPr/>
        </p:nvSpPr>
        <p:spPr>
          <a:xfrm>
            <a:off x="1238250" y="1676400"/>
            <a:ext cx="9931400" cy="3962400"/>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498975" y="661988"/>
            <a:ext cx="3194050"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火灾逃生手段</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3" name="矩形 2"/>
          <p:cNvSpPr/>
          <p:nvPr/>
        </p:nvSpPr>
        <p:spPr>
          <a:xfrm>
            <a:off x="1509713" y="2355850"/>
            <a:ext cx="4383088" cy="2951163"/>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航空消防是在二十世纪中后期出现的消防新技术</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短短几十年里已获得了快速的发展。它把航空领域的高新技术运用到防火和灭火工作中</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不仅大大提高了消防现代化的科技含量</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而且为世界各国的消防业务和消防人员输送着全新的理念</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使现代消防具备了更强大、更有效的技术手段。</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1509713" y="1893888"/>
            <a:ext cx="1724025" cy="461962"/>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消防直升机</a:t>
            </a:r>
            <a:endParaRPr lang="zh-CN" altLang="en-US" sz="2400" b="1" dirty="0">
              <a:solidFill>
                <a:srgbClr val="C00000"/>
              </a:solidFill>
              <a:latin typeface="微软雅黑" panose="020B0503020204020204" charset="-122"/>
              <a:ea typeface="微软雅黑" panose="020B0503020204020204" charset="-122"/>
            </a:endParaRPr>
          </a:p>
        </p:txBody>
      </p:sp>
      <p:pic>
        <p:nvPicPr>
          <p:cNvPr id="5" name="图片 4"/>
          <p:cNvPicPr>
            <a:picLocks noChangeAspect="1"/>
          </p:cNvPicPr>
          <p:nvPr/>
        </p:nvPicPr>
        <p:blipFill rotWithShape="1">
          <a:blip r:embed="rId1"/>
          <a:srcRect b="13130"/>
          <a:stretch>
            <a:fillRect/>
          </a:stretch>
        </p:blipFill>
        <p:spPr>
          <a:xfrm>
            <a:off x="6204404" y="2355422"/>
            <a:ext cx="4618302" cy="282617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p:cNvSpPr/>
          <p:nvPr/>
        </p:nvSpPr>
        <p:spPr>
          <a:xfrm>
            <a:off x="1257300" y="1841500"/>
            <a:ext cx="9537700" cy="3251200"/>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矩形 1"/>
          <p:cNvSpPr/>
          <p:nvPr/>
        </p:nvSpPr>
        <p:spPr>
          <a:xfrm>
            <a:off x="1631950" y="2535238"/>
            <a:ext cx="9021763" cy="1863725"/>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1</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、要弄熄火柴梗，把烟头掐灭在烟灰缸内。不在酒后或睡前躺在床上或沙发上吸烟。</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2</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、要及时关闭电源开关及煤气、液化气总阀门。外出时、临睡前熄灭室内外火种。 </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3</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、要教育小孩子不要玩火，不要玩弄电器设备。</a:t>
            </a:r>
            <a:endPar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4</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、要在规定区域内安全燃放烟花爆竹。</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5</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、要确保走道、楼梯的畅通，不在楼层通道和安全出口处堆物封堵。</a:t>
            </a:r>
            <a:endPar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1631950" y="2073275"/>
            <a:ext cx="2011363" cy="461963"/>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消防十法</a:t>
            </a:r>
            <a:endParaRPr lang="zh-CN" altLang="en-US" sz="2400" b="1" dirty="0">
              <a:solidFill>
                <a:srgbClr val="C00000"/>
              </a:solidFill>
              <a:latin typeface="微软雅黑" panose="020B0503020204020204" charset="-122"/>
              <a:ea typeface="微软雅黑" panose="020B0503020204020204" charset="-122"/>
            </a:endParaRPr>
          </a:p>
        </p:txBody>
      </p:sp>
      <p:sp>
        <p:nvSpPr>
          <p:cNvPr id="4" name="文本框 3"/>
          <p:cNvSpPr txBox="1"/>
          <p:nvPr/>
        </p:nvSpPr>
        <p:spPr>
          <a:xfrm>
            <a:off x="4565650" y="741363"/>
            <a:ext cx="3060700"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防火救护知识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pic>
        <p:nvPicPr>
          <p:cNvPr id="5" name="图片 4"/>
          <p:cNvPicPr>
            <a:picLocks noChangeAspect="1"/>
          </p:cNvPicPr>
          <p:nvPr/>
        </p:nvPicPr>
        <p:blipFill>
          <a:blip r:embed="rId1">
            <a:clrChange>
              <a:clrFrom>
                <a:srgbClr val="FFFFFF"/>
              </a:clrFrom>
              <a:clrTo>
                <a:srgbClr val="FFFFFF">
                  <a:alpha val="0"/>
                </a:srgbClr>
              </a:clrTo>
            </a:clrChange>
          </a:blip>
          <a:stretch>
            <a:fillRect/>
          </a:stretch>
        </p:blipFill>
        <p:spPr>
          <a:xfrm>
            <a:off x="8132763" y="3930650"/>
            <a:ext cx="3721100" cy="2425700"/>
          </a:xfrm>
          <a:prstGeom prst="rect">
            <a:avLst/>
          </a:prstGeom>
          <a:noFill/>
          <a:ln w="9525">
            <a:noFill/>
          </a:ln>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50"/>
                                        <p:tgtEl>
                                          <p:spTgt spid="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p:cNvSpPr/>
          <p:nvPr/>
        </p:nvSpPr>
        <p:spPr>
          <a:xfrm>
            <a:off x="1257300" y="1841500"/>
            <a:ext cx="7823200" cy="2794000"/>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文本框 2"/>
          <p:cNvSpPr txBox="1"/>
          <p:nvPr/>
        </p:nvSpPr>
        <p:spPr>
          <a:xfrm>
            <a:off x="4565650" y="741363"/>
            <a:ext cx="3060700"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防火救护知识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4" name="矩形 3"/>
          <p:cNvSpPr/>
          <p:nvPr/>
        </p:nvSpPr>
        <p:spPr>
          <a:xfrm>
            <a:off x="1677988" y="2497138"/>
            <a:ext cx="8545513" cy="1863725"/>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6</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、不乱拉乱接电线，防止超负荷用电。使用电热器时，人不能离开。</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7. </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不用明火寻找物品和查漏煤气、液化气。</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8</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、不用灯泡取暖或烘烤衣服。</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9</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、不把点燃的蚊香贴在床沿和窗帘处。</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10</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、不在房内焚烧迷信物品。</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5" name="文本框 4"/>
          <p:cNvSpPr txBox="1"/>
          <p:nvPr/>
        </p:nvSpPr>
        <p:spPr>
          <a:xfrm>
            <a:off x="1530350" y="2035175"/>
            <a:ext cx="2011363" cy="461963"/>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消防十法</a:t>
            </a:r>
            <a:endParaRPr lang="zh-CN" altLang="en-US" sz="2400" b="1" dirty="0">
              <a:solidFill>
                <a:srgbClr val="C00000"/>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1">
            <a:clrChange>
              <a:clrFrom>
                <a:srgbClr val="FFFFFF"/>
              </a:clrFrom>
              <a:clrTo>
                <a:srgbClr val="FFFFFF">
                  <a:alpha val="0"/>
                </a:srgbClr>
              </a:clrTo>
            </a:clrChange>
          </a:blip>
          <a:stretch>
            <a:fillRect/>
          </a:stretch>
        </p:blipFill>
        <p:spPr>
          <a:xfrm>
            <a:off x="9080500" y="4492625"/>
            <a:ext cx="2063750" cy="1595438"/>
          </a:xfrm>
          <a:prstGeom prst="rect">
            <a:avLst/>
          </a:prstGeom>
          <a:noFill/>
          <a:ln w="9525">
            <a:noFill/>
          </a:ln>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812800" y="1768475"/>
            <a:ext cx="10566400" cy="3321050"/>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565650" y="741363"/>
            <a:ext cx="3060700"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防火救护知识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4" name="矩形 3"/>
          <p:cNvSpPr/>
          <p:nvPr/>
        </p:nvSpPr>
        <p:spPr>
          <a:xfrm>
            <a:off x="1101725" y="2557463"/>
            <a:ext cx="12765088" cy="417513"/>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1</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、发现着火要大声呼喊并迅速打火警电话</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119,</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讲清路名</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弄 堂门牌号</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然后派人在路口迎候消防车。</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5" name="矩形 4"/>
          <p:cNvSpPr/>
          <p:nvPr/>
        </p:nvSpPr>
        <p:spPr>
          <a:xfrm>
            <a:off x="1101725" y="3221038"/>
            <a:ext cx="6705600" cy="415925"/>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2</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、扑灭火茜要就地取材</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如毛毯、棉被罩住火焰</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然后将火扑打。</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6" name="矩形 5"/>
          <p:cNvSpPr/>
          <p:nvPr/>
        </p:nvSpPr>
        <p:spPr>
          <a:xfrm>
            <a:off x="1101725" y="3883025"/>
            <a:ext cx="7823200" cy="417513"/>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3</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、也可及时</a:t>
            </a:r>
            <a:r>
              <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用面盆</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水桶等传</a:t>
            </a:r>
            <a:r>
              <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水灭火</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或利用楼展内的灭器材及时扑灭火头。</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7" name="矩形 6"/>
          <p:cNvSpPr/>
          <p:nvPr/>
        </p:nvSpPr>
        <p:spPr>
          <a:xfrm>
            <a:off x="1101725" y="4545013"/>
            <a:ext cx="6096000" cy="417513"/>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4</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、个别物品着火</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要赶快把着火物搬到室外灭火。</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9" name="文本框 8"/>
          <p:cNvSpPr txBox="1"/>
          <p:nvPr/>
        </p:nvSpPr>
        <p:spPr>
          <a:xfrm>
            <a:off x="1101725" y="1989138"/>
            <a:ext cx="2011363" cy="461962"/>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灭火十招</a:t>
            </a:r>
            <a:endParaRPr lang="zh-CN" altLang="en-US" sz="2400" b="1" dirty="0">
              <a:solidFill>
                <a:srgbClr val="C00000"/>
              </a:solidFill>
              <a:latin typeface="微软雅黑" panose="020B0503020204020204" charset="-122"/>
              <a:ea typeface="微软雅黑" panose="020B0503020204020204" charset="-122"/>
            </a:endParaRPr>
          </a:p>
        </p:txBody>
      </p:sp>
      <p:pic>
        <p:nvPicPr>
          <p:cNvPr id="11" name="图片 10" descr="图片包含 文字&#10;&#10;已生成高可信度的说明"/>
          <p:cNvPicPr>
            <a:picLocks noChangeAspect="1"/>
          </p:cNvPicPr>
          <p:nvPr/>
        </p:nvPicPr>
        <p:blipFill>
          <a:blip r:embed="rId1">
            <a:clrChange>
              <a:clrFrom>
                <a:srgbClr val="FDF9DA"/>
              </a:clrFrom>
              <a:clrTo>
                <a:srgbClr val="FDF9DA">
                  <a:alpha val="0"/>
                </a:srgbClr>
              </a:clrTo>
            </a:clrChange>
          </a:blip>
          <a:srcRect l="49904" t="18100" r="35835" b="53510"/>
          <a:stretch>
            <a:fillRect/>
          </a:stretch>
        </p:blipFill>
        <p:spPr>
          <a:xfrm>
            <a:off x="9207500" y="4429125"/>
            <a:ext cx="1738313" cy="1866900"/>
          </a:xfrm>
          <a:prstGeom prst="rect">
            <a:avLst/>
          </a:prstGeom>
          <a:noFill/>
          <a:ln w="9525">
            <a:noFill/>
          </a:ln>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4" grpId="0"/>
      <p:bldP spid="5" grpId="0"/>
      <p:bldP spid="6" grpId="0"/>
      <p:bldP spid="7"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971550" y="1673225"/>
            <a:ext cx="10248900" cy="3319463"/>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565650" y="741363"/>
            <a:ext cx="3060700"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防火救护知识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4" name="矩形 3"/>
          <p:cNvSpPr/>
          <p:nvPr/>
        </p:nvSpPr>
        <p:spPr>
          <a:xfrm>
            <a:off x="1277938" y="2603500"/>
            <a:ext cx="6096000" cy="417513"/>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5</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、油锅起火</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直接盖上锅盖灭火。</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5" name="矩形 4"/>
          <p:cNvSpPr/>
          <p:nvPr/>
        </p:nvSpPr>
        <p:spPr>
          <a:xfrm>
            <a:off x="1277938" y="3302000"/>
            <a:ext cx="9170988" cy="417513"/>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6</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、家用电器着火</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要先切断电源</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然后用毛毯、棉被覆盖窒息灭火</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如仍未熄灭</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再用水浇。</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6" name="矩形 5"/>
          <p:cNvSpPr/>
          <p:nvPr/>
        </p:nvSpPr>
        <p:spPr>
          <a:xfrm>
            <a:off x="1277938" y="3994150"/>
            <a:ext cx="9286875" cy="417513"/>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7</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、电视机着火用毛毯、棉被灭火时</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人要站在侧面</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防止显像管爆裂伤人。</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7" name="文本框 6"/>
          <p:cNvSpPr txBox="1"/>
          <p:nvPr/>
        </p:nvSpPr>
        <p:spPr>
          <a:xfrm>
            <a:off x="1277938" y="2033588"/>
            <a:ext cx="2011362" cy="460375"/>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灭火十招</a:t>
            </a:r>
            <a:endParaRPr lang="zh-CN" altLang="en-US" sz="2400" b="1" dirty="0">
              <a:solidFill>
                <a:srgbClr val="C00000"/>
              </a:solidFill>
              <a:latin typeface="微软雅黑" panose="020B0503020204020204" charset="-122"/>
              <a:ea typeface="微软雅黑" panose="020B0503020204020204" charset="-122"/>
            </a:endParaRPr>
          </a:p>
        </p:txBody>
      </p:sp>
      <p:pic>
        <p:nvPicPr>
          <p:cNvPr id="8" name="图片 7" descr="图片包含 文字&#10;&#10;已生成高可信度的说明"/>
          <p:cNvPicPr>
            <a:picLocks noChangeAspect="1"/>
          </p:cNvPicPr>
          <p:nvPr/>
        </p:nvPicPr>
        <p:blipFill>
          <a:blip r:embed="rId1"/>
          <a:srcRect l="49904" t="72008" r="34399" b="3091"/>
          <a:stretch>
            <a:fillRect/>
          </a:stretch>
        </p:blipFill>
        <p:spPr>
          <a:xfrm>
            <a:off x="9126538" y="4059238"/>
            <a:ext cx="2252662" cy="1927225"/>
          </a:xfrm>
          <a:prstGeom prst="rect">
            <a:avLst/>
          </a:prstGeom>
          <a:noFill/>
          <a:ln w="9525">
            <a:noFill/>
          </a:ln>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812800" y="1768475"/>
            <a:ext cx="10566400" cy="3321050"/>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4565650" y="741363"/>
            <a:ext cx="3060700" cy="646113"/>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防火救护知识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sp>
        <p:nvSpPr>
          <p:cNvPr id="5" name="矩形 4"/>
          <p:cNvSpPr/>
          <p:nvPr/>
        </p:nvSpPr>
        <p:spPr>
          <a:xfrm>
            <a:off x="1357313" y="2767013"/>
            <a:ext cx="10094913" cy="415925"/>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8</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、煤气、液化气灶着火</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要先关闭阀门</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用围群、衣物、棉被等漫水后批盖</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往上浇水扑灭。</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6" name="矩形 5"/>
          <p:cNvSpPr/>
          <p:nvPr/>
        </p:nvSpPr>
        <p:spPr>
          <a:xfrm>
            <a:off x="1357313" y="3379788"/>
            <a:ext cx="9615488" cy="417513"/>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9</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、救火时门窗要慢开</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以免空气对流加速火焰蔓延和火焰突然窜出伤人。</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7" name="矩形 6"/>
          <p:cNvSpPr/>
          <p:nvPr/>
        </p:nvSpPr>
        <p:spPr>
          <a:xfrm>
            <a:off x="1357313" y="3992563"/>
            <a:ext cx="10312400" cy="417513"/>
          </a:xfrm>
          <a:prstGeom prst="rect">
            <a:avLst/>
          </a:prstGeom>
        </p:spPr>
        <p:txBody>
          <a:bodyPr wrap="square">
            <a:spAutoFit/>
          </a:bodyPr>
          <a:lstStyle/>
          <a:p>
            <a:pPr marL="285750" marR="0" lvl="0" indent="-285750" algn="l" defTabSz="457200" rtl="0" eaLnBrk="1" fontAlgn="auto" latinLnBrk="0" hangingPunct="1">
              <a:lnSpc>
                <a:spcPct val="130000"/>
              </a:lnSpc>
              <a:spcBef>
                <a:spcPts val="0"/>
              </a:spcBef>
              <a:spcAft>
                <a:spcPts val="0"/>
              </a:spcAft>
              <a:buClr>
                <a:srgbClr val="C00000"/>
              </a:buClr>
              <a:buSzTx/>
              <a:buFont typeface="Wingdings" panose="05000000000000000000" pitchFamily="2" charset="2"/>
              <a:buChar char="l"/>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10</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、要将着火处附近的可燃物及液化气缸及时疏散到安全的地方。</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8" name="文本框 7"/>
          <p:cNvSpPr txBox="1"/>
          <p:nvPr/>
        </p:nvSpPr>
        <p:spPr>
          <a:xfrm>
            <a:off x="1357313" y="2239963"/>
            <a:ext cx="2009775" cy="461962"/>
          </a:xfrm>
          <a:prstGeom prst="rect">
            <a:avLst/>
          </a:prstGeom>
          <a:noFill/>
          <a:ln w="9525">
            <a:noFill/>
          </a:ln>
        </p:spPr>
        <p:txBody>
          <a:bodyPr>
            <a:spAutoFit/>
          </a:bodyPr>
          <a:lstStyle/>
          <a:p>
            <a:r>
              <a:rPr lang="zh-CN" altLang="en-US" sz="2400" b="1" dirty="0">
                <a:solidFill>
                  <a:srgbClr val="C00000"/>
                </a:solidFill>
                <a:latin typeface="微软雅黑" panose="020B0503020204020204" charset="-122"/>
                <a:ea typeface="微软雅黑" panose="020B0503020204020204" charset="-122"/>
              </a:rPr>
              <a:t>灭火十招</a:t>
            </a:r>
            <a:endParaRPr lang="zh-CN" altLang="en-US" sz="2400" b="1" dirty="0">
              <a:solidFill>
                <a:srgbClr val="C00000"/>
              </a:solidFill>
              <a:latin typeface="微软雅黑" panose="020B0503020204020204" charset="-122"/>
              <a:ea typeface="微软雅黑" panose="020B0503020204020204" charset="-122"/>
            </a:endParaRPr>
          </a:p>
        </p:txBody>
      </p:sp>
      <p:pic>
        <p:nvPicPr>
          <p:cNvPr id="9" name="图片 8" descr="图片包含 文字&#10;&#10;已生成高可信度的说明"/>
          <p:cNvPicPr>
            <a:picLocks noChangeAspect="1"/>
          </p:cNvPicPr>
          <p:nvPr/>
        </p:nvPicPr>
        <p:blipFill>
          <a:blip r:embed="rId1"/>
          <a:srcRect l="33995" t="50914" r="49559" b="29750"/>
          <a:stretch>
            <a:fillRect/>
          </a:stretch>
        </p:blipFill>
        <p:spPr>
          <a:xfrm>
            <a:off x="8496300" y="4202113"/>
            <a:ext cx="2476500" cy="1570037"/>
          </a:xfrm>
          <a:prstGeom prst="rect">
            <a:avLst/>
          </a:prstGeom>
          <a:noFill/>
          <a:ln w="9525">
            <a:noFill/>
          </a:ln>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5" grpId="0"/>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18578" y="2529205"/>
            <a:ext cx="11806238" cy="1108075"/>
          </a:xfrm>
          <a:prstGeom prst="rect">
            <a:avLst/>
          </a:prstGeom>
          <a:noFill/>
        </p:spPr>
        <p:txBody>
          <a:bodyPr wrap="square" rtlCol="0">
            <a:spAutoFit/>
          </a:bodyPr>
          <a:lstStyle>
            <a:defPPr>
              <a:defRPr lang="en-US"/>
            </a:defPPr>
            <a:lvl1pPr>
              <a:defRPr sz="8800" b="1" spc="600">
                <a:solidFill>
                  <a:srgbClr val="C6221E"/>
                </a:solidFill>
                <a:effectLst>
                  <a:outerShdw blurRad="114300" dist="12700" sx="102000" sy="102000" algn="ctr" rotWithShape="0">
                    <a:prstClr val="black">
                      <a:alpha val="21000"/>
                    </a:prstClr>
                  </a:outerShdw>
                </a:effectLst>
                <a:latin typeface="微软雅黑" panose="020B0503020204020204" charset="-122"/>
                <a:ea typeface="微软雅黑" panose="020B0503020204020204"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6600" b="1" i="0" u="none" strike="noStrike" kern="1200" cap="none" spc="600" normalizeH="0" baseline="0" noProof="0" dirty="0">
                <a:ln>
                  <a:noFill/>
                </a:ln>
                <a:solidFill>
                  <a:srgbClr val="C6221E"/>
                </a:solidFill>
                <a:effectLst>
                  <a:outerShdw blurRad="114300" dist="12700" sx="102000" sy="102000" algn="ctr" rotWithShape="0">
                    <a:prstClr val="black">
                      <a:alpha val="21000"/>
                    </a:prstClr>
                  </a:outerShdw>
                </a:effectLst>
                <a:uLnTx/>
                <a:uFillTx/>
                <a:latin typeface="微软雅黑" panose="020B0503020204020204" charset="-122"/>
                <a:ea typeface="微软雅黑" panose="020B0503020204020204" charset="-122"/>
                <a:cs typeface="+mn-cs"/>
              </a:rPr>
              <a:t>预防火灾 人人有责</a:t>
            </a:r>
            <a:endParaRPr kumimoji="0" lang="zh-CN" altLang="en-US" sz="6600" b="1" i="0" u="none" strike="noStrike" kern="1200" cap="none" spc="600" normalizeH="0" baseline="0" noProof="0" dirty="0">
              <a:ln>
                <a:noFill/>
              </a:ln>
              <a:solidFill>
                <a:srgbClr val="C6221E"/>
              </a:solidFill>
              <a:effectLst>
                <a:outerShdw blurRad="114300" dist="12700" sx="102000" sy="102000" algn="ctr" rotWithShape="0">
                  <a:prstClr val="black">
                    <a:alpha val="21000"/>
                  </a:prstClr>
                </a:outerShdw>
              </a:effectLst>
              <a:uLnTx/>
              <a:uFillTx/>
              <a:latin typeface="微软雅黑" panose="020B0503020204020204" charset="-122"/>
              <a:ea typeface="微软雅黑" panose="020B0503020204020204" charset="-122"/>
              <a:cs typeface="+mn-cs"/>
            </a:endParaRPr>
          </a:p>
        </p:txBody>
      </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dirty="0"/>
              <a:t>感谢观看</a:t>
            </a:r>
            <a:endParaRPr lang="zh-CN" altLang="en-US"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439545"/>
            <a:ext cx="9979660" cy="43910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火灾种类</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10" name="组合 9"/>
          <p:cNvGrpSpPr/>
          <p:nvPr/>
        </p:nvGrpSpPr>
        <p:grpSpPr>
          <a:xfrm>
            <a:off x="1499235" y="1753235"/>
            <a:ext cx="9602470" cy="3645535"/>
            <a:chOff x="1320" y="2160"/>
            <a:chExt cx="11400" cy="5741"/>
          </a:xfrm>
        </p:grpSpPr>
        <p:sp>
          <p:nvSpPr>
            <p:cNvPr id="50179" name="文本框 352262"/>
            <p:cNvSpPr txBox="1"/>
            <p:nvPr/>
          </p:nvSpPr>
          <p:spPr>
            <a:xfrm>
              <a:off x="1920" y="2880"/>
              <a:ext cx="10800" cy="1625"/>
            </a:xfrm>
            <a:prstGeom prst="rect">
              <a:avLst/>
            </a:prstGeom>
            <a:noFill/>
            <a:ln w="9525">
              <a:noFill/>
            </a:ln>
          </p:spPr>
          <p:txBody>
            <a:bodyPr anchor="t">
              <a:spAutoFit/>
            </a:bodyPr>
            <a:lstStyle/>
            <a:p>
              <a:pPr marL="457200" indent="-457200" latinLnBrk="1">
                <a:lnSpc>
                  <a:spcPct val="80000"/>
                </a:lnSpc>
                <a:spcBef>
                  <a:spcPct val="50000"/>
                </a:spcBef>
              </a:pPr>
              <a:r>
                <a:rPr lang="en-US" altLang="zh-CN" sz="1800" dirty="0">
                  <a:latin typeface="微软雅黑" panose="020B0503020204020204" charset="-122"/>
                  <a:ea typeface="微软雅黑" panose="020B0503020204020204" charset="-122"/>
                  <a:cs typeface="微软雅黑" panose="020B0503020204020204" charset="-122"/>
                </a:rPr>
                <a:t>- </a:t>
              </a:r>
              <a:r>
                <a:rPr lang="zh-CN" altLang="en-US" sz="1800" dirty="0">
                  <a:latin typeface="微软雅黑" panose="020B0503020204020204" charset="-122"/>
                  <a:ea typeface="微软雅黑" panose="020B0503020204020204" charset="-122"/>
                  <a:cs typeface="微软雅黑" panose="020B0503020204020204" charset="-122"/>
                </a:rPr>
                <a:t>是指固体物质火灾，这种物质往往具有有机物质，一般在燃烧时</a:t>
              </a:r>
              <a:endParaRPr lang="zh-CN" altLang="en-US" sz="1800" dirty="0">
                <a:latin typeface="微软雅黑" panose="020B0503020204020204" charset="-122"/>
                <a:ea typeface="微软雅黑" panose="020B0503020204020204" charset="-122"/>
                <a:cs typeface="微软雅黑" panose="020B0503020204020204" charset="-122"/>
              </a:endParaRPr>
            </a:p>
            <a:p>
              <a:pPr marL="457200" indent="-457200" latinLnBrk="1">
                <a:lnSpc>
                  <a:spcPct val="80000"/>
                </a:lnSpc>
                <a:spcBef>
                  <a:spcPct val="50000"/>
                </a:spcBef>
              </a:pPr>
              <a:r>
                <a:rPr lang="zh-CN" altLang="en-US" sz="1800" dirty="0">
                  <a:latin typeface="微软雅黑" panose="020B0503020204020204" charset="-122"/>
                  <a:ea typeface="微软雅黑" panose="020B0503020204020204" charset="-122"/>
                  <a:cs typeface="微软雅黑" panose="020B0503020204020204" charset="-122"/>
                </a:rPr>
                <a:t>   能产生灼热的灰烬，如木材、棉、毛、麻、纸张火灾等。</a:t>
              </a:r>
              <a:endParaRPr lang="zh-CN" altLang="en-US" sz="1800" dirty="0">
                <a:latin typeface="微软雅黑" panose="020B0503020204020204" charset="-122"/>
                <a:ea typeface="微软雅黑" panose="020B0503020204020204" charset="-122"/>
                <a:cs typeface="微软雅黑" panose="020B0503020204020204" charset="-122"/>
              </a:endParaRPr>
            </a:p>
            <a:p>
              <a:pPr marL="457200" indent="-457200" latinLnBrk="1">
                <a:lnSpc>
                  <a:spcPct val="80000"/>
                </a:lnSpc>
                <a:spcBef>
                  <a:spcPct val="50000"/>
                </a:spcBef>
              </a:pP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火灾发生频</a:t>
              </a:r>
              <a:r>
                <a:rPr lang="zh-CN" altLang="en-US" sz="1800" dirty="0">
                  <a:latin typeface="微软雅黑" panose="020B0503020204020204" charset="-122"/>
                  <a:ea typeface="微软雅黑" panose="020B0503020204020204" charset="-122"/>
                  <a:cs typeface="微软雅黑" panose="020B0503020204020204" charset="-122"/>
                </a:rPr>
                <a:t>率</a:t>
              </a:r>
              <a:r>
                <a:rPr lang="ko-KR" altLang="en-US" sz="1800" dirty="0">
                  <a:latin typeface="微软雅黑" panose="020B0503020204020204" charset="-122"/>
                  <a:ea typeface="微软雅黑" panose="020B0503020204020204" charset="-122"/>
                  <a:cs typeface="微软雅黑" panose="020B0503020204020204" charset="-122"/>
                </a:rPr>
                <a:t>及经济损失最大</a:t>
              </a:r>
              <a:r>
                <a:rPr lang="zh-CN" altLang="en-US" sz="1800" dirty="0">
                  <a:latin typeface="微软雅黑" panose="020B0503020204020204" charset="-122"/>
                  <a:ea typeface="微软雅黑" panose="020B0503020204020204" charset="-122"/>
                  <a:cs typeface="微软雅黑" panose="020B0503020204020204" charset="-122"/>
                </a:rPr>
                <a:t>的</a:t>
              </a:r>
              <a:r>
                <a:rPr lang="ko-KR" altLang="en-US" sz="1800" dirty="0">
                  <a:latin typeface="微软雅黑" panose="020B0503020204020204" charset="-122"/>
                  <a:ea typeface="微软雅黑" panose="020B0503020204020204" charset="-122"/>
                  <a:cs typeface="微软雅黑" panose="020B0503020204020204" charset="-122"/>
                </a:rPr>
                <a:t>火灾</a:t>
              </a:r>
              <a:r>
                <a:rPr lang="zh-CN" altLang="en-US" sz="1800" dirty="0">
                  <a:latin typeface="微软雅黑" panose="020B0503020204020204" charset="-122"/>
                  <a:ea typeface="微软雅黑" panose="020B0503020204020204" charset="-122"/>
                  <a:cs typeface="微软雅黑" panose="020B0503020204020204" charset="-122"/>
                </a:rPr>
                <a:t>。</a:t>
              </a:r>
              <a:endParaRPr lang="ko-KR" altLang="en-US" sz="1800" dirty="0">
                <a:latin typeface="微软雅黑" panose="020B0503020204020204" charset="-122"/>
                <a:ea typeface="微软雅黑" panose="020B0503020204020204" charset="-122"/>
                <a:cs typeface="微软雅黑" panose="020B0503020204020204" charset="-122"/>
              </a:endParaRPr>
            </a:p>
          </p:txBody>
        </p:sp>
        <p:grpSp>
          <p:nvGrpSpPr>
            <p:cNvPr id="50181" name="组合 352264"/>
            <p:cNvGrpSpPr/>
            <p:nvPr/>
          </p:nvGrpSpPr>
          <p:grpSpPr>
            <a:xfrm>
              <a:off x="1320" y="2160"/>
              <a:ext cx="11400" cy="600"/>
              <a:chOff x="528" y="864"/>
              <a:chExt cx="4560" cy="240"/>
            </a:xfrm>
          </p:grpSpPr>
          <p:sp>
            <p:nvSpPr>
              <p:cNvPr id="50182" name="文本框 352265"/>
              <p:cNvSpPr txBox="1"/>
              <p:nvPr/>
            </p:nvSpPr>
            <p:spPr>
              <a:xfrm>
                <a:off x="768" y="864"/>
                <a:ext cx="4320" cy="232"/>
              </a:xfrm>
              <a:prstGeom prst="rect">
                <a:avLst/>
              </a:prstGeom>
              <a:solidFill>
                <a:schemeClr val="accent2"/>
              </a:solidFill>
              <a:ln w="9525">
                <a:noFill/>
              </a:ln>
            </p:spPr>
            <p:txBody>
              <a:bodyPr anchor="t">
                <a:spAutoFit/>
              </a:bodyPr>
              <a:lstStyle/>
              <a:p>
                <a:pPr latinLnBrk="1">
                  <a:spcBef>
                    <a:spcPct val="50000"/>
                  </a:spcBef>
                </a:pPr>
                <a:r>
                  <a:rPr lang="zh-CN" altLang="en-US" dirty="0">
                    <a:solidFill>
                      <a:schemeClr val="bg1"/>
                    </a:solidFill>
                    <a:latin typeface="微软雅黑" panose="020B0503020204020204" charset="-122"/>
                    <a:ea typeface="微软雅黑" panose="020B0503020204020204" charset="-122"/>
                    <a:cs typeface="微软雅黑" panose="020B0503020204020204" charset="-122"/>
                  </a:rPr>
                  <a:t>固体火</a:t>
                </a:r>
                <a:r>
                  <a:rPr lang="ko-KR" altLang="en-US" dirty="0">
                    <a:solidFill>
                      <a:schemeClr val="bg1"/>
                    </a:solidFill>
                    <a:latin typeface="微软雅黑" panose="020B0503020204020204" charset="-122"/>
                    <a:ea typeface="微软雅黑" panose="020B0503020204020204" charset="-122"/>
                    <a:cs typeface="微软雅黑" panose="020B0503020204020204" charset="-122"/>
                  </a:rPr>
                  <a:t>灾</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(A</a:t>
                </a:r>
                <a:r>
                  <a:rPr lang="ko-KR" altLang="en-US" dirty="0">
                    <a:solidFill>
                      <a:schemeClr val="bg1"/>
                    </a:solidFill>
                    <a:latin typeface="微软雅黑" panose="020B0503020204020204" charset="-122"/>
                    <a:ea typeface="微软雅黑" panose="020B0503020204020204" charset="-122"/>
                    <a:cs typeface="微软雅黑" panose="020B0503020204020204" charset="-122"/>
                  </a:rPr>
                  <a:t>类火灾</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ko-KR"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50183" name="图片 352266" descr="마크모양2"/>
              <p:cNvPicPr>
                <a:picLocks noChangeAspect="1"/>
              </p:cNvPicPr>
              <p:nvPr/>
            </p:nvPicPr>
            <p:blipFill>
              <a:blip r:embed="rId1"/>
              <a:stretch>
                <a:fillRect/>
              </a:stretch>
            </p:blipFill>
            <p:spPr>
              <a:xfrm>
                <a:off x="528" y="912"/>
                <a:ext cx="190" cy="192"/>
              </a:xfrm>
              <a:prstGeom prst="rect">
                <a:avLst/>
              </a:prstGeom>
              <a:noFill/>
              <a:ln w="9525">
                <a:noFill/>
              </a:ln>
            </p:spPr>
          </p:pic>
        </p:grpSp>
        <p:grpSp>
          <p:nvGrpSpPr>
            <p:cNvPr id="50184" name="组合 352267"/>
            <p:cNvGrpSpPr/>
            <p:nvPr/>
          </p:nvGrpSpPr>
          <p:grpSpPr>
            <a:xfrm>
              <a:off x="1320" y="6003"/>
              <a:ext cx="11400" cy="600"/>
              <a:chOff x="528" y="864"/>
              <a:chExt cx="4560" cy="240"/>
            </a:xfrm>
          </p:grpSpPr>
          <p:sp>
            <p:nvSpPr>
              <p:cNvPr id="50185" name="文本框 352268"/>
              <p:cNvSpPr txBox="1"/>
              <p:nvPr/>
            </p:nvSpPr>
            <p:spPr>
              <a:xfrm>
                <a:off x="768" y="864"/>
                <a:ext cx="4320" cy="232"/>
              </a:xfrm>
              <a:prstGeom prst="rect">
                <a:avLst/>
              </a:prstGeom>
              <a:solidFill>
                <a:schemeClr val="accent2"/>
              </a:solidFill>
              <a:ln w="9525">
                <a:noFill/>
              </a:ln>
            </p:spPr>
            <p:txBody>
              <a:bodyPr anchor="t">
                <a:spAutoFit/>
              </a:bodyPr>
              <a:lstStyle/>
              <a:p>
                <a:pPr latinLnBrk="1">
                  <a:spcBef>
                    <a:spcPct val="50000"/>
                  </a:spcBef>
                </a:pPr>
                <a:r>
                  <a:rPr lang="zh-CN" altLang="en-US" dirty="0">
                    <a:solidFill>
                      <a:schemeClr val="bg1"/>
                    </a:solidFill>
                    <a:latin typeface="微软雅黑" panose="020B0503020204020204" charset="-122"/>
                    <a:ea typeface="微软雅黑" panose="020B0503020204020204" charset="-122"/>
                    <a:cs typeface="微软雅黑" panose="020B0503020204020204" charset="-122"/>
                  </a:rPr>
                  <a:t>液体</a:t>
                </a:r>
                <a:r>
                  <a:rPr lang="ko-KR" altLang="en-US" dirty="0">
                    <a:solidFill>
                      <a:schemeClr val="bg1"/>
                    </a:solidFill>
                    <a:latin typeface="微软雅黑" panose="020B0503020204020204" charset="-122"/>
                    <a:ea typeface="微软雅黑" panose="020B0503020204020204" charset="-122"/>
                    <a:cs typeface="微软雅黑" panose="020B0503020204020204" charset="-122"/>
                  </a:rPr>
                  <a:t>火灾</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(B</a:t>
                </a:r>
                <a:r>
                  <a:rPr lang="ko-KR" altLang="en-US" dirty="0">
                    <a:solidFill>
                      <a:schemeClr val="bg1"/>
                    </a:solidFill>
                    <a:latin typeface="微软雅黑" panose="020B0503020204020204" charset="-122"/>
                    <a:ea typeface="微软雅黑" panose="020B0503020204020204" charset="-122"/>
                    <a:cs typeface="微软雅黑" panose="020B0503020204020204" charset="-122"/>
                  </a:rPr>
                  <a:t>类火灾</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ko-KR"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50186" name="图片 352269" descr="마크모양2"/>
              <p:cNvPicPr>
                <a:picLocks noChangeAspect="1"/>
              </p:cNvPicPr>
              <p:nvPr/>
            </p:nvPicPr>
            <p:blipFill>
              <a:blip r:embed="rId1"/>
              <a:stretch>
                <a:fillRect/>
              </a:stretch>
            </p:blipFill>
            <p:spPr>
              <a:xfrm>
                <a:off x="528" y="912"/>
                <a:ext cx="190" cy="192"/>
              </a:xfrm>
              <a:prstGeom prst="rect">
                <a:avLst/>
              </a:prstGeom>
              <a:noFill/>
              <a:ln w="9525">
                <a:noFill/>
              </a:ln>
            </p:spPr>
          </p:pic>
        </p:grpSp>
        <p:sp>
          <p:nvSpPr>
            <p:cNvPr id="50187" name="文本框 352270"/>
            <p:cNvSpPr txBox="1"/>
            <p:nvPr/>
          </p:nvSpPr>
          <p:spPr>
            <a:xfrm>
              <a:off x="1920" y="6843"/>
              <a:ext cx="10800" cy="1058"/>
            </a:xfrm>
            <a:prstGeom prst="rect">
              <a:avLst/>
            </a:prstGeom>
            <a:noFill/>
            <a:ln w="9525">
              <a:noFill/>
            </a:ln>
          </p:spPr>
          <p:txBody>
            <a:bodyPr anchor="t">
              <a:spAutoFit/>
            </a:bodyPr>
            <a:lstStyle/>
            <a:p>
              <a:pPr marL="457200" indent="-457200" latinLnBrk="1">
                <a:lnSpc>
                  <a:spcPct val="80000"/>
                </a:lnSpc>
                <a:spcBef>
                  <a:spcPct val="50000"/>
                </a:spcBef>
              </a:pPr>
              <a:r>
                <a:rPr lang="en-US" altLang="zh-CN" sz="1800" dirty="0">
                  <a:latin typeface="微软雅黑" panose="020B0503020204020204" charset="-122"/>
                  <a:ea typeface="微软雅黑" panose="020B0503020204020204" charset="-122"/>
                  <a:cs typeface="微软雅黑" panose="020B0503020204020204" charset="-122"/>
                </a:rPr>
                <a:t>- </a:t>
              </a:r>
              <a:r>
                <a:rPr lang="zh-CN" altLang="en-US" sz="1800" dirty="0">
                  <a:latin typeface="微软雅黑" panose="020B0503020204020204" charset="-122"/>
                  <a:ea typeface="微软雅黑" panose="020B0503020204020204" charset="-122"/>
                  <a:cs typeface="微软雅黑" panose="020B0503020204020204" charset="-122"/>
                </a:rPr>
                <a:t>是指液体火灾和可熔化的固体物质火灾，如汽油、煤油、柴油、</a:t>
              </a:r>
              <a:endParaRPr lang="zh-CN" altLang="en-US" sz="1800" dirty="0">
                <a:latin typeface="微软雅黑" panose="020B0503020204020204" charset="-122"/>
                <a:ea typeface="微软雅黑" panose="020B0503020204020204" charset="-122"/>
                <a:cs typeface="微软雅黑" panose="020B0503020204020204" charset="-122"/>
              </a:endParaRPr>
            </a:p>
            <a:p>
              <a:pPr marL="457200" indent="-457200" latinLnBrk="1">
                <a:lnSpc>
                  <a:spcPct val="80000"/>
                </a:lnSpc>
                <a:spcBef>
                  <a:spcPct val="50000"/>
                </a:spcBef>
              </a:pPr>
              <a:r>
                <a:rPr lang="zh-CN" altLang="en-US" sz="1800" dirty="0">
                  <a:latin typeface="微软雅黑" panose="020B0503020204020204" charset="-122"/>
                  <a:ea typeface="微软雅黑" panose="020B0503020204020204" charset="-122"/>
                  <a:cs typeface="微软雅黑" panose="020B0503020204020204" charset="-122"/>
                </a:rPr>
                <a:t>   原油、甲醇、乙醇、沥青、石蜡火灾等 </a:t>
              </a:r>
              <a:endParaRPr lang="en-US" altLang="ko-KR" sz="1800" dirty="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439545"/>
            <a:ext cx="9979660" cy="439102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火灾种类</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4" name="组合 3"/>
          <p:cNvGrpSpPr/>
          <p:nvPr/>
        </p:nvGrpSpPr>
        <p:grpSpPr>
          <a:xfrm>
            <a:off x="1532255" y="1770380"/>
            <a:ext cx="9919335" cy="3798570"/>
            <a:chOff x="1303" y="2565"/>
            <a:chExt cx="12117" cy="5982"/>
          </a:xfrm>
        </p:grpSpPr>
        <p:sp>
          <p:nvSpPr>
            <p:cNvPr id="51203" name="文本框 2099"/>
            <p:cNvSpPr txBox="1"/>
            <p:nvPr/>
          </p:nvSpPr>
          <p:spPr>
            <a:xfrm>
              <a:off x="1920" y="5590"/>
              <a:ext cx="10800" cy="492"/>
            </a:xfrm>
            <a:prstGeom prst="rect">
              <a:avLst/>
            </a:prstGeom>
            <a:noFill/>
            <a:ln w="9525">
              <a:noFill/>
            </a:ln>
          </p:spPr>
          <p:txBody>
            <a:bodyPr anchor="t">
              <a:spAutoFit/>
            </a:bodyPr>
            <a:lstStyle/>
            <a:p>
              <a:pPr marL="457200" indent="-457200" latinLnBrk="1">
                <a:lnSpc>
                  <a:spcPct val="80000"/>
                </a:lnSpc>
                <a:spcBef>
                  <a:spcPct val="50000"/>
                </a:spcBef>
              </a:pPr>
              <a:r>
                <a:rPr lang="en-US" altLang="zh-CN" sz="1800" dirty="0">
                  <a:latin typeface="微软雅黑" panose="020B0503020204020204" charset="-122"/>
                  <a:ea typeface="微软雅黑" panose="020B0503020204020204" charset="-122"/>
                  <a:cs typeface="微软雅黑" panose="020B0503020204020204" charset="-122"/>
                </a:rPr>
                <a:t>- </a:t>
              </a:r>
              <a:r>
                <a:rPr lang="zh-CN" altLang="en-US" sz="1800" dirty="0">
                  <a:latin typeface="微软雅黑" panose="020B0503020204020204" charset="-122"/>
                  <a:ea typeface="微软雅黑" panose="020B0503020204020204" charset="-122"/>
                  <a:cs typeface="微软雅黑" panose="020B0503020204020204" charset="-122"/>
                </a:rPr>
                <a:t>是指金属火灾．如钾、钠、镁、钛、锆、锂、铝镁合金火灾等。 </a:t>
              </a:r>
              <a:endParaRPr lang="en-US" altLang="ko-KR" sz="1800" dirty="0">
                <a:latin typeface="微软雅黑" panose="020B0503020204020204" charset="-122"/>
                <a:ea typeface="微软雅黑" panose="020B0503020204020204" charset="-122"/>
                <a:cs typeface="微软雅黑" panose="020B0503020204020204" charset="-122"/>
              </a:endParaRPr>
            </a:p>
          </p:txBody>
        </p:sp>
        <p:grpSp>
          <p:nvGrpSpPr>
            <p:cNvPr id="51205" name="组合 2111"/>
            <p:cNvGrpSpPr/>
            <p:nvPr/>
          </p:nvGrpSpPr>
          <p:grpSpPr>
            <a:xfrm>
              <a:off x="1320" y="4888"/>
              <a:ext cx="11510" cy="583"/>
              <a:chOff x="528" y="871"/>
              <a:chExt cx="4604" cy="233"/>
            </a:xfrm>
          </p:grpSpPr>
          <p:sp>
            <p:nvSpPr>
              <p:cNvPr id="51206" name="文本框 2112"/>
              <p:cNvSpPr txBox="1"/>
              <p:nvPr/>
            </p:nvSpPr>
            <p:spPr>
              <a:xfrm>
                <a:off x="812" y="871"/>
                <a:ext cx="4320" cy="232"/>
              </a:xfrm>
              <a:prstGeom prst="rect">
                <a:avLst/>
              </a:prstGeom>
              <a:solidFill>
                <a:schemeClr val="accent2"/>
              </a:solidFill>
              <a:ln w="9525">
                <a:noFill/>
              </a:ln>
            </p:spPr>
            <p:txBody>
              <a:bodyPr anchor="t">
                <a:spAutoFit/>
              </a:bodyPr>
              <a:lstStyle/>
              <a:p>
                <a:pPr latinLnBrk="1">
                  <a:spcBef>
                    <a:spcPct val="50000"/>
                  </a:spcBef>
                </a:pPr>
                <a:r>
                  <a:rPr lang="zh-CN" altLang="en-US" dirty="0">
                    <a:solidFill>
                      <a:schemeClr val="bg1"/>
                    </a:solidFill>
                    <a:latin typeface="微软雅黑" panose="020B0503020204020204" charset="-122"/>
                    <a:ea typeface="微软雅黑" panose="020B0503020204020204" charset="-122"/>
                    <a:cs typeface="微软雅黑" panose="020B0503020204020204" charset="-122"/>
                  </a:rPr>
                  <a:t>金属</a:t>
                </a:r>
                <a:r>
                  <a:rPr lang="ko-KR" altLang="en-US" dirty="0">
                    <a:solidFill>
                      <a:schemeClr val="bg1"/>
                    </a:solidFill>
                    <a:latin typeface="微软雅黑" panose="020B0503020204020204" charset="-122"/>
                    <a:ea typeface="微软雅黑" panose="020B0503020204020204" charset="-122"/>
                    <a:cs typeface="微软雅黑" panose="020B0503020204020204" charset="-122"/>
                  </a:rPr>
                  <a:t>火灾</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(A</a:t>
                </a:r>
                <a:r>
                  <a:rPr lang="ko-KR" altLang="en-US" dirty="0">
                    <a:solidFill>
                      <a:schemeClr val="bg1"/>
                    </a:solidFill>
                    <a:latin typeface="微软雅黑" panose="020B0503020204020204" charset="-122"/>
                    <a:ea typeface="微软雅黑" panose="020B0503020204020204" charset="-122"/>
                    <a:cs typeface="微软雅黑" panose="020B0503020204020204" charset="-122"/>
                  </a:rPr>
                  <a:t>类火灾</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ko-KR"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51207" name="图片 2113" descr="마크모양2"/>
              <p:cNvPicPr>
                <a:picLocks noChangeAspect="1"/>
              </p:cNvPicPr>
              <p:nvPr/>
            </p:nvPicPr>
            <p:blipFill>
              <a:blip r:embed="rId1"/>
              <a:stretch>
                <a:fillRect/>
              </a:stretch>
            </p:blipFill>
            <p:spPr>
              <a:xfrm>
                <a:off x="528" y="912"/>
                <a:ext cx="190" cy="192"/>
              </a:xfrm>
              <a:prstGeom prst="rect">
                <a:avLst/>
              </a:prstGeom>
              <a:noFill/>
              <a:ln w="9525">
                <a:noFill/>
              </a:ln>
            </p:spPr>
          </p:pic>
        </p:grpSp>
        <p:grpSp>
          <p:nvGrpSpPr>
            <p:cNvPr id="51208" name="组合 2122"/>
            <p:cNvGrpSpPr/>
            <p:nvPr/>
          </p:nvGrpSpPr>
          <p:grpSpPr>
            <a:xfrm>
              <a:off x="1303" y="7215"/>
              <a:ext cx="11400" cy="600"/>
              <a:chOff x="528" y="864"/>
              <a:chExt cx="4560" cy="240"/>
            </a:xfrm>
          </p:grpSpPr>
          <p:sp>
            <p:nvSpPr>
              <p:cNvPr id="51209" name="文本框 2123"/>
              <p:cNvSpPr txBox="1"/>
              <p:nvPr/>
            </p:nvSpPr>
            <p:spPr>
              <a:xfrm>
                <a:off x="768" y="864"/>
                <a:ext cx="4320" cy="232"/>
              </a:xfrm>
              <a:prstGeom prst="rect">
                <a:avLst/>
              </a:prstGeom>
              <a:solidFill>
                <a:schemeClr val="accent2"/>
              </a:solidFill>
              <a:ln w="9525">
                <a:noFill/>
              </a:ln>
            </p:spPr>
            <p:txBody>
              <a:bodyPr anchor="t">
                <a:spAutoFit/>
              </a:bodyPr>
              <a:lstStyle/>
              <a:p>
                <a:pPr latinLnBrk="1">
                  <a:spcBef>
                    <a:spcPct val="50000"/>
                  </a:spcBef>
                </a:pPr>
                <a:r>
                  <a:rPr lang="zh-CN" altLang="en-US" dirty="0">
                    <a:solidFill>
                      <a:schemeClr val="bg1"/>
                    </a:solidFill>
                    <a:latin typeface="微软雅黑" panose="020B0503020204020204" charset="-122"/>
                    <a:ea typeface="微软雅黑" panose="020B0503020204020204" charset="-122"/>
                    <a:cs typeface="微软雅黑" panose="020B0503020204020204" charset="-122"/>
                  </a:rPr>
                  <a:t>电气</a:t>
                </a:r>
                <a:r>
                  <a:rPr lang="ko-KR" altLang="en-US" dirty="0">
                    <a:solidFill>
                      <a:schemeClr val="bg1"/>
                    </a:solidFill>
                    <a:latin typeface="微软雅黑" panose="020B0503020204020204" charset="-122"/>
                    <a:ea typeface="微软雅黑" panose="020B0503020204020204" charset="-122"/>
                    <a:cs typeface="微软雅黑" panose="020B0503020204020204" charset="-122"/>
                  </a:rPr>
                  <a:t>火灾</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(B</a:t>
                </a:r>
                <a:r>
                  <a:rPr lang="ko-KR" altLang="en-US" dirty="0">
                    <a:solidFill>
                      <a:schemeClr val="bg1"/>
                    </a:solidFill>
                    <a:latin typeface="微软雅黑" panose="020B0503020204020204" charset="-122"/>
                    <a:ea typeface="微软雅黑" panose="020B0503020204020204" charset="-122"/>
                    <a:cs typeface="微软雅黑" panose="020B0503020204020204" charset="-122"/>
                  </a:rPr>
                  <a:t>类火灾</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ko-KR"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51210" name="图片 2124" descr="마크모양2"/>
              <p:cNvPicPr>
                <a:picLocks noChangeAspect="1"/>
              </p:cNvPicPr>
              <p:nvPr/>
            </p:nvPicPr>
            <p:blipFill>
              <a:blip r:embed="rId1"/>
              <a:stretch>
                <a:fillRect/>
              </a:stretch>
            </p:blipFill>
            <p:spPr>
              <a:xfrm>
                <a:off x="528" y="912"/>
                <a:ext cx="190" cy="192"/>
              </a:xfrm>
              <a:prstGeom prst="rect">
                <a:avLst/>
              </a:prstGeom>
              <a:noFill/>
              <a:ln w="9525">
                <a:noFill/>
              </a:ln>
            </p:spPr>
          </p:pic>
        </p:grpSp>
        <p:sp>
          <p:nvSpPr>
            <p:cNvPr id="51211" name="文本框 2125"/>
            <p:cNvSpPr txBox="1"/>
            <p:nvPr/>
          </p:nvSpPr>
          <p:spPr>
            <a:xfrm>
              <a:off x="1903" y="8055"/>
              <a:ext cx="10800" cy="492"/>
            </a:xfrm>
            <a:prstGeom prst="rect">
              <a:avLst/>
            </a:prstGeom>
            <a:noFill/>
            <a:ln w="9525">
              <a:noFill/>
            </a:ln>
          </p:spPr>
          <p:txBody>
            <a:bodyPr anchor="t">
              <a:spAutoFit/>
            </a:bodyPr>
            <a:lstStyle/>
            <a:p>
              <a:pPr marL="457200" indent="-457200" latinLnBrk="1">
                <a:lnSpc>
                  <a:spcPct val="80000"/>
                </a:lnSpc>
                <a:spcBef>
                  <a:spcPct val="50000"/>
                </a:spcBef>
              </a:pPr>
              <a:r>
                <a:rPr lang="zh-CN" altLang="en-US" sz="1800" dirty="0">
                  <a:latin typeface="微软雅黑" panose="020B0503020204020204" charset="-122"/>
                  <a:ea typeface="微软雅黑" panose="020B0503020204020204" charset="-122"/>
                  <a:cs typeface="微软雅黑" panose="020B0503020204020204" charset="-122"/>
                </a:rPr>
                <a:t>- 由电气设施引起的</a:t>
              </a:r>
              <a:r>
                <a:rPr lang="ko-KR" altLang="en-US" sz="1800" dirty="0">
                  <a:latin typeface="微软雅黑" panose="020B0503020204020204" charset="-122"/>
                  <a:ea typeface="微软雅黑" panose="020B0503020204020204" charset="-122"/>
                  <a:cs typeface="微软雅黑" panose="020B0503020204020204" charset="-122"/>
                </a:rPr>
                <a:t>火灾</a:t>
              </a:r>
              <a:endParaRPr lang="ko-KR" altLang="en-US" sz="1800" dirty="0">
                <a:latin typeface="微软雅黑" panose="020B0503020204020204" charset="-122"/>
                <a:ea typeface="微软雅黑" panose="020B0503020204020204" charset="-122"/>
                <a:cs typeface="微软雅黑" panose="020B0503020204020204" charset="-122"/>
              </a:endParaRPr>
            </a:p>
          </p:txBody>
        </p:sp>
        <p:grpSp>
          <p:nvGrpSpPr>
            <p:cNvPr id="51212" name="组合 2134"/>
            <p:cNvGrpSpPr/>
            <p:nvPr/>
          </p:nvGrpSpPr>
          <p:grpSpPr>
            <a:xfrm>
              <a:off x="1303" y="2565"/>
              <a:ext cx="11400" cy="600"/>
              <a:chOff x="528" y="864"/>
              <a:chExt cx="4560" cy="240"/>
            </a:xfrm>
          </p:grpSpPr>
          <p:sp>
            <p:nvSpPr>
              <p:cNvPr id="51213" name="文本框 2135"/>
              <p:cNvSpPr txBox="1"/>
              <p:nvPr/>
            </p:nvSpPr>
            <p:spPr>
              <a:xfrm>
                <a:off x="768" y="864"/>
                <a:ext cx="4320" cy="232"/>
              </a:xfrm>
              <a:prstGeom prst="rect">
                <a:avLst/>
              </a:prstGeom>
              <a:solidFill>
                <a:schemeClr val="accent2"/>
              </a:solidFill>
              <a:ln w="9525">
                <a:noFill/>
              </a:ln>
            </p:spPr>
            <p:txBody>
              <a:bodyPr anchor="t">
                <a:spAutoFit/>
              </a:bodyPr>
              <a:lstStyle/>
              <a:p>
                <a:pPr latinLnBrk="1">
                  <a:spcBef>
                    <a:spcPct val="50000"/>
                  </a:spcBef>
                </a:pPr>
                <a:r>
                  <a:rPr lang="zh-CN" altLang="en-US" dirty="0">
                    <a:solidFill>
                      <a:schemeClr val="bg1"/>
                    </a:solidFill>
                    <a:latin typeface="微软雅黑" panose="020B0503020204020204" charset="-122"/>
                    <a:ea typeface="微软雅黑" panose="020B0503020204020204" charset="-122"/>
                    <a:cs typeface="微软雅黑" panose="020B0503020204020204" charset="-122"/>
                  </a:rPr>
                  <a:t>气体火灾</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(C</a:t>
                </a:r>
                <a:r>
                  <a:rPr lang="ko-KR" altLang="en-US" dirty="0">
                    <a:solidFill>
                      <a:schemeClr val="bg1"/>
                    </a:solidFill>
                    <a:latin typeface="微软雅黑" panose="020B0503020204020204" charset="-122"/>
                    <a:ea typeface="微软雅黑" panose="020B0503020204020204" charset="-122"/>
                    <a:cs typeface="微软雅黑" panose="020B0503020204020204" charset="-122"/>
                  </a:rPr>
                  <a:t>类火灾</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ko-KR"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51214" name="图片 2136" descr="마크모양2"/>
              <p:cNvPicPr>
                <a:picLocks noChangeAspect="1"/>
              </p:cNvPicPr>
              <p:nvPr/>
            </p:nvPicPr>
            <p:blipFill>
              <a:blip r:embed="rId1"/>
              <a:stretch>
                <a:fillRect/>
              </a:stretch>
            </p:blipFill>
            <p:spPr>
              <a:xfrm>
                <a:off x="528" y="912"/>
                <a:ext cx="190" cy="192"/>
              </a:xfrm>
              <a:prstGeom prst="rect">
                <a:avLst/>
              </a:prstGeom>
              <a:noFill/>
              <a:ln w="9525">
                <a:noFill/>
              </a:ln>
            </p:spPr>
          </p:pic>
        </p:grpSp>
        <p:sp>
          <p:nvSpPr>
            <p:cNvPr id="51215" name="文本框 2137"/>
            <p:cNvSpPr txBox="1"/>
            <p:nvPr/>
          </p:nvSpPr>
          <p:spPr>
            <a:xfrm>
              <a:off x="1903" y="3285"/>
              <a:ext cx="11517" cy="492"/>
            </a:xfrm>
            <a:prstGeom prst="rect">
              <a:avLst/>
            </a:prstGeom>
            <a:noFill/>
            <a:ln w="9525">
              <a:noFill/>
            </a:ln>
          </p:spPr>
          <p:txBody>
            <a:bodyPr anchor="t">
              <a:spAutoFit/>
            </a:bodyPr>
            <a:lstStyle/>
            <a:p>
              <a:pPr marL="457200" indent="-457200" latinLnBrk="1">
                <a:lnSpc>
                  <a:spcPct val="80000"/>
                </a:lnSpc>
                <a:spcBef>
                  <a:spcPct val="50000"/>
                </a:spcBef>
              </a:pPr>
              <a:r>
                <a:rPr lang="en-US" altLang="zh-CN" sz="1800" dirty="0">
                  <a:latin typeface="微软雅黑" panose="020B0503020204020204" charset="-122"/>
                  <a:ea typeface="微软雅黑" panose="020B0503020204020204" charset="-122"/>
                  <a:cs typeface="微软雅黑" panose="020B0503020204020204" charset="-122"/>
                </a:rPr>
                <a:t>- </a:t>
              </a:r>
              <a:r>
                <a:rPr lang="zh-CN" altLang="en-US" sz="1800" dirty="0">
                  <a:latin typeface="微软雅黑" panose="020B0503020204020204" charset="-122"/>
                  <a:ea typeface="微软雅黑" panose="020B0503020204020204" charset="-122"/>
                  <a:cs typeface="微软雅黑" panose="020B0503020204020204" charset="-122"/>
                </a:rPr>
                <a:t>是指气体火灾，如煤气、天然气、甲烷、乙烷、丙烷、氢气火灾等。 </a:t>
              </a:r>
              <a:endParaRPr lang="en-US" altLang="ko-KR" sz="1800" dirty="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843588" y="1919288"/>
            <a:ext cx="904875" cy="519112"/>
            <a:chOff x="5843522" y="1919316"/>
            <a:chExt cx="905163" cy="519289"/>
          </a:xfrm>
        </p:grpSpPr>
        <p:sp>
          <p:nvSpPr>
            <p:cNvPr id="3" name="矩形 2"/>
            <p:cNvSpPr/>
            <p:nvPr/>
          </p:nvSpPr>
          <p:spPr>
            <a:xfrm>
              <a:off x="5843522" y="1919316"/>
              <a:ext cx="519289" cy="519289"/>
            </a:xfrm>
            <a:prstGeom prst="rect">
              <a:avLst/>
            </a:prstGeom>
            <a:solidFill>
              <a:srgbClr val="C62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27" name="文本框 3"/>
            <p:cNvSpPr txBox="1"/>
            <p:nvPr/>
          </p:nvSpPr>
          <p:spPr>
            <a:xfrm>
              <a:off x="5843522" y="1978905"/>
              <a:ext cx="905163" cy="398916"/>
            </a:xfrm>
            <a:prstGeom prst="rect">
              <a:avLst/>
            </a:prstGeom>
            <a:noFill/>
            <a:ln w="9525">
              <a:noFill/>
            </a:ln>
          </p:spPr>
          <p:txBody>
            <a:bodyPr>
              <a:spAutoFit/>
            </a:bodyPr>
            <a:lstStyle/>
            <a:p>
              <a:r>
                <a:rPr lang="en-US" altLang="zh-CN" sz="2000" b="1" dirty="0">
                  <a:solidFill>
                    <a:srgbClr val="FFFFFF"/>
                  </a:solidFill>
                  <a:latin typeface="微软雅黑" panose="020B0503020204020204" charset="-122"/>
                  <a:ea typeface="微软雅黑" panose="020B0503020204020204" charset="-122"/>
                </a:rPr>
                <a:t>02</a:t>
              </a:r>
              <a:endParaRPr lang="zh-CN" altLang="en-US" sz="2000" b="1" dirty="0">
                <a:solidFill>
                  <a:srgbClr val="FFFFFF"/>
                </a:solidFill>
                <a:latin typeface="微软雅黑" panose="020B0503020204020204" charset="-122"/>
                <a:ea typeface="微软雅黑" panose="020B0503020204020204" charset="-122"/>
              </a:endParaRPr>
            </a:p>
          </p:txBody>
        </p:sp>
      </p:grpSp>
      <p:grpSp>
        <p:nvGrpSpPr>
          <p:cNvPr id="7" name="组合 6"/>
          <p:cNvGrpSpPr/>
          <p:nvPr/>
        </p:nvGrpSpPr>
        <p:grpSpPr>
          <a:xfrm>
            <a:off x="4297363" y="2690813"/>
            <a:ext cx="3719512" cy="738187"/>
            <a:chOff x="4296879" y="2691581"/>
            <a:chExt cx="3719285" cy="737419"/>
          </a:xfrm>
        </p:grpSpPr>
        <p:sp>
          <p:nvSpPr>
            <p:cNvPr id="5124" name="文本框 4"/>
            <p:cNvSpPr txBox="1"/>
            <p:nvPr/>
          </p:nvSpPr>
          <p:spPr>
            <a:xfrm>
              <a:off x="4417923" y="2737124"/>
              <a:ext cx="3598241" cy="644489"/>
            </a:xfrm>
            <a:prstGeom prst="rect">
              <a:avLst/>
            </a:prstGeom>
            <a:noFill/>
            <a:ln w="9525">
              <a:noFill/>
            </a:ln>
          </p:spPr>
          <p:txBody>
            <a:bodyPr>
              <a:spAutoFit/>
            </a:bodyPr>
            <a:lstStyle/>
            <a:p>
              <a:pPr algn="ctr"/>
              <a:r>
                <a:rPr lang="zh-CN" altLang="en-US" sz="3600" b="1" dirty="0">
                  <a:solidFill>
                    <a:srgbClr val="C00000"/>
                  </a:solidFill>
                  <a:latin typeface="微软雅黑" panose="020B0503020204020204" charset="-122"/>
                  <a:ea typeface="微软雅黑" panose="020B0503020204020204" charset="-122"/>
                </a:rPr>
                <a:t>灭火原理及预防</a:t>
              </a:r>
              <a:endParaRPr lang="zh-CN" altLang="en-US" sz="3600" b="1" dirty="0">
                <a:solidFill>
                  <a:srgbClr val="C00000"/>
                </a:solidFill>
                <a:latin typeface="微软雅黑" panose="020B0503020204020204" charset="-122"/>
                <a:ea typeface="微软雅黑" panose="020B0503020204020204" charset="-122"/>
              </a:endParaRPr>
            </a:p>
          </p:txBody>
        </p:sp>
        <p:sp>
          <p:nvSpPr>
            <p:cNvPr id="6" name="矩形 5"/>
            <p:cNvSpPr/>
            <p:nvPr/>
          </p:nvSpPr>
          <p:spPr>
            <a:xfrm>
              <a:off x="4296879" y="2691581"/>
              <a:ext cx="3598241" cy="7374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439545"/>
            <a:ext cx="9979660" cy="481393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灭火原理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5" name="组合 4"/>
          <p:cNvGrpSpPr/>
          <p:nvPr/>
        </p:nvGrpSpPr>
        <p:grpSpPr>
          <a:xfrm>
            <a:off x="1490980" y="1610360"/>
            <a:ext cx="9759950" cy="4899025"/>
            <a:chOff x="1320" y="2026"/>
            <a:chExt cx="15370" cy="7715"/>
          </a:xfrm>
        </p:grpSpPr>
        <p:pic>
          <p:nvPicPr>
            <p:cNvPr id="56321" name="图片 275496" descr="화-2"/>
            <p:cNvPicPr>
              <a:picLocks noChangeAspect="1"/>
            </p:cNvPicPr>
            <p:nvPr/>
          </p:nvPicPr>
          <p:blipFill>
            <a:blip r:embed="rId1"/>
            <a:stretch>
              <a:fillRect/>
            </a:stretch>
          </p:blipFill>
          <p:spPr>
            <a:xfrm>
              <a:off x="11530" y="2026"/>
              <a:ext cx="5040" cy="3610"/>
            </a:xfrm>
            <a:prstGeom prst="rect">
              <a:avLst/>
            </a:prstGeom>
            <a:noFill/>
            <a:ln w="9525">
              <a:noFill/>
            </a:ln>
          </p:spPr>
        </p:pic>
        <p:pic>
          <p:nvPicPr>
            <p:cNvPr id="56322" name="图片 275497" descr="화-3"/>
            <p:cNvPicPr>
              <a:picLocks noChangeAspect="1"/>
            </p:cNvPicPr>
            <p:nvPr/>
          </p:nvPicPr>
          <p:blipFill>
            <a:blip r:embed="rId2"/>
            <a:stretch>
              <a:fillRect/>
            </a:stretch>
          </p:blipFill>
          <p:spPr>
            <a:xfrm>
              <a:off x="11650" y="5746"/>
              <a:ext cx="5040" cy="3995"/>
            </a:xfrm>
            <a:prstGeom prst="rect">
              <a:avLst/>
            </a:prstGeom>
            <a:noFill/>
            <a:ln w="9525">
              <a:noFill/>
            </a:ln>
          </p:spPr>
        </p:pic>
        <p:sp>
          <p:nvSpPr>
            <p:cNvPr id="56325" name="文本框 275461"/>
            <p:cNvSpPr txBox="1"/>
            <p:nvPr/>
          </p:nvSpPr>
          <p:spPr>
            <a:xfrm>
              <a:off x="1414" y="3129"/>
              <a:ext cx="10742" cy="1145"/>
            </a:xfrm>
            <a:prstGeom prst="rect">
              <a:avLst/>
            </a:prstGeom>
            <a:noFill/>
            <a:ln w="9525">
              <a:noFill/>
            </a:ln>
          </p:spPr>
          <p:txBody>
            <a:bodyPr wrap="square" anchor="t">
              <a:spAutoFit/>
            </a:bodyPr>
            <a:lstStyle/>
            <a:p>
              <a:pPr marL="457200" indent="-457200" algn="l" latinLnBrk="1">
                <a:lnSpc>
                  <a:spcPct val="90000"/>
                </a:lnSpc>
                <a:spcBef>
                  <a:spcPct val="50000"/>
                </a:spcBef>
              </a:pPr>
              <a:r>
                <a:rPr lang="zh-CN" altLang="en-US" sz="1800" dirty="0">
                  <a:latin typeface="微软雅黑" panose="020B0503020204020204" charset="-122"/>
                  <a:ea typeface="微软雅黑" panose="020B0503020204020204" charset="-122"/>
                  <a:cs typeface="微软雅黑" panose="020B0503020204020204" charset="-122"/>
                </a:rPr>
                <a:t>- 将燃烧物质的温度冷却至着火点或引燃点以下，从而</a:t>
              </a:r>
              <a:r>
                <a:rPr lang="ko-KR" altLang="en-US" sz="1800" dirty="0">
                  <a:latin typeface="微软雅黑" panose="020B0503020204020204" charset="-122"/>
                  <a:ea typeface="微软雅黑" panose="020B0503020204020204" charset="-122"/>
                  <a:cs typeface="微软雅黑" panose="020B0503020204020204" charset="-122"/>
                </a:rPr>
                <a:t>中断燃烧</a:t>
              </a:r>
              <a:endParaRPr lang="ko-KR" altLang="en-US" sz="1800" dirty="0">
                <a:latin typeface="微软雅黑" panose="020B0503020204020204" charset="-122"/>
                <a:ea typeface="微软雅黑" panose="020B0503020204020204" charset="-122"/>
                <a:cs typeface="微软雅黑" panose="020B0503020204020204" charset="-122"/>
              </a:endParaRPr>
            </a:p>
            <a:p>
              <a:pPr marL="457200" indent="-457200" latinLnBrk="1">
                <a:lnSpc>
                  <a:spcPct val="90000"/>
                </a:lnSpc>
                <a:spcBef>
                  <a:spcPct val="50000"/>
                </a:spcBef>
              </a:pPr>
              <a:r>
                <a:rPr lang="zh-CN" altLang="en-US" sz="1800" dirty="0">
                  <a:latin typeface="微软雅黑" panose="020B0503020204020204" charset="-122"/>
                  <a:ea typeface="微软雅黑" panose="020B0503020204020204" charset="-122"/>
                  <a:cs typeface="微软雅黑" panose="020B0503020204020204" charset="-122"/>
                </a:rPr>
                <a:t>- 代表性冷却灭火剂</a:t>
              </a: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水</a:t>
              </a:r>
              <a:endParaRPr lang="ko-KR" altLang="en-US" sz="1800" dirty="0">
                <a:latin typeface="微软雅黑" panose="020B0503020204020204" charset="-122"/>
                <a:ea typeface="微软雅黑" panose="020B0503020204020204" charset="-122"/>
                <a:cs typeface="微软雅黑" panose="020B0503020204020204" charset="-122"/>
              </a:endParaRPr>
            </a:p>
          </p:txBody>
        </p:sp>
        <p:grpSp>
          <p:nvGrpSpPr>
            <p:cNvPr id="56327" name="组合 275489"/>
            <p:cNvGrpSpPr/>
            <p:nvPr/>
          </p:nvGrpSpPr>
          <p:grpSpPr>
            <a:xfrm>
              <a:off x="1320" y="2160"/>
              <a:ext cx="10210" cy="600"/>
              <a:chOff x="528" y="864"/>
              <a:chExt cx="4084" cy="240"/>
            </a:xfrm>
          </p:grpSpPr>
          <p:sp>
            <p:nvSpPr>
              <p:cNvPr id="56328" name="文本框 275464"/>
              <p:cNvSpPr txBox="1"/>
              <p:nvPr/>
            </p:nvSpPr>
            <p:spPr>
              <a:xfrm>
                <a:off x="768" y="864"/>
                <a:ext cx="3844" cy="223"/>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rPr>
                  <a:t>冷却灭火</a:t>
                </a:r>
                <a:endParaRPr lang="ko-KR" altLang="en-US" dirty="0">
                  <a:solidFill>
                    <a:schemeClr val="bg1"/>
                  </a:solidFill>
                  <a:latin typeface="微软雅黑" panose="020B0503020204020204" charset="-122"/>
                  <a:ea typeface="微软雅黑" panose="020B0503020204020204" charset="-122"/>
                </a:endParaRPr>
              </a:p>
            </p:txBody>
          </p:sp>
          <p:pic>
            <p:nvPicPr>
              <p:cNvPr id="56329" name="图片 275465" descr="마크모양2"/>
              <p:cNvPicPr>
                <a:picLocks noChangeAspect="1"/>
              </p:cNvPicPr>
              <p:nvPr/>
            </p:nvPicPr>
            <p:blipFill>
              <a:blip r:embed="rId3"/>
              <a:stretch>
                <a:fillRect/>
              </a:stretch>
            </p:blipFill>
            <p:spPr>
              <a:xfrm>
                <a:off x="528" y="912"/>
                <a:ext cx="190" cy="192"/>
              </a:xfrm>
              <a:prstGeom prst="rect">
                <a:avLst/>
              </a:prstGeom>
              <a:noFill/>
              <a:ln w="9525">
                <a:noFill/>
              </a:ln>
            </p:spPr>
          </p:pic>
        </p:grpSp>
        <p:grpSp>
          <p:nvGrpSpPr>
            <p:cNvPr id="56330" name="组合 275490"/>
            <p:cNvGrpSpPr/>
            <p:nvPr/>
          </p:nvGrpSpPr>
          <p:grpSpPr>
            <a:xfrm>
              <a:off x="1320" y="5590"/>
              <a:ext cx="10330" cy="580"/>
              <a:chOff x="528" y="2236"/>
              <a:chExt cx="4132" cy="232"/>
            </a:xfrm>
          </p:grpSpPr>
          <p:sp>
            <p:nvSpPr>
              <p:cNvPr id="56331" name="文本框 275467"/>
              <p:cNvSpPr txBox="1"/>
              <p:nvPr/>
            </p:nvSpPr>
            <p:spPr>
              <a:xfrm>
                <a:off x="768" y="2236"/>
                <a:ext cx="3892" cy="232"/>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rPr>
                  <a:t>隔离灭火</a:t>
                </a:r>
                <a:endParaRPr lang="ko-KR" altLang="en-US" dirty="0">
                  <a:solidFill>
                    <a:schemeClr val="bg1"/>
                  </a:solidFill>
                  <a:latin typeface="微软雅黑" panose="020B0503020204020204" charset="-122"/>
                  <a:ea typeface="微软雅黑" panose="020B0503020204020204" charset="-122"/>
                </a:endParaRPr>
              </a:p>
            </p:txBody>
          </p:sp>
          <p:pic>
            <p:nvPicPr>
              <p:cNvPr id="56332" name="图片 275468" descr="마크모양2"/>
              <p:cNvPicPr>
                <a:picLocks noChangeAspect="1"/>
              </p:cNvPicPr>
              <p:nvPr/>
            </p:nvPicPr>
            <p:blipFill>
              <a:blip r:embed="rId3"/>
              <a:stretch>
                <a:fillRect/>
              </a:stretch>
            </p:blipFill>
            <p:spPr>
              <a:xfrm>
                <a:off x="528" y="2256"/>
                <a:ext cx="190" cy="192"/>
              </a:xfrm>
              <a:prstGeom prst="rect">
                <a:avLst/>
              </a:prstGeom>
              <a:noFill/>
              <a:ln w="9525">
                <a:noFill/>
              </a:ln>
            </p:spPr>
          </p:pic>
        </p:grpSp>
        <p:sp>
          <p:nvSpPr>
            <p:cNvPr id="56333" name="文本框 275469"/>
            <p:cNvSpPr txBox="1"/>
            <p:nvPr/>
          </p:nvSpPr>
          <p:spPr>
            <a:xfrm>
              <a:off x="1800" y="6240"/>
              <a:ext cx="9731" cy="2191"/>
            </a:xfrm>
            <a:prstGeom prst="rect">
              <a:avLst/>
            </a:prstGeom>
            <a:noFill/>
            <a:ln w="9525">
              <a:noFill/>
            </a:ln>
          </p:spPr>
          <p:txBody>
            <a:bodyPr wrap="square" anchor="t">
              <a:spAutoFit/>
            </a:bodyPr>
            <a:lstStyle/>
            <a:p>
              <a:pPr marL="457200" indent="-457200" latinLnBrk="1">
                <a:lnSpc>
                  <a:spcPct val="80000"/>
                </a:lnSpc>
                <a:spcBef>
                  <a:spcPct val="50000"/>
                </a:spcBef>
              </a:pPr>
              <a:r>
                <a:rPr lang="zh-CN" altLang="en-US" sz="1800" dirty="0">
                  <a:latin typeface="微软雅黑" panose="020B0503020204020204" charset="-122"/>
                  <a:ea typeface="微软雅黑" panose="020B0503020204020204" charset="-122"/>
                  <a:cs typeface="微软雅黑" panose="020B0503020204020204" charset="-122"/>
                </a:rPr>
                <a:t>- 将</a:t>
              </a:r>
              <a:r>
                <a:rPr lang="ko-KR" altLang="en-US" sz="1800" dirty="0">
                  <a:latin typeface="微软雅黑" panose="020B0503020204020204" charset="-122"/>
                  <a:ea typeface="微软雅黑" panose="020B0503020204020204" charset="-122"/>
                  <a:cs typeface="微软雅黑" panose="020B0503020204020204" charset="-122"/>
                </a:rPr>
                <a:t>可燃物</a:t>
              </a:r>
              <a:r>
                <a:rPr lang="zh-CN" altLang="en-US" sz="1800" dirty="0">
                  <a:latin typeface="微软雅黑" panose="020B0503020204020204" charset="-122"/>
                  <a:ea typeface="微软雅黑" panose="020B0503020204020204" charset="-122"/>
                  <a:cs typeface="微软雅黑" panose="020B0503020204020204" charset="-122"/>
                </a:rPr>
                <a:t>与着火源隔离，阻止火势</a:t>
              </a:r>
              <a:r>
                <a:rPr lang="ko-KR" altLang="en-US" sz="1800" dirty="0">
                  <a:latin typeface="微软雅黑" panose="020B0503020204020204" charset="-122"/>
                  <a:ea typeface="微软雅黑" panose="020B0503020204020204" charset="-122"/>
                  <a:cs typeface="微软雅黑" panose="020B0503020204020204" charset="-122"/>
                </a:rPr>
                <a:t>扩散</a:t>
              </a:r>
              <a:endParaRPr lang="ko-KR" altLang="en-US" sz="1800" dirty="0">
                <a:latin typeface="微软雅黑" panose="020B0503020204020204" charset="-122"/>
                <a:ea typeface="微软雅黑" panose="020B0503020204020204" charset="-122"/>
                <a:cs typeface="微软雅黑" panose="020B0503020204020204" charset="-122"/>
              </a:endParaRPr>
            </a:p>
            <a:p>
              <a:pPr marL="457200" indent="-457200" latinLnBrk="1">
                <a:lnSpc>
                  <a:spcPct val="80000"/>
                </a:lnSpc>
                <a:spcBef>
                  <a:spcPct val="50000"/>
                </a:spcBef>
              </a:pP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灭火方法</a:t>
              </a:r>
              <a:endParaRPr lang="ko-KR" altLang="en-US" sz="1800" dirty="0">
                <a:latin typeface="微软雅黑" panose="020B0503020204020204" charset="-122"/>
                <a:ea typeface="微软雅黑" panose="020B0503020204020204" charset="-122"/>
                <a:cs typeface="微软雅黑" panose="020B0503020204020204" charset="-122"/>
              </a:endParaRPr>
            </a:p>
            <a:p>
              <a:pPr marL="457200" indent="-457200" latinLnBrk="1">
                <a:lnSpc>
                  <a:spcPct val="80000"/>
                </a:lnSpc>
                <a:spcBef>
                  <a:spcPct val="50000"/>
                </a:spcBef>
              </a:pPr>
              <a:r>
                <a:rPr lang="zh-CN" altLang="en-US" sz="1800" dirty="0">
                  <a:latin typeface="微软雅黑" panose="020B0503020204020204" charset="-122"/>
                  <a:ea typeface="微软雅黑" panose="020B0503020204020204" charset="-122"/>
                  <a:cs typeface="微软雅黑" panose="020B0503020204020204" charset="-122"/>
                </a:rPr>
                <a:t>  ▶将固体可燃物隔离到安全地带</a:t>
              </a:r>
              <a:endParaRPr lang="ko-KR" altLang="en-US" sz="1800" dirty="0">
                <a:latin typeface="微软雅黑" panose="020B0503020204020204" charset="-122"/>
                <a:ea typeface="微软雅黑" panose="020B0503020204020204" charset="-122"/>
                <a:cs typeface="微软雅黑" panose="020B0503020204020204" charset="-122"/>
              </a:endParaRPr>
            </a:p>
            <a:p>
              <a:pPr marL="457200" indent="-457200" latinLnBrk="1">
                <a:lnSpc>
                  <a:spcPct val="80000"/>
                </a:lnSpc>
                <a:spcBef>
                  <a:spcPct val="50000"/>
                </a:spcBef>
              </a:pPr>
              <a:r>
                <a:rPr lang="ko-KR" altLang="en-US" sz="1800" dirty="0">
                  <a:latin typeface="微软雅黑" panose="020B0503020204020204" charset="-122"/>
                  <a:ea typeface="微软雅黑" panose="020B0503020204020204" charset="-122"/>
                  <a:cs typeface="微软雅黑" panose="020B0503020204020204" charset="-122"/>
                </a:rPr>
                <a:t>  </a:t>
              </a:r>
              <a:r>
                <a:rPr lang="en-US" altLang="ko-KR" sz="1800" dirty="0">
                  <a:latin typeface="微软雅黑" panose="020B0503020204020204" charset="-122"/>
                  <a:ea typeface="微软雅黑" panose="020B0503020204020204" charset="-122"/>
                  <a:cs typeface="微软雅黑" panose="020B0503020204020204" charset="-122"/>
                </a:rPr>
                <a:t>▶</a:t>
              </a:r>
              <a:r>
                <a:rPr lang="ko-KR" altLang="en-US" sz="1800" dirty="0">
                  <a:latin typeface="微软雅黑" panose="020B0503020204020204" charset="-122"/>
                  <a:ea typeface="微软雅黑" panose="020B0503020204020204" charset="-122"/>
                  <a:cs typeface="微软雅黑" panose="020B0503020204020204" charset="-122"/>
                </a:rPr>
                <a:t>关闭气体阀门</a:t>
              </a:r>
              <a:endParaRPr lang="ko-KR" altLang="en-US" sz="1800" dirty="0">
                <a:latin typeface="微软雅黑" panose="020B0503020204020204" charset="-122"/>
                <a:ea typeface="微软雅黑" panose="020B0503020204020204" charset="-122"/>
                <a:cs typeface="微软雅黑" panose="020B0503020204020204" charset="-122"/>
              </a:endParaRPr>
            </a:p>
          </p:txBody>
        </p:sp>
        <p:sp>
          <p:nvSpPr>
            <p:cNvPr id="56334" name="文本框 275483"/>
            <p:cNvSpPr txBox="1"/>
            <p:nvPr/>
          </p:nvSpPr>
          <p:spPr>
            <a:xfrm>
              <a:off x="13758" y="2091"/>
              <a:ext cx="2040" cy="1150"/>
            </a:xfrm>
            <a:prstGeom prst="rect">
              <a:avLst/>
            </a:prstGeom>
            <a:noFill/>
            <a:ln w="9525">
              <a:noFill/>
            </a:ln>
          </p:spPr>
          <p:txBody>
            <a:bodyPr anchor="t">
              <a:spAutoFit/>
            </a:bodyPr>
            <a:lstStyle/>
            <a:p>
              <a:pPr latinLnBrk="1">
                <a:spcBef>
                  <a:spcPct val="50000"/>
                </a:spcBef>
              </a:pPr>
              <a:r>
                <a:rPr lang="ko-KR" altLang="en-US" sz="1400" dirty="0">
                  <a:solidFill>
                    <a:srgbClr val="7600EC"/>
                  </a:solidFill>
                  <a:latin typeface="微软雅黑" panose="020B0503020204020204" charset="-122"/>
                  <a:ea typeface="微软雅黑" panose="020B0503020204020204" charset="-122"/>
                  <a:cs typeface="微软雅黑" panose="020B0503020204020204" charset="-122"/>
                </a:rPr>
                <a:t>冷却灭火的</a:t>
              </a:r>
              <a:r>
                <a:rPr lang="zh-CN" altLang="en-US" sz="1400" dirty="0">
                  <a:solidFill>
                    <a:srgbClr val="7600EC"/>
                  </a:solidFill>
                  <a:latin typeface="微软雅黑" panose="020B0503020204020204" charset="-122"/>
                  <a:ea typeface="微软雅黑" panose="020B0503020204020204" charset="-122"/>
                  <a:cs typeface="微软雅黑" panose="020B0503020204020204" charset="-122"/>
                </a:rPr>
                <a:t>   代表性灭火剂是</a:t>
              </a:r>
              <a:r>
                <a:rPr lang="ko-KR" altLang="en-US" sz="1400" dirty="0">
                  <a:solidFill>
                    <a:srgbClr val="7600EC"/>
                  </a:solidFill>
                  <a:latin typeface="微软雅黑" panose="020B0503020204020204" charset="-122"/>
                  <a:ea typeface="微软雅黑" panose="020B0503020204020204" charset="-122"/>
                  <a:cs typeface="微软雅黑" panose="020B0503020204020204" charset="-122"/>
                </a:rPr>
                <a:t>‘水’</a:t>
              </a:r>
              <a:endParaRPr lang="ko-KR" altLang="en-US" sz="1400" dirty="0">
                <a:solidFill>
                  <a:srgbClr val="7600EC"/>
                </a:solidFill>
                <a:latin typeface="微软雅黑" panose="020B0503020204020204" charset="-122"/>
                <a:ea typeface="微软雅黑" panose="020B0503020204020204" charset="-122"/>
                <a:cs typeface="微软雅黑" panose="020B0503020204020204" charset="-122"/>
              </a:endParaRPr>
            </a:p>
          </p:txBody>
        </p:sp>
        <p:sp>
          <p:nvSpPr>
            <p:cNvPr id="56335" name="文本框 275487"/>
            <p:cNvSpPr txBox="1"/>
            <p:nvPr/>
          </p:nvSpPr>
          <p:spPr>
            <a:xfrm>
              <a:off x="13418" y="8231"/>
              <a:ext cx="1782" cy="480"/>
            </a:xfrm>
            <a:prstGeom prst="rect">
              <a:avLst/>
            </a:prstGeom>
            <a:noFill/>
            <a:ln w="9525">
              <a:noFill/>
            </a:ln>
          </p:spPr>
          <p:txBody>
            <a:bodyPr anchor="t">
              <a:spAutoFit/>
            </a:bodyPr>
            <a:lstStyle/>
            <a:p>
              <a:pPr latinLnBrk="1">
                <a:spcBef>
                  <a:spcPct val="50000"/>
                </a:spcBef>
              </a:pPr>
              <a:r>
                <a:rPr lang="ko-KR" altLang="en-US" sz="1400" dirty="0">
                  <a:solidFill>
                    <a:srgbClr val="FF3300"/>
                  </a:solidFill>
                  <a:latin typeface="微软雅黑" panose="020B0503020204020204" charset="-122"/>
                  <a:ea typeface="微软雅黑" panose="020B0503020204020204" charset="-122"/>
                </a:rPr>
                <a:t>可燃性物质</a:t>
              </a:r>
              <a:endParaRPr lang="ko-KR" altLang="en-US" sz="1400" dirty="0">
                <a:solidFill>
                  <a:srgbClr val="FF3300"/>
                </a:solidFill>
                <a:latin typeface="微软雅黑" panose="020B0503020204020204" charset="-122"/>
                <a:ea typeface="微软雅黑" panose="020B0503020204020204" charset="-122"/>
              </a:endParaRPr>
            </a:p>
          </p:txBody>
        </p:sp>
        <p:sp>
          <p:nvSpPr>
            <p:cNvPr id="56336" name="文本框 275498"/>
            <p:cNvSpPr txBox="1"/>
            <p:nvPr/>
          </p:nvSpPr>
          <p:spPr>
            <a:xfrm>
              <a:off x="13810" y="6106"/>
              <a:ext cx="1650" cy="815"/>
            </a:xfrm>
            <a:prstGeom prst="rect">
              <a:avLst/>
            </a:prstGeom>
            <a:noFill/>
            <a:ln w="9525">
              <a:noFill/>
            </a:ln>
          </p:spPr>
          <p:txBody>
            <a:bodyPr anchor="t">
              <a:spAutoFit/>
            </a:bodyPr>
            <a:lstStyle/>
            <a:p>
              <a:pPr algn="ctr" latinLnBrk="1">
                <a:spcBef>
                  <a:spcPct val="50000"/>
                </a:spcBef>
              </a:pPr>
              <a:r>
                <a:rPr lang="zh-CN" altLang="en-US" sz="1400" dirty="0">
                  <a:solidFill>
                    <a:srgbClr val="7600EC"/>
                  </a:solidFill>
                  <a:latin typeface="微软雅黑" panose="020B0503020204020204" charset="-122"/>
                  <a:ea typeface="微软雅黑" panose="020B0503020204020204" charset="-122"/>
                  <a:cs typeface="微软雅黑" panose="020B0503020204020204" charset="-122"/>
                </a:rPr>
                <a:t>可燃物   隔离</a:t>
              </a:r>
              <a:endParaRPr lang="zh-CN" altLang="en-US" sz="1400" dirty="0">
                <a:solidFill>
                  <a:srgbClr val="7600EC"/>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79425" y="379413"/>
            <a:ext cx="11233150" cy="6099175"/>
          </a:xfrm>
          <a:prstGeom prst="roundRect">
            <a:avLst>
              <a:gd name="adj" fmla="val 4386"/>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圆角 8"/>
          <p:cNvSpPr/>
          <p:nvPr/>
        </p:nvSpPr>
        <p:spPr>
          <a:xfrm>
            <a:off x="1271270" y="1439545"/>
            <a:ext cx="9979660" cy="4813935"/>
          </a:xfrm>
          <a:prstGeom prst="roundRect">
            <a:avLst>
              <a:gd name="adj" fmla="val 553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文本框 2"/>
          <p:cNvSpPr txBox="1"/>
          <p:nvPr/>
        </p:nvSpPr>
        <p:spPr>
          <a:xfrm>
            <a:off x="4297363" y="661988"/>
            <a:ext cx="3597275" cy="645160"/>
          </a:xfrm>
          <a:prstGeom prst="rect">
            <a:avLst/>
          </a:prstGeom>
          <a:solidFill>
            <a:srgbClr val="C00000"/>
          </a:solidFill>
          <a:effectLst>
            <a:outerShdw blurRad="63500" sx="102000" sy="102000" algn="ctr" rotWithShape="0">
              <a:prstClr val="black">
                <a:alpha val="40000"/>
              </a:prstClr>
            </a:outerShdw>
          </a:effectLst>
        </p:spPr>
        <p:txBody>
          <a:bodyPr wrap="square" rtlCol="0">
            <a:spAutoFit/>
          </a:bodyPr>
          <a:lstStyle/>
          <a:p>
            <a:pPr marR="0" algn="ctr" defTabSz="457200" fontAlgn="auto">
              <a:spcBef>
                <a:spcPts val="0"/>
              </a:spcBef>
              <a:spcAft>
                <a:spcPts val="0"/>
              </a:spcAft>
              <a:buClrTx/>
              <a:buSzTx/>
              <a:buFontTx/>
              <a:buNone/>
              <a:defRPr/>
            </a:pPr>
            <a:r>
              <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rPr>
              <a:t>灭火原理</a:t>
            </a:r>
            <a:endParaRPr kumimoji="0" lang="zh-CN" altLang="en-US" sz="3600" b="1" kern="1200" cap="none" spc="0" normalizeH="0" baseline="0" noProof="0" dirty="0">
              <a:solidFill>
                <a:schemeClr val="bg1"/>
              </a:solidFill>
              <a:latin typeface="微软雅黑" panose="020B0503020204020204" charset="-122"/>
              <a:ea typeface="微软雅黑" panose="020B0503020204020204" charset="-122"/>
              <a:cs typeface="+mn-cs"/>
            </a:endParaRPr>
          </a:p>
        </p:txBody>
      </p:sp>
      <p:grpSp>
        <p:nvGrpSpPr>
          <p:cNvPr id="4" name="组合 3"/>
          <p:cNvGrpSpPr/>
          <p:nvPr/>
        </p:nvGrpSpPr>
        <p:grpSpPr>
          <a:xfrm>
            <a:off x="1457325" y="1559243"/>
            <a:ext cx="9705975" cy="4367213"/>
            <a:chOff x="1320" y="1843"/>
            <a:chExt cx="15285" cy="6878"/>
          </a:xfrm>
        </p:grpSpPr>
        <p:pic>
          <p:nvPicPr>
            <p:cNvPr id="6" name="图片 277529" descr="화-4"/>
            <p:cNvPicPr>
              <a:picLocks noChangeAspect="1"/>
            </p:cNvPicPr>
            <p:nvPr/>
          </p:nvPicPr>
          <p:blipFill>
            <a:blip r:embed="rId1"/>
            <a:stretch>
              <a:fillRect/>
            </a:stretch>
          </p:blipFill>
          <p:spPr>
            <a:xfrm>
              <a:off x="10469" y="4047"/>
              <a:ext cx="6000" cy="4673"/>
            </a:xfrm>
            <a:prstGeom prst="rect">
              <a:avLst/>
            </a:prstGeom>
            <a:noFill/>
            <a:ln w="9525">
              <a:noFill/>
            </a:ln>
          </p:spPr>
        </p:pic>
        <p:sp>
          <p:nvSpPr>
            <p:cNvPr id="7" name="文本框 277509"/>
            <p:cNvSpPr txBox="1"/>
            <p:nvPr/>
          </p:nvSpPr>
          <p:spPr>
            <a:xfrm>
              <a:off x="1920" y="2760"/>
              <a:ext cx="13738" cy="1625"/>
            </a:xfrm>
            <a:prstGeom prst="rect">
              <a:avLst/>
            </a:prstGeom>
            <a:noFill/>
            <a:ln w="9525" cap="flat" cmpd="sng">
              <a:noFill/>
              <a:prstDash val="solid"/>
              <a:miter/>
              <a:headEnd type="none" w="med" len="med"/>
              <a:tailEnd type="none" w="med" len="med"/>
            </a:ln>
            <a:extLst>
              <a:ext uri="{909E8E84-426E-40DD-AFC4-6F175D3DCCD1}">
                <a14:hiddenFill xmlns:a14="http://schemas.microsoft.com/office/drawing/2010/main">
                  <a:solidFill>
                    <a:schemeClr val="bg1"/>
                  </a:solidFill>
                </a14:hiddenFill>
              </a:ext>
            </a:extLst>
          </p:spPr>
          <p:txBody>
            <a:bodyPr wrap="square" anchor="t">
              <a:spAutoFit/>
            </a:bodyPr>
            <a:lstStyle/>
            <a:p>
              <a:pPr marL="457200" indent="-457200" latinLnBrk="1">
                <a:lnSpc>
                  <a:spcPct val="80000"/>
                </a:lnSpc>
                <a:spcBef>
                  <a:spcPct val="50000"/>
                </a:spcBef>
              </a:pPr>
              <a:r>
                <a:rPr lang="zh-CN" altLang="en-US" sz="1800" dirty="0">
                  <a:latin typeface="微软雅黑" panose="020B0503020204020204" charset="-122"/>
                  <a:ea typeface="微软雅黑" panose="020B0503020204020204" charset="-122"/>
                  <a:cs typeface="微软雅黑" panose="020B0503020204020204" charset="-122"/>
                </a:rPr>
                <a:t>- 减少可燃物燃烧反应所需的</a:t>
              </a:r>
              <a:r>
                <a:rPr lang="ko-KR" altLang="en-US" sz="1800" dirty="0">
                  <a:latin typeface="微软雅黑" panose="020B0503020204020204" charset="-122"/>
                  <a:ea typeface="微软雅黑" panose="020B0503020204020204" charset="-122"/>
                  <a:cs typeface="微软雅黑" panose="020B0503020204020204" charset="-122"/>
                </a:rPr>
                <a:t>氧气</a:t>
              </a:r>
              <a:r>
                <a:rPr lang="zh-CN" altLang="en-US" sz="1800" dirty="0">
                  <a:latin typeface="微软雅黑" panose="020B0503020204020204" charset="-122"/>
                  <a:ea typeface="微软雅黑" panose="020B0503020204020204" charset="-122"/>
                  <a:cs typeface="微软雅黑" panose="020B0503020204020204" charset="-122"/>
                </a:rPr>
                <a:t>量，达到灭火目的的方法</a:t>
              </a:r>
              <a:endParaRPr lang="zh-CN" altLang="en-US" sz="1800" dirty="0">
                <a:latin typeface="微软雅黑" panose="020B0503020204020204" charset="-122"/>
                <a:ea typeface="微软雅黑" panose="020B0503020204020204" charset="-122"/>
                <a:cs typeface="微软雅黑" panose="020B0503020204020204" charset="-122"/>
              </a:endParaRPr>
            </a:p>
            <a:p>
              <a:pPr marL="457200" indent="-457200" latinLnBrk="1">
                <a:lnSpc>
                  <a:spcPct val="80000"/>
                </a:lnSpc>
                <a:spcBef>
                  <a:spcPct val="50000"/>
                </a:spcBef>
              </a:pPr>
              <a:r>
                <a:rPr lang="en-US" altLang="ko-KR" sz="1800" dirty="0">
                  <a:solidFill>
                    <a:schemeClr val="accent2"/>
                  </a:solidFill>
                  <a:latin typeface="微软雅黑" panose="020B0503020204020204" charset="-122"/>
                  <a:ea typeface="微软雅黑" panose="020B0503020204020204" charset="-122"/>
                  <a:cs typeface="微软雅黑" panose="020B0503020204020204" charset="-122"/>
                </a:rPr>
                <a:t>(</a:t>
              </a:r>
              <a:r>
                <a:rPr lang="ko-KR" altLang="en-US" sz="1800" dirty="0">
                  <a:solidFill>
                    <a:schemeClr val="accent2"/>
                  </a:solidFill>
                  <a:latin typeface="微软雅黑" panose="020B0503020204020204" charset="-122"/>
                  <a:ea typeface="微软雅黑" panose="020B0503020204020204" charset="-122"/>
                  <a:cs typeface="微软雅黑" panose="020B0503020204020204" charset="-122"/>
                </a:rPr>
                <a:t>一般火灾</a:t>
              </a:r>
              <a:r>
                <a:rPr lang="en-US" altLang="ko-KR" sz="1800" dirty="0">
                  <a:solidFill>
                    <a:schemeClr val="accent2"/>
                  </a:solidFill>
                  <a:latin typeface="微软雅黑" panose="020B0503020204020204" charset="-122"/>
                  <a:ea typeface="微软雅黑" panose="020B0503020204020204" charset="-122"/>
                  <a:cs typeface="微软雅黑" panose="020B0503020204020204" charset="-122"/>
                </a:rPr>
                <a:t>:</a:t>
              </a:r>
              <a:r>
                <a:rPr lang="ko-KR" altLang="en-US" sz="1800" dirty="0">
                  <a:solidFill>
                    <a:schemeClr val="accent2"/>
                  </a:solidFill>
                  <a:latin typeface="微软雅黑" panose="020B0503020204020204" charset="-122"/>
                  <a:ea typeface="微软雅黑" panose="020B0503020204020204" charset="-122"/>
                  <a:cs typeface="微软雅黑" panose="020B0503020204020204" charset="-122"/>
                </a:rPr>
                <a:t>氧气浓度</a:t>
              </a:r>
              <a:r>
                <a:rPr lang="zh-CN" altLang="en-US" sz="1800" dirty="0">
                  <a:solidFill>
                    <a:schemeClr val="accent2"/>
                  </a:solidFill>
                  <a:latin typeface="微软雅黑" panose="020B0503020204020204" charset="-122"/>
                  <a:ea typeface="微软雅黑" panose="020B0503020204020204" charset="-122"/>
                  <a:cs typeface="微软雅黑" panose="020B0503020204020204" charset="-122"/>
                </a:rPr>
                <a:t>不到</a:t>
              </a:r>
              <a:r>
                <a:rPr lang="ko-KR" altLang="en-US" sz="1800" dirty="0">
                  <a:solidFill>
                    <a:schemeClr val="accent2"/>
                  </a:solidFill>
                  <a:latin typeface="微软雅黑" panose="020B0503020204020204" charset="-122"/>
                  <a:ea typeface="微软雅黑" panose="020B0503020204020204" charset="-122"/>
                  <a:cs typeface="微软雅黑" panose="020B0503020204020204" charset="-122"/>
                </a:rPr>
                <a:t> </a:t>
              </a:r>
              <a:r>
                <a:rPr lang="en-US" altLang="ko-KR" sz="1800" dirty="0">
                  <a:solidFill>
                    <a:schemeClr val="accent2"/>
                  </a:solidFill>
                  <a:latin typeface="微软雅黑" panose="020B0503020204020204" charset="-122"/>
                  <a:ea typeface="微软雅黑" panose="020B0503020204020204" charset="-122"/>
                  <a:cs typeface="微软雅黑" panose="020B0503020204020204" charset="-122"/>
                </a:rPr>
                <a:t>15%,</a:t>
              </a:r>
              <a:r>
                <a:rPr lang="ko-KR" altLang="en-US" sz="1800" dirty="0">
                  <a:solidFill>
                    <a:schemeClr val="accent2"/>
                  </a:solidFill>
                  <a:latin typeface="微软雅黑" panose="020B0503020204020204" charset="-122"/>
                  <a:ea typeface="微软雅黑" panose="020B0503020204020204" charset="-122"/>
                  <a:cs typeface="微软雅黑" panose="020B0503020204020204" charset="-122"/>
                </a:rPr>
                <a:t>油类火灾氧气浓度</a:t>
              </a:r>
              <a:r>
                <a:rPr lang="zh-CN" altLang="en-US" sz="1800" dirty="0">
                  <a:solidFill>
                    <a:schemeClr val="accent2"/>
                  </a:solidFill>
                  <a:latin typeface="微软雅黑" panose="020B0503020204020204" charset="-122"/>
                  <a:ea typeface="微软雅黑" panose="020B0503020204020204" charset="-122"/>
                  <a:cs typeface="微软雅黑" panose="020B0503020204020204" charset="-122"/>
                </a:rPr>
                <a:t>不到</a:t>
              </a:r>
              <a:r>
                <a:rPr lang="ko-KR" altLang="en-US" sz="1800" dirty="0">
                  <a:solidFill>
                    <a:schemeClr val="accent2"/>
                  </a:solidFill>
                  <a:latin typeface="微软雅黑" panose="020B0503020204020204" charset="-122"/>
                  <a:ea typeface="微软雅黑" panose="020B0503020204020204" charset="-122"/>
                  <a:cs typeface="微软雅黑" panose="020B0503020204020204" charset="-122"/>
                </a:rPr>
                <a:t> </a:t>
              </a:r>
              <a:r>
                <a:rPr lang="en-US" altLang="ko-KR" sz="1800" dirty="0">
                  <a:solidFill>
                    <a:schemeClr val="accent2"/>
                  </a:solidFill>
                  <a:latin typeface="微软雅黑" panose="020B0503020204020204" charset="-122"/>
                  <a:ea typeface="微软雅黑" panose="020B0503020204020204" charset="-122"/>
                  <a:cs typeface="微软雅黑" panose="020B0503020204020204" charset="-122"/>
                </a:rPr>
                <a:t>5%)</a:t>
              </a:r>
              <a:endParaRPr lang="en-US" altLang="ko-KR" sz="1800" dirty="0">
                <a:solidFill>
                  <a:schemeClr val="accent2"/>
                </a:solidFill>
                <a:latin typeface="微软雅黑" panose="020B0503020204020204" charset="-122"/>
                <a:ea typeface="微软雅黑" panose="020B0503020204020204" charset="-122"/>
                <a:cs typeface="微软雅黑" panose="020B0503020204020204" charset="-122"/>
              </a:endParaRPr>
            </a:p>
            <a:p>
              <a:pPr marL="457200" indent="-457200" latinLnBrk="1">
                <a:lnSpc>
                  <a:spcPct val="80000"/>
                </a:lnSpc>
                <a:spcBef>
                  <a:spcPct val="50000"/>
                </a:spcBef>
              </a:pP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灭火方法 </a:t>
              </a:r>
              <a:r>
                <a:rPr lang="en-US" altLang="ko-KR" sz="1800" dirty="0">
                  <a:latin typeface="微软雅黑" panose="020B0503020204020204" charset="-122"/>
                  <a:ea typeface="微软雅黑" panose="020B0503020204020204" charset="-122"/>
                  <a:cs typeface="微软雅黑" panose="020B0503020204020204" charset="-122"/>
                </a:rPr>
                <a:t>: </a:t>
              </a:r>
              <a:r>
                <a:rPr lang="ko-KR" altLang="en-US" sz="1800" dirty="0">
                  <a:latin typeface="微软雅黑" panose="020B0503020204020204" charset="-122"/>
                  <a:ea typeface="微软雅黑" panose="020B0503020204020204" charset="-122"/>
                  <a:cs typeface="微软雅黑" panose="020B0503020204020204" charset="-122"/>
                </a:rPr>
                <a:t>使用泡沫灭火剂切断氧气供给</a:t>
              </a:r>
              <a:endParaRPr lang="ko-KR" altLang="en-US" sz="1800" dirty="0">
                <a:latin typeface="微软雅黑" panose="020B0503020204020204" charset="-122"/>
                <a:ea typeface="微软雅黑" panose="020B0503020204020204" charset="-122"/>
                <a:cs typeface="微软雅黑" panose="020B0503020204020204" charset="-122"/>
              </a:endParaRPr>
            </a:p>
          </p:txBody>
        </p:sp>
        <p:sp>
          <p:nvSpPr>
            <p:cNvPr id="8" name="五边形 277510"/>
            <p:cNvSpPr/>
            <p:nvPr/>
          </p:nvSpPr>
          <p:spPr>
            <a:xfrm>
              <a:off x="1440" y="2160"/>
              <a:ext cx="240" cy="120"/>
            </a:xfrm>
            <a:prstGeom prst="homePlate">
              <a:avLst>
                <a:gd name="adj" fmla="val 195814"/>
              </a:avLst>
            </a:prstGeom>
            <a:solidFill>
              <a:srgbClr val="FF0000"/>
            </a:solidFill>
            <a:ln w="9525" cap="flat" cmpd="sng">
              <a:solidFill>
                <a:schemeClr val="tx1"/>
              </a:solidFill>
              <a:prstDash val="solid"/>
              <a:miter/>
              <a:headEnd type="none" w="med" len="med"/>
              <a:tailEnd type="none" w="med" len="med"/>
            </a:ln>
          </p:spPr>
          <p:txBody>
            <a:bodyPr anchor="t"/>
            <a:lstStyle/>
            <a:p>
              <a:pPr latinLnBrk="1">
                <a:spcBef>
                  <a:spcPct val="50000"/>
                </a:spcBef>
              </a:pPr>
              <a:endParaRPr lang="zh-CN" altLang="en-US" dirty="0">
                <a:latin typeface="微软雅黑" panose="020B0503020204020204" charset="-122"/>
                <a:ea typeface="微软雅黑" panose="020B0503020204020204" charset="-122"/>
              </a:endParaRPr>
            </a:p>
          </p:txBody>
        </p:sp>
        <p:grpSp>
          <p:nvGrpSpPr>
            <p:cNvPr id="10" name="组合 277511"/>
            <p:cNvGrpSpPr/>
            <p:nvPr/>
          </p:nvGrpSpPr>
          <p:grpSpPr>
            <a:xfrm>
              <a:off x="1320" y="1843"/>
              <a:ext cx="15285" cy="558"/>
              <a:chOff x="528" y="881"/>
              <a:chExt cx="6114" cy="223"/>
            </a:xfrm>
          </p:grpSpPr>
          <p:sp>
            <p:nvSpPr>
              <p:cNvPr id="11" name="文本框 277512"/>
              <p:cNvSpPr txBox="1"/>
              <p:nvPr/>
            </p:nvSpPr>
            <p:spPr>
              <a:xfrm>
                <a:off x="768" y="881"/>
                <a:ext cx="5874" cy="223"/>
              </a:xfrm>
              <a:prstGeom prst="rect">
                <a:avLst/>
              </a:prstGeom>
              <a:solidFill>
                <a:schemeClr val="accent2"/>
              </a:solidFill>
              <a:ln w="9525">
                <a:noFill/>
              </a:ln>
            </p:spPr>
            <p:txBody>
              <a:bodyPr wrap="square" anchor="t">
                <a:spAutoFit/>
              </a:bodyPr>
              <a:lstStyle/>
              <a:p>
                <a:pPr latinLnBrk="1">
                  <a:spcBef>
                    <a:spcPct val="50000"/>
                  </a:spcBef>
                </a:pPr>
                <a:r>
                  <a:rPr lang="ko-KR" altLang="en-US" dirty="0">
                    <a:solidFill>
                      <a:schemeClr val="bg1"/>
                    </a:solidFill>
                    <a:latin typeface="微软雅黑" panose="020B0503020204020204" charset="-122"/>
                    <a:ea typeface="微软雅黑" panose="020B0503020204020204" charset="-122"/>
                    <a:cs typeface="微软雅黑" panose="020B0503020204020204" charset="-122"/>
                  </a:rPr>
                  <a:t>窒息</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a:t>
                </a:r>
                <a:r>
                  <a:rPr lang="ko-KR" altLang="en-US" dirty="0">
                    <a:solidFill>
                      <a:schemeClr val="bg1"/>
                    </a:solidFill>
                    <a:latin typeface="微软雅黑" panose="020B0503020204020204" charset="-122"/>
                    <a:ea typeface="微软雅黑" panose="020B0503020204020204" charset="-122"/>
                    <a:cs typeface="微软雅黑" panose="020B0503020204020204" charset="-122"/>
                  </a:rPr>
                  <a:t>稀释</a:t>
                </a:r>
                <a:r>
                  <a:rPr lang="en-US" altLang="ko-KR" dirty="0">
                    <a:solidFill>
                      <a:schemeClr val="bg1"/>
                    </a:solidFill>
                    <a:latin typeface="微软雅黑" panose="020B0503020204020204" charset="-122"/>
                    <a:ea typeface="微软雅黑" panose="020B0503020204020204" charset="-122"/>
                    <a:cs typeface="微软雅黑" panose="020B0503020204020204" charset="-122"/>
                  </a:rPr>
                  <a:t>)</a:t>
                </a:r>
                <a:r>
                  <a:rPr lang="ko-KR" altLang="en-US" dirty="0">
                    <a:solidFill>
                      <a:schemeClr val="bg1"/>
                    </a:solidFill>
                    <a:latin typeface="微软雅黑" panose="020B0503020204020204" charset="-122"/>
                    <a:ea typeface="微软雅黑" panose="020B0503020204020204" charset="-122"/>
                    <a:cs typeface="微软雅黑" panose="020B0503020204020204" charset="-122"/>
                  </a:rPr>
                  <a:t>灭火</a:t>
                </a:r>
                <a:endParaRPr lang="ko-KR"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12" name="图片 277513" descr="마크모양2"/>
              <p:cNvPicPr>
                <a:picLocks noChangeAspect="1"/>
              </p:cNvPicPr>
              <p:nvPr/>
            </p:nvPicPr>
            <p:blipFill>
              <a:blip r:embed="rId2"/>
              <a:stretch>
                <a:fillRect/>
              </a:stretch>
            </p:blipFill>
            <p:spPr>
              <a:xfrm>
                <a:off x="528" y="912"/>
                <a:ext cx="190" cy="192"/>
              </a:xfrm>
              <a:prstGeom prst="rect">
                <a:avLst/>
              </a:prstGeom>
              <a:noFill/>
              <a:ln w="9525">
                <a:noFill/>
              </a:ln>
            </p:spPr>
          </p:pic>
        </p:grpSp>
        <p:sp>
          <p:nvSpPr>
            <p:cNvPr id="13" name="文本框 277527"/>
            <p:cNvSpPr txBox="1"/>
            <p:nvPr/>
          </p:nvSpPr>
          <p:spPr>
            <a:xfrm>
              <a:off x="12802" y="4407"/>
              <a:ext cx="1815" cy="1150"/>
            </a:xfrm>
            <a:prstGeom prst="rect">
              <a:avLst/>
            </a:prstGeom>
            <a:noFill/>
            <a:ln w="9525">
              <a:noFill/>
            </a:ln>
          </p:spPr>
          <p:txBody>
            <a:bodyPr anchor="t">
              <a:spAutoFit/>
            </a:bodyPr>
            <a:lstStyle/>
            <a:p>
              <a:pPr latinLnBrk="1">
                <a:spcBef>
                  <a:spcPct val="50000"/>
                </a:spcBef>
              </a:pPr>
              <a:r>
                <a:rPr lang="ko-KR" altLang="en-US" sz="1400" dirty="0">
                  <a:solidFill>
                    <a:srgbClr val="7600EC"/>
                  </a:solidFill>
                  <a:latin typeface="微软雅黑" panose="020B0503020204020204" charset="-122"/>
                  <a:ea typeface="微软雅黑" panose="020B0503020204020204" charset="-122"/>
                  <a:cs typeface="微软雅黑" panose="020B0503020204020204" charset="-122"/>
                </a:rPr>
                <a:t>减少可燃物</a:t>
              </a:r>
              <a:r>
                <a:rPr lang="zh-CN" altLang="en-US" sz="1400" dirty="0">
                  <a:solidFill>
                    <a:srgbClr val="7600EC"/>
                  </a:solidFill>
                  <a:latin typeface="微软雅黑" panose="020B0503020204020204" charset="-122"/>
                  <a:ea typeface="微软雅黑" panose="020B0503020204020204" charset="-122"/>
                  <a:cs typeface="微软雅黑" panose="020B0503020204020204" charset="-122"/>
                </a:rPr>
                <a:t> 燃烧所需的</a:t>
              </a:r>
              <a:r>
                <a:rPr lang="ko-KR" altLang="en-US" sz="1400" dirty="0">
                  <a:solidFill>
                    <a:srgbClr val="7600EC"/>
                  </a:solidFill>
                  <a:latin typeface="微软雅黑" panose="020B0503020204020204" charset="-122"/>
                  <a:ea typeface="微软雅黑" panose="020B0503020204020204" charset="-122"/>
                  <a:cs typeface="微软雅黑" panose="020B0503020204020204" charset="-122"/>
                </a:rPr>
                <a:t> 氧气</a:t>
              </a:r>
              <a:r>
                <a:rPr lang="en-US" altLang="ko-KR" sz="1400" dirty="0">
                  <a:latin typeface="微软雅黑" panose="020B0503020204020204" charset="-122"/>
                  <a:ea typeface="微软雅黑" panose="020B0503020204020204" charset="-122"/>
                  <a:cs typeface="微软雅黑" panose="020B0503020204020204" charset="-122"/>
                </a:rPr>
                <a:t>…</a:t>
              </a:r>
              <a:endParaRPr lang="en-US" altLang="ko-KR" sz="1400" dirty="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SLIDE_BACKGROUND_TYPE" val="frame"/>
  <p:tag name="KSO_WM_SLIDE_BK_DARK_LIGHT" val="1"/>
  <p:tag name="KSO_WM_UNIT_SUBTYPE" val="h"/>
  <p:tag name="KSO_WM_UNIT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UNIT_TYPE" val="i"/>
  <p:tag name="KSO_WM_UNIT_INDEX" val="2"/>
  <p:tag name="KSO_WM_SLIDE_BACKGROUND_TYPE" val="frame"/>
  <p:tag name="KSO_WM_SLIDE_BK_DARK_LIGHT"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UNIT_TYPE" val="i"/>
  <p:tag name="KSO_WM_UNIT_INDEX" val="2"/>
  <p:tag name="KSO_WM_SLIDE_BACKGROUND_TYPE" val="frame"/>
  <p:tag name="KSO_WM_SLIDE_BK_DARK_LIGHT"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SLIDE_BACKGROUND_TYPE" val="leftRight"/>
  <p:tag name="KSO_WM_SLIDE_BK_DARK_LIGHT" val="2"/>
  <p:tag name="KSO_WM_UNIT_SUBTYPE" val="h"/>
  <p:tag name="KSO_WM_UNIT_BK_DARK_LIGHT"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2"/>
  <p:tag name="KSO_WM_UNIT_LAYERLEVEL" val="1"/>
  <p:tag name="KSO_WM_TAG_VERSION" val="1.0"/>
  <p:tag name="KSO_WM_BEAUTIFY_FLAG" val="#wm#"/>
  <p:tag name="KSO_WM_UNIT_TYPE" val="i"/>
  <p:tag name="KSO_WM_UNIT_INDEX" val="2"/>
  <p:tag name="KSO_WM_SLIDE_BACKGROUND_TYPE" val="leftRight"/>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 name="KSO_WM_UNIT_SUBTYPE" val="h"/>
  <p:tag name="KSO_WM_UNIT_BK_DARK_LIGHT"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2"/>
  <p:tag name="KSO_WM_UNIT_LAYERLEVEL" val="1"/>
  <p:tag name="KSO_WM_TAG_VERSION" val="1.0"/>
  <p:tag name="KSO_WM_BEAUTIFY_FLAG" val="#wm#"/>
  <p:tag name="KSO_WM_UNIT_TYPE" val="i"/>
  <p:tag name="KSO_WM_UNIT_INDEX" val="2"/>
  <p:tag name="KSO_WM_SLIDE_BACKGROUND_TYPE" val="topBottom"/>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2"/>
  <p:tag name="KSO_WM_UNIT_LAYERLEVEL" val="1"/>
  <p:tag name="KSO_WM_TAG_VERSION" val="1.0"/>
  <p:tag name="KSO_WM_BEAUTIFY_FLAG" val="#wm#"/>
  <p:tag name="KSO_WM_UNIT_TYPE" val="i"/>
  <p:tag name="KSO_WM_UNIT_INDEX" val="2"/>
  <p:tag name="KSO_WM_SLIDE_BACKGROUND_TYPE" val="bottomTop"/>
  <p:tag name="KSO_WM_SLIDE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2"/>
  <p:tag name="KSO_WM_UNIT_LAYERLEVEL" val="1"/>
  <p:tag name="KSO_WM_TAG_VERSION" val="1.0"/>
  <p:tag name="KSO_WM_BEAUTIFY_FLAG" val="#wm#"/>
  <p:tag name="KSO_WM_UNIT_TYPE" val="i"/>
  <p:tag name="KSO_WM_UNIT_INDEX" val="2"/>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SLIDE_BACKGROUND_TYPE" val="bottomTop"/>
  <p:tag name="KSO_WM_SLIDE_BK_DARK_LIGHT" val="2"/>
  <p:tag name="KSO_WM_UNIT_SUBTYPE" val="h"/>
  <p:tag name="KSO_WM_UNIT_BK_DARK_LIGHT"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 name="KSO_WM_UNIT_SUBTYPE" val="h"/>
  <p:tag name="KSO_WM_UNIT_BK_DARK_LIGHT"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SLIDE_BACKGROUND_TYPE" val="belt"/>
  <p:tag name="KSO_WM_SLIDE_BK_DARK_LIGHT" val="1"/>
  <p:tag name="KSO_WM_UNIT_SUBTYPE" val="h"/>
  <p:tag name="KSO_WM_UNIT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54.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200207"/>
</p:tagLst>
</file>

<file path=ppt/tags/tag155.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200207"/>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9.xml><?xml version="1.0" encoding="utf-8"?>
<p:tagLst xmlns:p="http://schemas.openxmlformats.org/presentationml/2006/main">
  <p:tag name="KSO_WM_TEMPLATE_SUBCATEGORY" val="0"/>
  <p:tag name="KSO_WM_TAG_VERSION" val="1.0"/>
  <p:tag name="KSO_WM_BEAUTIFY_FLAG" val="#wm#"/>
  <p:tag name="KSO_WM_TEMPLATE_CATEGORY" val="custom"/>
  <p:tag name="KSO_WM_TEMPLATE_INDEX" val="20200207"/>
  <p:tag name="KSO_WM_TEMPLATE_THUMBS_INDEX" val="1、4、5、7、8、10、13、15"/>
  <p:tag name="KSO_WM_UNIT_SHOW_EDIT_AREA_INDICATION" val="0"/>
  <p:tag name="KSO_WM_TEMPLATE_MASTER_TYPE" val="1"/>
  <p:tag name="KSO_WM_TEMPLATE_COLOR_TYPE" val="1"/>
  <p:tag name="KSO_WM_TEMPLATE_MASTER_THUMB_INDEX" val="1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PLACING_PICTURE_USER_VIEWPORT" val="{&quot;height&quot;:2260,&quot;width&quot;:2377.4992125984249}"/>
</p:tagLst>
</file>

<file path=ppt/tags/tag161.xml><?xml version="1.0" encoding="utf-8"?>
<p:tagLst xmlns:p="http://schemas.openxmlformats.org/presentationml/2006/main">
  <p:tag name="KSO_WM_UNIT_PLACING_PICTURE_USER_VIEWPORT" val="{&quot;height&quot;:2395,&quot;width&quot;:2520}"/>
</p:tagLst>
</file>

<file path=ppt/tags/tag162.xml><?xml version="1.0" encoding="utf-8"?>
<p:tagLst xmlns:p="http://schemas.openxmlformats.org/presentationml/2006/main">
  <p:tag name="KSO_WM_UNIT_PLACING_PICTURE_USER_VIEWPORT" val="{&quot;height&quot;:2282.5007874015746,&quot;width&quot;:2400}"/>
</p:tagLst>
</file>

<file path=ppt/tags/tag163.xml><?xml version="1.0" encoding="utf-8"?>
<p:tagLst xmlns:p="http://schemas.openxmlformats.org/presentationml/2006/main">
  <p:tag name="KSO_WM_UNIT_ISCONTENTSTITLE" val="0"/>
  <p:tag name="KSO_WM_UNIT_PRESET_TEXT" val="感谢观看"/>
  <p:tag name="KSO_WM_UNIT_NOCLEAR" val="1"/>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00207_15*a*1"/>
  <p:tag name="KSO_WM_TEMPLATE_CATEGORY" val="custom"/>
  <p:tag name="KSO_WM_TEMPLATE_INDEX" val="20200207"/>
  <p:tag name="KSO_WM_UNIT_LAYERLEVEL" val="1"/>
  <p:tag name="KSO_WM_TAG_VERSION" val="1.0"/>
  <p:tag name="KSO_WM_BEAUTIFY_FLAG" val="#wm#"/>
  <p:tag name="KSO_WM_UNIT_ISNUMDGMTITLE" val="0"/>
</p:tagLst>
</file>

<file path=ppt/tags/tag164.xml><?xml version="1.0" encoding="utf-8"?>
<p:tagLst xmlns:p="http://schemas.openxmlformats.org/presentationml/2006/main">
  <p:tag name="KSO_WM_SLIDE_ID" val="custom20200207_15"/>
  <p:tag name="KSO_WM_TEMPLATE_SUBCATEGORY" val="0"/>
  <p:tag name="KSO_WM_SLIDE_ITEM_CNT" val="0"/>
  <p:tag name="KSO_WM_SLIDE_INDEX" val="15"/>
  <p:tag name="KSO_WM_TAG_VERSION" val="1.0"/>
  <p:tag name="KSO_WM_BEAUTIFY_FLAG" val="#wm#"/>
  <p:tag name="KSO_WM_TEMPLATE_CATEGORY" val="custom"/>
  <p:tag name="KSO_WM_TEMPLATE_INDEX" val="20200207"/>
  <p:tag name="KSO_WM_SLIDE_TYPE" val="endPage"/>
  <p:tag name="KSO_WM_SLIDE_SUBTYPE" val="picTxt"/>
  <p:tag name="KSO_WM_SLIDE_LAYOUT" val="a_b"/>
  <p:tag name="KSO_WM_SLIDE_LAYOUT_CNT" val="1_1"/>
  <p:tag name="KSO_WM_TEMPLATE_MASTER_TYPE" val="1"/>
  <p:tag name="KSO_WM_TEMPLATE_COLOR_TYPE" val="1"/>
</p:tagLst>
</file>

<file path=ppt/tags/tag165.xml><?xml version="1.0" encoding="utf-8"?>
<p:tagLst xmlns:p="http://schemas.openxmlformats.org/presentationml/2006/main">
  <p:tag name="COMMONDATA" val="eyJoZGlkIjoiZmEwZjZjYmU4ZGQxNjYwNjFkMTdjOTIzYmExNGJiOWQifQ=="/>
  <p:tag name="KSO_WPP_MARK_KEY" val="a87a4a4b-9ff0-4c45-8638-62fbf1b5af1a"/>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 name="KSO_WM_UNIT_BK_DARK_LIGHT" val="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y*1"/>
  <p:tag name="KSO_WM_UNIT_LAYERLEVEL" val="1"/>
  <p:tag name="KSO_WM_TAG_VERSION" val="1.0"/>
  <p:tag name="KSO_WM_BEAUTIFY_FLAG" val="#wm#"/>
  <p:tag name="KSO_WM_UNIT_BK_DARK_LIGHT" val="2"/>
  <p:tag name="KSO_WM_UNIT_TYPE" val="y"/>
  <p:tag name="KSO_WM_UNIT_INDEX"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1.0"/>
  <p:tag name="KSO_WM_BEAUTIFY_FLAG" val="#wm#"/>
  <p:tag name="KSO_WM_UNIT_TYPE" val="i"/>
  <p:tag name="KSO_WM_UNIT_INDEX" val="2"/>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2"/>
  <p:tag name="KSO_WM_UNIT_LAYERLEVEL" val="1"/>
  <p:tag name="KSO_WM_TAG_VERSION" val="1.0"/>
  <p:tag name="KSO_WM_BEAUTIFY_FLAG" val="#wm#"/>
  <p:tag name="KSO_WM_UNIT_TYPE" val="i"/>
  <p:tag name="KSO_WM_UNIT_INDEX" val="2"/>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2"/>
  <p:tag name="KSO_WM_UNIT_LAYERLEVEL" val="1"/>
  <p:tag name="KSO_WM_TAG_VERSION" val="1.0"/>
  <p:tag name="KSO_WM_BEAUTIFY_FLAG" val="#wm#"/>
  <p:tag name="KSO_WM_UNIT_TYPE" val="i"/>
  <p:tag name="KSO_WM_UNIT_INDEX" val="2"/>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2"/>
  <p:tag name="KSO_WM_UNIT_LAYERLEVEL" val="1"/>
  <p:tag name="KSO_WM_TAG_VERSION" val="1.0"/>
  <p:tag name="KSO_WM_BEAUTIFY_FLAG" val="#wm#"/>
  <p:tag name="KSO_WM_UNIT_TYPE" val="i"/>
  <p:tag name="KSO_WM_UNIT_INDEX"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 name="KSO_WM_UNIT_SUBTYPE" val="h"/>
  <p:tag name="KSO_WM_UNIT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2"/>
  <p:tag name="KSO_WM_UNIT_LAYERLEVEL" val="1"/>
  <p:tag name="KSO_WM_TAG_VERSION" val="1.0"/>
  <p:tag name="KSO_WM_BEAUTIFY_FLAG" val="#wm#"/>
  <p:tag name="KSO_WM_UNIT_TYPE" val="i"/>
  <p:tag name="KSO_WM_UNIT_INDEX"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2"/>
  <p:tag name="KSO_WM_UNIT_LAYERLEVEL" val="1"/>
  <p:tag name="KSO_WM_TAG_VERSION" val="1.0"/>
  <p:tag name="KSO_WM_BEAUTIFY_FLAG" val="#wm#"/>
  <p:tag name="KSO_WM_UNIT_TYPE" val="i"/>
  <p:tag name="KSO_WM_UNIT_INDEX"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 name="KSO_WM_UNIT_SUBTYPE" val="h"/>
  <p:tag name="KSO_WM_UNIT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2"/>
  <p:tag name="KSO_WM_UNIT_LAYERLEVEL" val="1"/>
  <p:tag name="KSO_WM_TAG_VERSION" val="1.0"/>
  <p:tag name="KSO_WM_BEAUTIFY_FLAG" val="#wm#"/>
  <p:tag name="KSO_WM_UNIT_TYPE" val="i"/>
  <p:tag name="KSO_WM_UNIT_INDEX"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2"/>
  <p:tag name="KSO_WM_UNIT_LAYERLEVEL" val="1"/>
  <p:tag name="KSO_WM_TAG_VERSION" val="1.0"/>
  <p:tag name="KSO_WM_BEAUTIFY_FLAG" val="#wm#"/>
  <p:tag name="KSO_WM_UNIT_TYPE" val="i"/>
  <p:tag name="KSO_WM_UNIT_INDEX"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1*y*1"/>
  <p:tag name="KSO_WM_UNIT_LAYERLEVEL" val="1"/>
  <p:tag name="KSO_WM_TAG_VERSION" val="1.0"/>
  <p:tag name="KSO_WM_BEAUTIFY_FLAG" val="#wm#"/>
  <p:tag name="KSO_WM_UNIT_BK_DARK_LIGHT" val="2"/>
  <p:tag name="KSO_WM_UNIT_TYPE" val="y"/>
  <p:tag name="KSO_WM_UNIT_INDEX"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1.1.1.1.1.1.1.20199229">
      <a:dk1>
        <a:sysClr val="windowText" lastClr="000000"/>
      </a:dk1>
      <a:lt1>
        <a:sysClr val="window" lastClr="FFFFFF"/>
      </a:lt1>
      <a:dk2>
        <a:srgbClr val="630101"/>
      </a:dk2>
      <a:lt2>
        <a:srgbClr val="FFFFFF"/>
      </a:lt2>
      <a:accent1>
        <a:srgbClr val="D11125"/>
      </a:accent1>
      <a:accent2>
        <a:srgbClr val="DB4A23"/>
      </a:accent2>
      <a:accent3>
        <a:srgbClr val="E97823"/>
      </a:accent3>
      <a:accent4>
        <a:srgbClr val="E89930"/>
      </a:accent4>
      <a:accent5>
        <a:srgbClr val="EEB62A"/>
      </a:accent5>
      <a:accent6>
        <a:srgbClr val="FCC30C"/>
      </a:accent6>
      <a:hlink>
        <a:srgbClr val="4987FF"/>
      </a:hlink>
      <a:folHlink>
        <a:srgbClr val="B556DD"/>
      </a:folHlink>
    </a:clrScheme>
    <a:fontScheme name="党政风、中国风">
      <a:majorFont>
        <a:latin typeface="隶书"/>
        <a:ea typeface="隶书"/>
        <a:cs typeface=""/>
      </a:majorFont>
      <a:minorFont>
        <a:latin typeface="隶书"/>
        <a:ea typeface="隶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4773</Words>
  <Application>WPS 演示</Application>
  <PresentationFormat>宽屏</PresentationFormat>
  <Paragraphs>498</Paragraphs>
  <Slides>48</Slides>
  <Notes>46</Notes>
  <HiddenSlides>0</HiddenSlides>
  <MMClips>1</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48</vt:i4>
      </vt:variant>
    </vt:vector>
  </HeadingPairs>
  <TitlesOfParts>
    <vt:vector size="62" baseType="lpstr">
      <vt:lpstr>Arial</vt:lpstr>
      <vt:lpstr>宋体</vt:lpstr>
      <vt:lpstr>Wingdings</vt:lpstr>
      <vt:lpstr>隶书</vt:lpstr>
      <vt:lpstr>微软雅黑</vt:lpstr>
      <vt:lpstr>汉仪尚巍手书W</vt:lpstr>
      <vt:lpstr>Viner Hand ITC</vt:lpstr>
      <vt:lpstr>等线</vt:lpstr>
      <vt:lpstr>Arial Unicode MS</vt:lpstr>
      <vt:lpstr>方正姚体</vt:lpstr>
      <vt:lpstr>Calibri</vt:lpstr>
      <vt:lpstr>Mongolian Baiti</vt:lpstr>
      <vt:lpstr>Office Theme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行动</cp:lastModifiedBy>
  <cp:revision>15</cp:revision>
  <dcterms:created xsi:type="dcterms:W3CDTF">2017-08-18T03:02:00Z</dcterms:created>
  <dcterms:modified xsi:type="dcterms:W3CDTF">2023-05-20T07:34:29Z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KSOSaveFontToCloudKey">
    <vt:lpwstr>339500187_cloud</vt:lpwstr>
  </property>
  <property fmtid="{D5CDD505-2E9C-101B-9397-08002B2CF9AE}" pid="4" name="ICV">
    <vt:lpwstr>E5171C99C0CA410A92D2D00CECCA6B0C</vt:lpwstr>
  </property>
</Properties>
</file>