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2" r:id="rId2"/>
    <p:sldMasterId id="2147483656" r:id="rId3"/>
    <p:sldMasterId id="2147483658" r:id="rId4"/>
    <p:sldMasterId id="2147483661" r:id="rId5"/>
  </p:sldMasterIdLst>
  <p:notesMasterIdLst>
    <p:notesMasterId r:id="rId60"/>
  </p:notesMasterIdLst>
  <p:handoutMasterIdLst>
    <p:handoutMasterId r:id="rId61"/>
  </p:handoutMasterIdLst>
  <p:sldIdLst>
    <p:sldId id="353" r:id="rId6"/>
    <p:sldId id="302" r:id="rId7"/>
    <p:sldId id="303" r:id="rId8"/>
    <p:sldId id="304"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428" r:id="rId33"/>
    <p:sldId id="330" r:id="rId34"/>
    <p:sldId id="4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429" r:id="rId58"/>
    <p:sldId id="375" r:id="rId59"/>
  </p:sldIdLst>
  <p:sldSz cx="12192000" cy="6858000"/>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52116"/>
    <a:srgbClr val="C00000"/>
    <a:srgbClr val="E648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71" autoAdjust="0"/>
    <p:restoredTop sz="96110" autoAdjust="0"/>
  </p:normalViewPr>
  <p:slideViewPr>
    <p:cSldViewPr snapToGrid="0" showGuides="1">
      <p:cViewPr>
        <p:scale>
          <a:sx n="80" d="100"/>
          <a:sy n="80" d="100"/>
        </p:scale>
        <p:origin x="546" y="-426"/>
      </p:cViewPr>
      <p:guideLst>
        <p:guide orient="horz" pos="2196"/>
        <p:guide pos="380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2022/7/30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9A5D2-45A8-4C55-87A6-69EDADA24E13}" type="datetimeFigureOut">
              <a:rPr lang="zh-CN" altLang="en-US" smtClean="0"/>
              <a:pPr/>
              <a:t>2022/7/30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817C9-9A1F-42E8-9939-A6EADB40067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fld id="{399817C9-9A1F-42E8-9939-A6EADB400674}"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30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31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32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33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34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35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36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37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38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39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40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41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42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43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44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45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46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47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48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49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50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51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52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53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819"/>
            <a:ext cx="10515600" cy="2387895"/>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801"/>
            <a:ext cx="10515600" cy="1655649"/>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7135"/>
            <a:ext cx="2743200" cy="365171"/>
          </a:xfrm>
        </p:spPr>
        <p:txBody>
          <a:bodyPr/>
          <a:lstStyle/>
          <a:p>
            <a:pPr defTabSz="1219200"/>
            <a:fld id="{59D9C70D-B7C8-466D-B87C-22D855EF72C6}" type="datetimeFigureOut">
              <a:rPr lang="zh-CN" altLang="en-US" sz="2400" smtClean="0">
                <a:solidFill>
                  <a:prstClr val="black"/>
                </a:solidFill>
              </a:rPr>
              <a:pPr defTabSz="1219200"/>
              <a:t>2022/7/30</a:t>
            </a:fld>
            <a:endParaRPr lang="zh-CN" altLang="en-US" sz="2400">
              <a:solidFill>
                <a:prstClr val="black"/>
              </a:solidFill>
            </a:endParaRPr>
          </a:p>
        </p:txBody>
      </p:sp>
      <p:sp>
        <p:nvSpPr>
          <p:cNvPr id="5" name="页脚占位符 4"/>
          <p:cNvSpPr>
            <a:spLocks noGrp="1"/>
          </p:cNvSpPr>
          <p:nvPr>
            <p:ph type="ftr" sz="quarter" idx="11"/>
          </p:nvPr>
        </p:nvSpPr>
        <p:spPr>
          <a:xfrm>
            <a:off x="4038600" y="6357135"/>
            <a:ext cx="4114800" cy="365171"/>
          </a:xfrm>
        </p:spPr>
        <p:txBody>
          <a:bodyPr/>
          <a:lstStyle/>
          <a:p>
            <a:pPr defTabSz="1219200"/>
            <a:endParaRPr lang="zh-CN" altLang="en-US" sz="2400">
              <a:solidFill>
                <a:prstClr val="black"/>
              </a:solidFill>
            </a:endParaRPr>
          </a:p>
        </p:txBody>
      </p:sp>
      <p:sp>
        <p:nvSpPr>
          <p:cNvPr id="6" name="灯片编号占位符 5"/>
          <p:cNvSpPr>
            <a:spLocks noGrp="1"/>
          </p:cNvSpPr>
          <p:nvPr>
            <p:ph type="sldNum" sz="quarter" idx="12"/>
          </p:nvPr>
        </p:nvSpPr>
        <p:spPr>
          <a:xfrm>
            <a:off x="8610600" y="6357135"/>
            <a:ext cx="2743200" cy="365171"/>
          </a:xfrm>
        </p:spPr>
        <p:txBody>
          <a:bodyPr/>
          <a:lstStyle/>
          <a:p>
            <a:pPr defTabSz="1219200"/>
            <a:fld id="{0F9045BA-9AC9-4435-A9A0-D822685BA71C}" type="slidenum">
              <a:rPr lang="zh-CN" altLang="en-US" sz="2400" smtClean="0">
                <a:solidFill>
                  <a:prstClr val="black"/>
                </a:solidFill>
              </a:rPr>
              <a:pPr defTabSz="1219200"/>
              <a:t>‹#›</a:t>
            </a:fld>
            <a:endParaRPr lang="zh-CN" altLang="en-US" sz="240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16" name="矩形 15"/>
          <p:cNvSpPr>
            <a:spLocks noChangeAspect="1"/>
          </p:cNvSpPr>
          <p:nvPr userDrawn="1"/>
        </p:nvSpPr>
        <p:spPr>
          <a:xfrm>
            <a:off x="0" y="2593940"/>
            <a:ext cx="12192000" cy="4264060"/>
          </a:xfrm>
          <a:prstGeom prst="rect">
            <a:avLst/>
          </a:prstGeom>
          <a:blipFill dpi="0" rotWithShape="1">
            <a:blip r:embed="rId2"/>
            <a:srcRect/>
            <a:stretch>
              <a:fillRect t="-45308" b="-45308"/>
            </a:stretch>
          </a:blipFill>
          <a:ln w="12700" cap="flat" cmpd="sng" algn="ctr">
            <a:noFill/>
            <a:prstDash val="solid"/>
            <a:miter lim="800000"/>
          </a:ln>
          <a:effectLst/>
          <a:extLst>
            <a:ext uri="{91240B29-F687-4F45-9708-019B960494DF}">
              <a14:hiddenLine xmlns:a14="http://schemas.microsoft.com/office/drawing/2010/main" xmlns=""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9801" name="副标题 2"/>
          <p:cNvSpPr>
            <a:spLocks noGrp="1"/>
          </p:cNvSpPr>
          <p:nvPr>
            <p:ph type="subTitle" idx="1"/>
          </p:nvPr>
        </p:nvSpPr>
        <p:spPr>
          <a:xfrm>
            <a:off x="671512" y="2114215"/>
            <a:ext cx="10848976" cy="399287"/>
          </a:xfrm>
        </p:spPr>
        <p:txBody>
          <a:bodyPr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Click to edit Master subtitle style</a:t>
            </a:r>
          </a:p>
        </p:txBody>
      </p:sp>
      <p:sp>
        <p:nvSpPr>
          <p:cNvPr id="9802" name="标题 1"/>
          <p:cNvSpPr>
            <a:spLocks noGrp="1"/>
          </p:cNvSpPr>
          <p:nvPr>
            <p:ph type="ctrTitle"/>
          </p:nvPr>
        </p:nvSpPr>
        <p:spPr>
          <a:xfrm>
            <a:off x="671512" y="1294301"/>
            <a:ext cx="10848976" cy="687417"/>
          </a:xfrm>
        </p:spPr>
        <p:txBody>
          <a:bodyPr anchor="b">
            <a:normAutofit/>
          </a:bodyPr>
          <a:lstStyle>
            <a:lvl1pPr algn="l">
              <a:lnSpc>
                <a:spcPct val="100000"/>
              </a:lnSpc>
              <a:defRPr sz="2800">
                <a:solidFill>
                  <a:schemeClr val="tx1"/>
                </a:solidFill>
                <a:effectLst/>
              </a:defRPr>
            </a:lvl1pPr>
          </a:lstStyle>
          <a:p>
            <a:r>
              <a:rPr lang="en-US" altLang="zh-CN" dirty="0"/>
              <a:t>Click to edit Master title style</a:t>
            </a:r>
            <a:endParaRPr lang="zh-CN" altLang="en-US" dirty="0"/>
          </a:p>
        </p:txBody>
      </p:sp>
      <p:sp>
        <p:nvSpPr>
          <p:cNvPr id="8" name="文本占位符 13"/>
          <p:cNvSpPr>
            <a:spLocks noGrp="1"/>
          </p:cNvSpPr>
          <p:nvPr>
            <p:ph type="body" sz="quarter" idx="10" hasCustomPrompt="1"/>
          </p:nvPr>
        </p:nvSpPr>
        <p:spPr>
          <a:xfrm>
            <a:off x="671512" y="5434913"/>
            <a:ext cx="6161088" cy="371475"/>
          </a:xfrm>
        </p:spPr>
        <p:txBody>
          <a:bodyPr anchor="ct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Signature</a:t>
            </a:r>
            <a:endParaRPr lang="zh-CN" altLang="en-US" dirty="0"/>
          </a:p>
        </p:txBody>
      </p:sp>
      <p:sp>
        <p:nvSpPr>
          <p:cNvPr id="9" name="文本占位符 13"/>
          <p:cNvSpPr>
            <a:spLocks noGrp="1"/>
          </p:cNvSpPr>
          <p:nvPr>
            <p:ph type="body" sz="quarter" idx="11" hasCustomPrompt="1"/>
          </p:nvPr>
        </p:nvSpPr>
        <p:spPr>
          <a:xfrm>
            <a:off x="671512" y="5806388"/>
            <a:ext cx="6161088" cy="371475"/>
          </a:xfrm>
        </p:spPr>
        <p:txBody>
          <a:bodyPr anchor="ct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节标题">
    <p:bg>
      <p:bgRef idx="1001">
        <a:schemeClr val="bg1"/>
      </p:bgRef>
    </p:bg>
    <p:spTree>
      <p:nvGrpSpPr>
        <p:cNvPr id="1" name=""/>
        <p:cNvGrpSpPr/>
        <p:nvPr/>
      </p:nvGrpSpPr>
      <p:grpSpPr>
        <a:xfrm>
          <a:off x="0" y="0"/>
          <a:ext cx="0" cy="0"/>
          <a:chOff x="0" y="0"/>
          <a:chExt cx="0" cy="0"/>
        </a:xfrm>
      </p:grpSpPr>
      <p:sp>
        <p:nvSpPr>
          <p:cNvPr id="20" name="标题 1"/>
          <p:cNvSpPr>
            <a:spLocks noGrp="1"/>
          </p:cNvSpPr>
          <p:nvPr>
            <p:ph type="title"/>
          </p:nvPr>
        </p:nvSpPr>
        <p:spPr>
          <a:xfrm>
            <a:off x="669925" y="3521615"/>
            <a:ext cx="6806247" cy="656792"/>
          </a:xfrm>
        </p:spPr>
        <p:txBody>
          <a:bodyPr anchor="b">
            <a:normAutofit/>
          </a:bodyPr>
          <a:lstStyle>
            <a:lvl1pPr>
              <a:defRPr sz="2400"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p:ph type="body" idx="1"/>
          </p:nvPr>
        </p:nvSpPr>
        <p:spPr>
          <a:xfrm>
            <a:off x="669925" y="4307771"/>
            <a:ext cx="6806247" cy="1015623"/>
          </a:xfrm>
        </p:spPr>
        <p:txBody>
          <a:bodyPr anchor="t">
            <a:norm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Edit Master text styles</a:t>
            </a:r>
          </a:p>
        </p:txBody>
      </p:sp>
      <p:sp>
        <p:nvSpPr>
          <p:cNvPr id="7" name="矩形 6"/>
          <p:cNvSpPr>
            <a:spLocks noChangeAspect="1"/>
          </p:cNvSpPr>
          <p:nvPr userDrawn="1"/>
        </p:nvSpPr>
        <p:spPr>
          <a:xfrm>
            <a:off x="0" y="1123950"/>
            <a:ext cx="12192000" cy="2397665"/>
          </a:xfrm>
          <a:prstGeom prst="rect">
            <a:avLst/>
          </a:prstGeom>
          <a:blipFill dpi="0" rotWithShape="1">
            <a:blip r:embed="rId2"/>
            <a:srcRect/>
            <a:stretch>
              <a:fillRect t="-119498" b="-119498"/>
            </a:stretch>
          </a:blipFill>
          <a:ln w="12700" cap="flat" cmpd="sng" algn="ctr">
            <a:noFill/>
            <a:prstDash val="solid"/>
            <a:miter lim="800000"/>
          </a:ln>
          <a:effectLst/>
          <a:extLst>
            <a:ext uri="{91240B29-F687-4F45-9708-019B960494DF}">
              <a14:hiddenLine xmlns:a14="http://schemas.microsoft.com/office/drawing/2010/main" xmlns=""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93D31F3C-1533-4ADE-ADA4-C66B5AA4B42B}" type="datetime1">
              <a:rPr kumimoji="0" lang="zh-CN" altLang="en-US" sz="10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pitchFamily="34" charset="-122"/>
                <a:cs typeface="+mn-cs"/>
              </a:rPr>
              <a:pPr marL="0" marR="0" lvl="0" indent="0" algn="ctr" defTabSz="914400" rtl="0" eaLnBrk="1" fontAlgn="auto" latinLnBrk="0" hangingPunct="1">
                <a:lnSpc>
                  <a:spcPct val="100000"/>
                </a:lnSpc>
                <a:spcBef>
                  <a:spcPts val="0"/>
                </a:spcBef>
                <a:spcAft>
                  <a:spcPts val="0"/>
                </a:spcAft>
                <a:buClrTx/>
                <a:buSzTx/>
                <a:buFontTx/>
                <a:buNone/>
                <a:defRPr/>
              </a:pPr>
              <a:t>2022/7/30</a:t>
            </a:fld>
            <a:endParaRPr kumimoji="0" lang="zh-CN" altLang="en-US" sz="100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pitchFamily="34" charset="-122"/>
                <a:cs typeface="+mn-cs"/>
              </a:rPr>
              <a:t>www.islide.cc</a:t>
            </a:r>
            <a:endParaRPr kumimoji="0" lang="zh-CN"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10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00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pitchFamily="34"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cxnSp>
        <p:nvCxnSpPr>
          <p:cNvPr id="9" name="直接连接符 8"/>
          <p:cNvCxnSpPr/>
          <p:nvPr userDrawn="1"/>
        </p:nvCxnSpPr>
        <p:spPr>
          <a:xfrm>
            <a:off x="669924" y="6240463"/>
            <a:ext cx="10850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93D31F3C-1533-4ADE-ADA4-C66B5AA4B42B}" type="datetime1">
              <a:rPr kumimoji="0" lang="zh-CN" altLang="en-US" sz="10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pitchFamily="34" charset="-122"/>
                <a:cs typeface="+mn-cs"/>
              </a:rPr>
              <a:pPr marL="0" marR="0" lvl="0" indent="0" algn="ctr" defTabSz="914400" rtl="0" eaLnBrk="1" fontAlgn="auto" latinLnBrk="0" hangingPunct="1">
                <a:lnSpc>
                  <a:spcPct val="100000"/>
                </a:lnSpc>
                <a:spcBef>
                  <a:spcPts val="0"/>
                </a:spcBef>
                <a:spcAft>
                  <a:spcPts val="0"/>
                </a:spcAft>
                <a:buClrTx/>
                <a:buSzTx/>
                <a:buFontTx/>
                <a:buNone/>
                <a:defRPr/>
              </a:pPr>
              <a:t>2022/7/30</a:t>
            </a:fld>
            <a:endParaRPr kumimoji="0" lang="zh-CN" altLang="en-US" sz="100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pitchFamily="34" charset="-122"/>
              <a:cs typeface="+mn-cs"/>
            </a:endParaRPr>
          </a:p>
        </p:txBody>
      </p:sp>
      <p:sp>
        <p:nvSpPr>
          <p:cNvPr id="7" name="页脚占位符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pitchFamily="34" charset="-122"/>
                <a:cs typeface="+mn-cs"/>
              </a:rPr>
              <a:t>www.islide.cc</a:t>
            </a:r>
            <a:endParaRPr kumimoji="0" lang="zh-CN"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微软雅黑" panose="020B0503020204020204" pitchFamily="34" charset="-122"/>
              <a:cs typeface="+mn-cs"/>
            </a:endParaRPr>
          </a:p>
        </p:txBody>
      </p:sp>
      <p:sp>
        <p:nvSpPr>
          <p:cNvPr id="8" name="灯片编号占位符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10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00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pitchFamily="34"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13" name="标题 1"/>
          <p:cNvSpPr>
            <a:spLocks noGrp="1"/>
          </p:cNvSpPr>
          <p:nvPr>
            <p:ph type="ctrTitle" hasCustomPrompt="1"/>
          </p:nvPr>
        </p:nvSpPr>
        <p:spPr>
          <a:xfrm>
            <a:off x="669925" y="4624917"/>
            <a:ext cx="10850563" cy="655784"/>
          </a:xfrm>
        </p:spPr>
        <p:txBody>
          <a:bodyPr anchor="ctr">
            <a:normAutofit/>
          </a:bodyPr>
          <a:lstStyle>
            <a:lvl1pPr marL="0" indent="0" algn="l">
              <a:buFont typeface="Arial" panose="020B0604020202020204" pitchFamily="34" charset="0"/>
              <a:buNone/>
              <a:defRPr sz="3200">
                <a:solidFill>
                  <a:schemeClr val="tx1"/>
                </a:solidFill>
                <a:effectLst/>
              </a:defRPr>
            </a:lvl1pPr>
          </a:lstStyle>
          <a:p>
            <a:r>
              <a:rPr lang="en-US" altLang="zh-CN" dirty="0"/>
              <a:t>Conclusion</a:t>
            </a:r>
            <a:endParaRPr lang="zh-CN" altLang="en-US" dirty="0"/>
          </a:p>
        </p:txBody>
      </p:sp>
      <p:sp>
        <p:nvSpPr>
          <p:cNvPr id="14" name="文本占位符 62"/>
          <p:cNvSpPr>
            <a:spLocks noGrp="1"/>
          </p:cNvSpPr>
          <p:nvPr>
            <p:ph type="body" sz="quarter" idx="17" hasCustomPrompt="1"/>
          </p:nvPr>
        </p:nvSpPr>
        <p:spPr>
          <a:xfrm>
            <a:off x="669925" y="5466878"/>
            <a:ext cx="10850563" cy="310871"/>
          </a:xfrm>
        </p:spPr>
        <p:txBody>
          <a:bodyPr vert="horz" lIns="91440" tIns="45720" rIns="91440" bIns="45720" rtlCol="0">
            <a:normAutofit/>
          </a:bodyPr>
          <a:lstStyle>
            <a:lvl1pPr marL="0" indent="0" algn="l">
              <a:buNone/>
              <a:defRPr lang="zh-CN" altLang="en-US" sz="1600" smtClean="0">
                <a:solidFill>
                  <a:schemeClr val="tx1"/>
                </a:solidFill>
                <a:effectLst/>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Signature</a:t>
            </a:r>
          </a:p>
        </p:txBody>
      </p:sp>
      <p:sp>
        <p:nvSpPr>
          <p:cNvPr id="15" name="文本占位符 62"/>
          <p:cNvSpPr>
            <a:spLocks noGrp="1"/>
          </p:cNvSpPr>
          <p:nvPr>
            <p:ph type="body" sz="quarter" idx="18" hasCustomPrompt="1"/>
          </p:nvPr>
        </p:nvSpPr>
        <p:spPr>
          <a:xfrm>
            <a:off x="669925" y="5782512"/>
            <a:ext cx="10850563" cy="310871"/>
          </a:xfrm>
        </p:spPr>
        <p:txBody>
          <a:bodyPr vert="horz" lIns="91440" tIns="45720" rIns="91440" bIns="45720" rtlCol="0">
            <a:normAutofit/>
          </a:bodyPr>
          <a:lstStyle>
            <a:lvl1pPr marL="0" indent="0" algn="l">
              <a:buNone/>
              <a:defRPr lang="zh-CN" altLang="en-US" sz="1600" smtClean="0">
                <a:solidFill>
                  <a:schemeClr val="tx1"/>
                </a:solidFill>
                <a:effectLst/>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dirty="0"/>
              <a:t>Data</a:t>
            </a: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7135"/>
            <a:ext cx="2743200" cy="365171"/>
          </a:xfrm>
        </p:spPr>
        <p:txBody>
          <a:bodyPr/>
          <a:lstStyle/>
          <a:p>
            <a:pPr defTabSz="1219200"/>
            <a:fld id="{59D9C70D-B7C8-466D-B87C-22D855EF72C6}" type="datetimeFigureOut">
              <a:rPr lang="zh-CN" altLang="en-US" sz="2400" smtClean="0">
                <a:solidFill>
                  <a:prstClr val="black"/>
                </a:solidFill>
              </a:rPr>
              <a:pPr defTabSz="1219200"/>
              <a:t>2022/7/30</a:t>
            </a:fld>
            <a:endParaRPr lang="zh-CN" altLang="en-US" sz="2400">
              <a:solidFill>
                <a:prstClr val="black"/>
              </a:solidFill>
            </a:endParaRPr>
          </a:p>
        </p:txBody>
      </p:sp>
      <p:sp>
        <p:nvSpPr>
          <p:cNvPr id="5" name="页脚占位符 4"/>
          <p:cNvSpPr>
            <a:spLocks noGrp="1"/>
          </p:cNvSpPr>
          <p:nvPr>
            <p:ph type="ftr" sz="quarter" idx="11"/>
          </p:nvPr>
        </p:nvSpPr>
        <p:spPr>
          <a:xfrm>
            <a:off x="4038600" y="6357135"/>
            <a:ext cx="4114800" cy="365171"/>
          </a:xfrm>
        </p:spPr>
        <p:txBody>
          <a:bodyPr/>
          <a:lstStyle/>
          <a:p>
            <a:pPr defTabSz="1219200"/>
            <a:endParaRPr lang="zh-CN" altLang="en-US" sz="2400">
              <a:solidFill>
                <a:prstClr val="black"/>
              </a:solidFill>
            </a:endParaRPr>
          </a:p>
        </p:txBody>
      </p:sp>
      <p:sp>
        <p:nvSpPr>
          <p:cNvPr id="6" name="灯片编号占位符 5"/>
          <p:cNvSpPr>
            <a:spLocks noGrp="1"/>
          </p:cNvSpPr>
          <p:nvPr>
            <p:ph type="sldNum" sz="quarter" idx="12"/>
          </p:nvPr>
        </p:nvSpPr>
        <p:spPr>
          <a:xfrm>
            <a:off x="8610600" y="6357135"/>
            <a:ext cx="2743200" cy="365171"/>
          </a:xfrm>
        </p:spPr>
        <p:txBody>
          <a:bodyPr/>
          <a:lstStyle/>
          <a:p>
            <a:pPr defTabSz="1219200"/>
            <a:fld id="{0F9045BA-9AC9-4435-A9A0-D822685BA71C}" type="slidenum">
              <a:rPr lang="zh-CN" altLang="en-US" sz="2400" smtClean="0">
                <a:solidFill>
                  <a:prstClr val="black"/>
                </a:solidFill>
              </a:rPr>
              <a:pPr defTabSz="1219200"/>
              <a:t>‹#›</a:t>
            </a:fld>
            <a:endParaRPr lang="zh-CN" altLang="en-US" sz="240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819"/>
            <a:ext cx="10515600" cy="2387895"/>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801"/>
            <a:ext cx="10515600" cy="1655649"/>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7135"/>
            <a:ext cx="2743200" cy="365171"/>
          </a:xfrm>
        </p:spPr>
        <p:txBody>
          <a:bodyPr/>
          <a:lstStyle/>
          <a:p>
            <a:pPr defTabSz="1219200"/>
            <a:fld id="{59D9C70D-B7C8-466D-B87C-22D855EF72C6}" type="datetimeFigureOut">
              <a:rPr lang="zh-CN" altLang="en-US" sz="2400" smtClean="0">
                <a:solidFill>
                  <a:prstClr val="black"/>
                </a:solidFill>
              </a:rPr>
              <a:pPr defTabSz="1219200"/>
              <a:t>2022/7/30</a:t>
            </a:fld>
            <a:endParaRPr lang="zh-CN" altLang="en-US" sz="2400">
              <a:solidFill>
                <a:prstClr val="black"/>
              </a:solidFill>
            </a:endParaRPr>
          </a:p>
        </p:txBody>
      </p:sp>
      <p:sp>
        <p:nvSpPr>
          <p:cNvPr id="5" name="页脚占位符 4"/>
          <p:cNvSpPr>
            <a:spLocks noGrp="1"/>
          </p:cNvSpPr>
          <p:nvPr>
            <p:ph type="ftr" sz="quarter" idx="11"/>
          </p:nvPr>
        </p:nvSpPr>
        <p:spPr>
          <a:xfrm>
            <a:off x="4038600" y="6357135"/>
            <a:ext cx="4114800" cy="365171"/>
          </a:xfrm>
        </p:spPr>
        <p:txBody>
          <a:bodyPr/>
          <a:lstStyle/>
          <a:p>
            <a:pPr defTabSz="1219200"/>
            <a:endParaRPr lang="zh-CN" altLang="en-US" sz="2400">
              <a:solidFill>
                <a:prstClr val="black"/>
              </a:solidFill>
            </a:endParaRPr>
          </a:p>
        </p:txBody>
      </p:sp>
      <p:sp>
        <p:nvSpPr>
          <p:cNvPr id="6" name="灯片编号占位符 5"/>
          <p:cNvSpPr>
            <a:spLocks noGrp="1"/>
          </p:cNvSpPr>
          <p:nvPr>
            <p:ph type="sldNum" sz="quarter" idx="12"/>
          </p:nvPr>
        </p:nvSpPr>
        <p:spPr>
          <a:xfrm>
            <a:off x="8610600" y="6357135"/>
            <a:ext cx="2743200" cy="365171"/>
          </a:xfrm>
        </p:spPr>
        <p:txBody>
          <a:bodyPr/>
          <a:lstStyle/>
          <a:p>
            <a:pPr defTabSz="1219200"/>
            <a:fld id="{0F9045BA-9AC9-4435-A9A0-D822685BA71C}" type="slidenum">
              <a:rPr lang="zh-CN" altLang="en-US" sz="2400" smtClean="0">
                <a:solidFill>
                  <a:prstClr val="black"/>
                </a:solidFill>
              </a:rPr>
              <a:pPr defTabSz="1219200"/>
              <a:t>‹#›</a:t>
            </a:fld>
            <a:endParaRPr lang="zh-CN" altLang="en-US" sz="240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7135"/>
            <a:ext cx="2743200" cy="365171"/>
          </a:xfrm>
        </p:spPr>
        <p:txBody>
          <a:bodyPr/>
          <a:lstStyle/>
          <a:p>
            <a:pPr defTabSz="1219200"/>
            <a:fld id="{59D9C70D-B7C8-466D-B87C-22D855EF72C6}" type="datetimeFigureOut">
              <a:rPr lang="zh-CN" altLang="en-US" sz="2400" smtClean="0">
                <a:solidFill>
                  <a:prstClr val="black"/>
                </a:solidFill>
              </a:rPr>
              <a:pPr defTabSz="1219200"/>
              <a:t>2022/7/30</a:t>
            </a:fld>
            <a:endParaRPr lang="zh-CN" altLang="en-US" sz="2400">
              <a:solidFill>
                <a:prstClr val="black"/>
              </a:solidFill>
            </a:endParaRPr>
          </a:p>
        </p:txBody>
      </p:sp>
      <p:sp>
        <p:nvSpPr>
          <p:cNvPr id="5" name="页脚占位符 4"/>
          <p:cNvSpPr>
            <a:spLocks noGrp="1"/>
          </p:cNvSpPr>
          <p:nvPr>
            <p:ph type="ftr" sz="quarter" idx="11"/>
          </p:nvPr>
        </p:nvSpPr>
        <p:spPr>
          <a:xfrm>
            <a:off x="4038600" y="6357135"/>
            <a:ext cx="4114800" cy="365171"/>
          </a:xfrm>
        </p:spPr>
        <p:txBody>
          <a:bodyPr/>
          <a:lstStyle/>
          <a:p>
            <a:pPr defTabSz="1219200"/>
            <a:endParaRPr lang="zh-CN" altLang="en-US" sz="2400">
              <a:solidFill>
                <a:prstClr val="black"/>
              </a:solidFill>
            </a:endParaRPr>
          </a:p>
        </p:txBody>
      </p:sp>
      <p:sp>
        <p:nvSpPr>
          <p:cNvPr id="6" name="灯片编号占位符 5"/>
          <p:cNvSpPr>
            <a:spLocks noGrp="1"/>
          </p:cNvSpPr>
          <p:nvPr>
            <p:ph type="sldNum" sz="quarter" idx="12"/>
          </p:nvPr>
        </p:nvSpPr>
        <p:spPr>
          <a:xfrm>
            <a:off x="8610600" y="6357135"/>
            <a:ext cx="2743200" cy="365171"/>
          </a:xfrm>
        </p:spPr>
        <p:txBody>
          <a:bodyPr/>
          <a:lstStyle/>
          <a:p>
            <a:pPr defTabSz="1219200"/>
            <a:fld id="{0F9045BA-9AC9-4435-A9A0-D822685BA71C}" type="slidenum">
              <a:rPr lang="zh-CN" altLang="en-US" sz="2400" smtClean="0">
                <a:solidFill>
                  <a:prstClr val="black"/>
                </a:solidFill>
              </a:rPr>
              <a:pPr defTabSz="1219200"/>
              <a:t>‹#›</a:t>
            </a:fld>
            <a:endParaRPr lang="zh-CN" altLang="en-US" sz="240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7135"/>
            <a:ext cx="2743200" cy="365171"/>
          </a:xfrm>
        </p:spPr>
        <p:txBody>
          <a:bodyPr/>
          <a:lstStyle/>
          <a:p>
            <a:pPr defTabSz="1219200"/>
            <a:fld id="{59D9C70D-B7C8-466D-B87C-22D855EF72C6}" type="datetimeFigureOut">
              <a:rPr lang="zh-CN" altLang="en-US" sz="2400" smtClean="0">
                <a:solidFill>
                  <a:prstClr val="black"/>
                </a:solidFill>
              </a:rPr>
              <a:pPr defTabSz="1219200"/>
              <a:t>2022/7/30</a:t>
            </a:fld>
            <a:endParaRPr lang="zh-CN" altLang="en-US" sz="2400">
              <a:solidFill>
                <a:prstClr val="black"/>
              </a:solidFill>
            </a:endParaRPr>
          </a:p>
        </p:txBody>
      </p:sp>
      <p:sp>
        <p:nvSpPr>
          <p:cNvPr id="5" name="页脚占位符 4"/>
          <p:cNvSpPr>
            <a:spLocks noGrp="1"/>
          </p:cNvSpPr>
          <p:nvPr>
            <p:ph type="ftr" sz="quarter" idx="11"/>
          </p:nvPr>
        </p:nvSpPr>
        <p:spPr>
          <a:xfrm>
            <a:off x="4038600" y="6357135"/>
            <a:ext cx="4114800" cy="365171"/>
          </a:xfrm>
        </p:spPr>
        <p:txBody>
          <a:bodyPr/>
          <a:lstStyle/>
          <a:p>
            <a:pPr defTabSz="1219200"/>
            <a:endParaRPr lang="zh-CN" altLang="en-US" sz="2400">
              <a:solidFill>
                <a:prstClr val="black"/>
              </a:solidFill>
            </a:endParaRPr>
          </a:p>
        </p:txBody>
      </p:sp>
      <p:sp>
        <p:nvSpPr>
          <p:cNvPr id="6" name="灯片编号占位符 5"/>
          <p:cNvSpPr>
            <a:spLocks noGrp="1"/>
          </p:cNvSpPr>
          <p:nvPr>
            <p:ph type="sldNum" sz="quarter" idx="12"/>
          </p:nvPr>
        </p:nvSpPr>
        <p:spPr>
          <a:xfrm>
            <a:off x="8610600" y="6357135"/>
            <a:ext cx="2743200" cy="365171"/>
          </a:xfrm>
        </p:spPr>
        <p:txBody>
          <a:bodyPr/>
          <a:lstStyle/>
          <a:p>
            <a:pPr defTabSz="1219200"/>
            <a:fld id="{0F9045BA-9AC9-4435-A9A0-D822685BA71C}" type="slidenum">
              <a:rPr lang="zh-CN" altLang="en-US" sz="2400" smtClean="0">
                <a:solidFill>
                  <a:prstClr val="black"/>
                </a:solidFill>
              </a:rPr>
              <a:pPr defTabSz="1219200"/>
              <a:t>‹#›</a:t>
            </a:fld>
            <a:endParaRPr lang="zh-CN" altLang="en-US" sz="240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9801" name="副标题 2"/>
          <p:cNvSpPr>
            <a:spLocks noGrp="1"/>
          </p:cNvSpPr>
          <p:nvPr>
            <p:ph type="subTitle" idx="1"/>
          </p:nvPr>
        </p:nvSpPr>
        <p:spPr>
          <a:xfrm>
            <a:off x="671512" y="2114215"/>
            <a:ext cx="10848976" cy="399287"/>
          </a:xfrm>
        </p:spPr>
        <p:txBody>
          <a:bodyPr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Click to edit Master subtitle style</a:t>
            </a:r>
          </a:p>
        </p:txBody>
      </p:sp>
      <p:sp>
        <p:nvSpPr>
          <p:cNvPr id="9802" name="标题 1"/>
          <p:cNvSpPr>
            <a:spLocks noGrp="1"/>
          </p:cNvSpPr>
          <p:nvPr>
            <p:ph type="ctrTitle"/>
          </p:nvPr>
        </p:nvSpPr>
        <p:spPr>
          <a:xfrm>
            <a:off x="671512" y="1294301"/>
            <a:ext cx="10848976" cy="687417"/>
          </a:xfrm>
        </p:spPr>
        <p:txBody>
          <a:bodyPr anchor="b">
            <a:normAutofit/>
          </a:bodyPr>
          <a:lstStyle>
            <a:lvl1pPr algn="l">
              <a:lnSpc>
                <a:spcPct val="100000"/>
              </a:lnSpc>
              <a:defRPr sz="2800">
                <a:solidFill>
                  <a:schemeClr val="tx1"/>
                </a:solidFill>
                <a:effectLst/>
              </a:defRPr>
            </a:lvl1pPr>
          </a:lstStyle>
          <a:p>
            <a:r>
              <a:rPr lang="en-US" altLang="zh-CN" dirty="0"/>
              <a:t>Click to edit Master title style</a:t>
            </a:r>
            <a:endParaRPr lang="zh-CN" altLang="en-US" dirty="0"/>
          </a:p>
        </p:txBody>
      </p:sp>
      <p:sp>
        <p:nvSpPr>
          <p:cNvPr id="8" name="文本占位符 13"/>
          <p:cNvSpPr>
            <a:spLocks noGrp="1"/>
          </p:cNvSpPr>
          <p:nvPr>
            <p:ph type="body" sz="quarter" idx="10" hasCustomPrompt="1"/>
          </p:nvPr>
        </p:nvSpPr>
        <p:spPr>
          <a:xfrm>
            <a:off x="671512" y="5434913"/>
            <a:ext cx="6161088" cy="371475"/>
          </a:xfrm>
        </p:spPr>
        <p:txBody>
          <a:bodyPr anchor="ct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Signature</a:t>
            </a:r>
            <a:endParaRPr lang="zh-CN" altLang="en-US" dirty="0"/>
          </a:p>
        </p:txBody>
      </p:sp>
      <p:sp>
        <p:nvSpPr>
          <p:cNvPr id="9" name="文本占位符 13"/>
          <p:cNvSpPr>
            <a:spLocks noGrp="1"/>
          </p:cNvSpPr>
          <p:nvPr>
            <p:ph type="body" sz="quarter" idx="11" hasCustomPrompt="1"/>
          </p:nvPr>
        </p:nvSpPr>
        <p:spPr>
          <a:xfrm>
            <a:off x="671512" y="5806388"/>
            <a:ext cx="6161088" cy="371475"/>
          </a:xfrm>
        </p:spPr>
        <p:txBody>
          <a:bodyPr anchor="ct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2513502"/>
            <a:ext cx="12192000" cy="434449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矩形 40"/>
          <p:cNvSpPr/>
          <p:nvPr userDrawn="1"/>
        </p:nvSpPr>
        <p:spPr>
          <a:xfrm>
            <a:off x="0" y="267300"/>
            <a:ext cx="248195" cy="641925"/>
          </a:xfrm>
          <a:prstGeom prst="rect">
            <a:avLst/>
          </a:prstGeom>
          <a:solidFill>
            <a:srgbClr val="B52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3" name="矩形 52"/>
          <p:cNvSpPr/>
          <p:nvPr userDrawn="1"/>
        </p:nvSpPr>
        <p:spPr>
          <a:xfrm>
            <a:off x="338700" y="267300"/>
            <a:ext cx="134008" cy="641925"/>
          </a:xfrm>
          <a:prstGeom prst="rect">
            <a:avLst/>
          </a:prstGeom>
          <a:solidFill>
            <a:srgbClr val="E64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矩形 40"/>
          <p:cNvSpPr/>
          <p:nvPr userDrawn="1"/>
        </p:nvSpPr>
        <p:spPr>
          <a:xfrm>
            <a:off x="0" y="267300"/>
            <a:ext cx="248195" cy="641925"/>
          </a:xfrm>
          <a:prstGeom prst="rect">
            <a:avLst/>
          </a:prstGeom>
          <a:solidFill>
            <a:srgbClr val="B52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3" name="矩形 52"/>
          <p:cNvSpPr/>
          <p:nvPr userDrawn="1"/>
        </p:nvSpPr>
        <p:spPr>
          <a:xfrm>
            <a:off x="338700" y="267300"/>
            <a:ext cx="134008" cy="641925"/>
          </a:xfrm>
          <a:prstGeom prst="rect">
            <a:avLst/>
          </a:prstGeom>
          <a:solidFill>
            <a:srgbClr val="E64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矩形 40"/>
          <p:cNvSpPr/>
          <p:nvPr userDrawn="1"/>
        </p:nvSpPr>
        <p:spPr>
          <a:xfrm>
            <a:off x="0" y="267300"/>
            <a:ext cx="248195" cy="641925"/>
          </a:xfrm>
          <a:prstGeom prst="rect">
            <a:avLst/>
          </a:prstGeom>
          <a:solidFill>
            <a:srgbClr val="B52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3" name="矩形 52"/>
          <p:cNvSpPr/>
          <p:nvPr userDrawn="1"/>
        </p:nvSpPr>
        <p:spPr>
          <a:xfrm>
            <a:off x="338700" y="267300"/>
            <a:ext cx="134008" cy="641925"/>
          </a:xfrm>
          <a:prstGeom prst="rect">
            <a:avLst/>
          </a:prstGeom>
          <a:solidFill>
            <a:srgbClr val="E64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14" name="平行四边形 13"/>
          <p:cNvSpPr/>
          <p:nvPr/>
        </p:nvSpPr>
        <p:spPr>
          <a:xfrm flipH="1">
            <a:off x="669923" y="1006281"/>
            <a:ext cx="10850562" cy="1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14" name="平行四边形 13"/>
          <p:cNvSpPr/>
          <p:nvPr/>
        </p:nvSpPr>
        <p:spPr>
          <a:xfrm flipH="1">
            <a:off x="669923" y="1006281"/>
            <a:ext cx="10850562" cy="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17" name="日期占位符 3"/>
          <p:cNvSpPr>
            <a:spLocks noGrp="1"/>
          </p:cNvSpPr>
          <p:nvPr>
            <p:ph type="dt" sz="half" idx="2"/>
          </p:nvPr>
        </p:nvSpPr>
        <p:spPr>
          <a:xfrm>
            <a:off x="5401732" y="6265419"/>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93D31F3C-1533-4ADE-ADA4-C66B5AA4B42B}" type="datetime1">
              <a:rPr kumimoji="0" lang="zh-CN" altLang="en-US" sz="10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pitchFamily="34" charset="-122"/>
                <a:cs typeface="+mn-cs"/>
              </a:rPr>
              <a:pPr marL="0" marR="0" lvl="0" indent="0" algn="ctr" defTabSz="914400" rtl="0" eaLnBrk="1" fontAlgn="auto" latinLnBrk="0" hangingPunct="1">
                <a:lnSpc>
                  <a:spcPct val="100000"/>
                </a:lnSpc>
                <a:spcBef>
                  <a:spcPts val="0"/>
                </a:spcBef>
                <a:spcAft>
                  <a:spcPts val="0"/>
                </a:spcAft>
                <a:buClrTx/>
                <a:buSzTx/>
                <a:buFontTx/>
                <a:buNone/>
                <a:defRPr/>
              </a:pPr>
              <a:t>2022/7/30</a:t>
            </a:fld>
            <a:endParaRPr kumimoji="0" lang="zh-CN" altLang="en-US" sz="100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pitchFamily="34" charset="-122"/>
              <a:cs typeface="+mn-cs"/>
            </a:endParaRPr>
          </a:p>
        </p:txBody>
      </p:sp>
      <p:sp>
        <p:nvSpPr>
          <p:cNvPr id="18" name="页脚占位符 4"/>
          <p:cNvSpPr>
            <a:spLocks noGrp="1"/>
          </p:cNvSpPr>
          <p:nvPr>
            <p:ph type="ftr" sz="quarter" idx="3"/>
          </p:nvPr>
        </p:nvSpPr>
        <p:spPr>
          <a:xfrm>
            <a:off x="669924" y="6265419"/>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pitchFamily="34" charset="-122"/>
                <a:cs typeface="+mn-cs"/>
              </a:rPr>
              <a:t>www.islide.cc</a:t>
            </a:r>
            <a:endParaRPr kumimoji="0" lang="zh-CN"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微软雅黑" panose="020B0503020204020204" pitchFamily="34" charset="-122"/>
              <a:cs typeface="+mn-cs"/>
            </a:endParaRPr>
          </a:p>
        </p:txBody>
      </p:sp>
      <p:sp>
        <p:nvSpPr>
          <p:cNvPr id="19" name="灯片编号占位符 5"/>
          <p:cNvSpPr>
            <a:spLocks noGrp="1"/>
          </p:cNvSpPr>
          <p:nvPr>
            <p:ph type="sldNum" sz="quarter" idx="4"/>
          </p:nvPr>
        </p:nvSpPr>
        <p:spPr>
          <a:xfrm>
            <a:off x="8610599" y="6265419"/>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10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00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050138"/>
            <a:ext cx="12192000" cy="2576017"/>
            <a:chOff x="671512" y="2247900"/>
            <a:chExt cx="2882900" cy="4610100"/>
          </a:xfrm>
        </p:grpSpPr>
        <p:sp>
          <p:nvSpPr>
            <p:cNvPr id="22" name="矩形 21"/>
            <p:cNvSpPr/>
            <p:nvPr/>
          </p:nvSpPr>
          <p:spPr>
            <a:xfrm>
              <a:off x="671512" y="2247900"/>
              <a:ext cx="2882900" cy="4610100"/>
            </a:xfrm>
            <a:prstGeom prst="rect">
              <a:avLst/>
            </a:prstGeom>
            <a:solidFill>
              <a:schemeClr val="accent1">
                <a:lumMod val="40000"/>
                <a:lumOff val="6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5" name="文本框 24"/>
            <p:cNvSpPr txBox="1"/>
            <p:nvPr/>
          </p:nvSpPr>
          <p:spPr>
            <a:xfrm>
              <a:off x="1036182" y="2886358"/>
              <a:ext cx="552290" cy="281587"/>
            </a:xfrm>
            <a:prstGeom prst="rect">
              <a:avLst/>
            </a:prstGeom>
            <a:noFill/>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600" b="1" i="0" u="none" strike="noStrike" kern="1200" cap="none" spc="0" normalizeH="0" baseline="0" noProof="0" dirty="0">
                <a:ln>
                  <a:noFill/>
                </a:ln>
                <a:solidFill>
                  <a:srgbClr val="FFFFFF"/>
                </a:solidFill>
                <a:effectLst/>
                <a:uLnTx/>
                <a:uFillTx/>
                <a:cs typeface="+mn-ea"/>
                <a:sym typeface="+mn-lt"/>
              </a:endParaRPr>
            </a:p>
          </p:txBody>
        </p:sp>
      </p:grpSp>
      <p:grpSp>
        <p:nvGrpSpPr>
          <p:cNvPr id="18" name="组合 17"/>
          <p:cNvGrpSpPr/>
          <p:nvPr/>
        </p:nvGrpSpPr>
        <p:grpSpPr>
          <a:xfrm>
            <a:off x="3701915" y="3870336"/>
            <a:ext cx="7976553" cy="2908142"/>
            <a:chOff x="675908" y="693104"/>
            <a:chExt cx="9111222" cy="3321828"/>
          </a:xfrm>
        </p:grpSpPr>
        <p:sp>
          <p:nvSpPr>
            <p:cNvPr id="19" name="文本框 18"/>
            <p:cNvSpPr txBox="1"/>
            <p:nvPr/>
          </p:nvSpPr>
          <p:spPr>
            <a:xfrm>
              <a:off x="675908" y="693106"/>
              <a:ext cx="2769328" cy="3321826"/>
            </a:xfrm>
            <a:prstGeom prst="rect">
              <a:avLst/>
            </a:prstGeom>
            <a:noFill/>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solidFill>
                    <a:srgbClr val="00B0F0">
                      <a:alpha val="46000"/>
                    </a:srgbClr>
                  </a:solidFill>
                  <a:effectLst/>
                  <a:uLnTx/>
                  <a:uFillTx/>
                  <a:latin typeface="Arial Black" panose="020B0A04020102020204" pitchFamily="34" charset="0"/>
                  <a:ea typeface="微软雅黑" panose="020B0503020204020204" pitchFamily="34" charset="-122"/>
                  <a:cs typeface="+mn-cs"/>
                </a:rPr>
                <a:t>2</a:t>
              </a:r>
              <a:endParaRPr kumimoji="0" lang="zh-CN" altLang="en-US" sz="9600" b="0" i="0" u="none" strike="noStrike" kern="1200" cap="none" spc="0" normalizeH="0" baseline="0" noProof="0" dirty="0">
                <a:ln>
                  <a:noFill/>
                </a:ln>
                <a:solidFill>
                  <a:srgbClr val="00B0F0">
                    <a:alpha val="46000"/>
                  </a:srgbClr>
                </a:solidFill>
                <a:effectLst/>
                <a:uLnTx/>
                <a:uFillTx/>
                <a:latin typeface="Arial Black" panose="020B0A04020102020204" pitchFamily="34" charset="0"/>
                <a:ea typeface="微软雅黑" panose="020B0503020204020204" pitchFamily="34" charset="-122"/>
                <a:cs typeface="+mn-cs"/>
              </a:endParaRPr>
            </a:p>
          </p:txBody>
        </p:sp>
        <p:sp>
          <p:nvSpPr>
            <p:cNvPr id="20" name="文本框 19"/>
            <p:cNvSpPr txBox="1"/>
            <p:nvPr/>
          </p:nvSpPr>
          <p:spPr>
            <a:xfrm>
              <a:off x="2770637" y="693106"/>
              <a:ext cx="2769328" cy="3321826"/>
            </a:xfrm>
            <a:prstGeom prst="rect">
              <a:avLst/>
            </a:prstGeom>
            <a:noFill/>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solidFill>
                    <a:srgbClr val="0070C0">
                      <a:alpha val="70000"/>
                    </a:srgbClr>
                  </a:solidFill>
                  <a:effectLst/>
                  <a:uLnTx/>
                  <a:uFillTx/>
                  <a:latin typeface="Arial Black" panose="020B0A04020102020204" pitchFamily="34" charset="0"/>
                  <a:ea typeface="微软雅黑" panose="020B0503020204020204" pitchFamily="34" charset="-122"/>
                  <a:cs typeface="+mn-cs"/>
                </a:rPr>
                <a:t>0</a:t>
              </a:r>
              <a:endParaRPr kumimoji="0" lang="zh-CN" altLang="en-US" sz="9600" b="0" i="0" u="none" strike="noStrike" kern="1200" cap="none" spc="0" normalizeH="0" baseline="0" noProof="0" dirty="0">
                <a:ln>
                  <a:noFill/>
                </a:ln>
                <a:solidFill>
                  <a:srgbClr val="0070C0">
                    <a:alpha val="70000"/>
                  </a:srgbClr>
                </a:solidFill>
                <a:effectLst/>
                <a:uLnTx/>
                <a:uFillTx/>
                <a:latin typeface="Arial Black" panose="020B0A04020102020204" pitchFamily="34" charset="0"/>
                <a:ea typeface="微软雅黑" panose="020B0503020204020204" pitchFamily="34" charset="-122"/>
                <a:cs typeface="+mn-cs"/>
              </a:endParaRPr>
            </a:p>
          </p:txBody>
        </p:sp>
        <p:sp>
          <p:nvSpPr>
            <p:cNvPr id="26" name="文本框 25"/>
            <p:cNvSpPr txBox="1"/>
            <p:nvPr/>
          </p:nvSpPr>
          <p:spPr>
            <a:xfrm>
              <a:off x="4865366" y="693106"/>
              <a:ext cx="2769328" cy="3321826"/>
            </a:xfrm>
            <a:prstGeom prst="rect">
              <a:avLst/>
            </a:prstGeom>
            <a:noFill/>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600" b="0" i="0" u="none" strike="noStrike" kern="1200" cap="none" spc="0" normalizeH="0" baseline="0" noProof="0" dirty="0">
                  <a:ln>
                    <a:noFill/>
                  </a:ln>
                  <a:solidFill>
                    <a:srgbClr val="002060">
                      <a:alpha val="64000"/>
                    </a:srgbClr>
                  </a:solidFill>
                  <a:effectLst/>
                  <a:uLnTx/>
                  <a:uFillTx/>
                  <a:latin typeface="Arial Black" panose="020B0A04020102020204" pitchFamily="34" charset="0"/>
                  <a:ea typeface="微软雅黑" panose="020B0503020204020204" pitchFamily="34" charset="-122"/>
                  <a:cs typeface="+mn-cs"/>
                </a:rPr>
                <a:t>2</a:t>
              </a:r>
            </a:p>
          </p:txBody>
        </p:sp>
        <p:sp>
          <p:nvSpPr>
            <p:cNvPr id="27" name="文本框 26"/>
            <p:cNvSpPr txBox="1"/>
            <p:nvPr/>
          </p:nvSpPr>
          <p:spPr>
            <a:xfrm>
              <a:off x="7017802" y="693104"/>
              <a:ext cx="2769328" cy="3321826"/>
            </a:xfrm>
            <a:prstGeom prst="rect">
              <a:avLst/>
            </a:prstGeom>
            <a:noFill/>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600" b="0" i="0" u="none" strike="noStrike" kern="1200" cap="none" spc="0" normalizeH="0" baseline="0" noProof="0" dirty="0">
                  <a:ln>
                    <a:noFill/>
                  </a:ln>
                  <a:solidFill>
                    <a:srgbClr val="7030A0">
                      <a:alpha val="64000"/>
                    </a:srgbClr>
                  </a:solidFill>
                  <a:effectLst/>
                  <a:uLnTx/>
                  <a:uFillTx/>
                  <a:latin typeface="Arial Black" panose="020B0A04020102020204" pitchFamily="34" charset="0"/>
                  <a:ea typeface="微软雅黑" panose="020B0503020204020204" pitchFamily="34" charset="-122"/>
                  <a:cs typeface="+mn-cs"/>
                </a:rPr>
                <a:t>2</a:t>
              </a:r>
            </a:p>
          </p:txBody>
        </p:sp>
      </p:grpSp>
      <p:sp>
        <p:nvSpPr>
          <p:cNvPr id="3" name="矩形 2"/>
          <p:cNvSpPr/>
          <p:nvPr/>
        </p:nvSpPr>
        <p:spPr>
          <a:xfrm>
            <a:off x="1234042" y="1911889"/>
            <a:ext cx="9466053" cy="830997"/>
          </a:xfrm>
          <a:prstGeom prst="rect">
            <a:avLst/>
          </a:prstGeom>
          <a:noFill/>
          <a:ln>
            <a:noFill/>
          </a:ln>
        </p:spPr>
        <p:txBody>
          <a:bodyPr wrap="none" rtlCol="0" anchor="t">
            <a:spAutoFit/>
          </a:bodyPr>
          <a:lstStyle/>
          <a:p>
            <a:pPr algn="ctr"/>
            <a:r>
              <a:rPr lang="zh-CN" altLang="en-US" sz="4800" b="1" dirty="0">
                <a:ln w="22225" cmpd="sng">
                  <a:solidFill>
                    <a:srgbClr val="726C28"/>
                  </a:solidFill>
                </a:ln>
                <a:solidFill>
                  <a:schemeClr val="bg1"/>
                </a:solidFill>
                <a:effectLst/>
                <a:latin typeface="微软雅黑" panose="020B0503020204020204" pitchFamily="34" charset="-122"/>
                <a:ea typeface="微软雅黑" panose="020B0503020204020204" pitchFamily="34" charset="-122"/>
                <a:sym typeface="+mn-ea"/>
              </a:rPr>
              <a:t>风险分级管控与事故隐患排查治理</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467" y="1151468"/>
            <a:ext cx="3386667" cy="441211"/>
          </a:xfrm>
          <a:prstGeom prst="rect">
            <a:avLst/>
          </a:prstGeom>
          <a:noFill/>
        </p:spPr>
        <p:txBody>
          <a:bodyPr wrap="square" rtlCol="0" anchor="t">
            <a:spAutoFit/>
          </a:bodyPr>
          <a:lstStyle/>
          <a:p>
            <a:pPr defTabSz="1219200"/>
            <a:r>
              <a:rPr lang="zh-CN" altLang="en-US" sz="2265" dirty="0">
                <a:solidFill>
                  <a:prstClr val="black">
                    <a:lumMod val="75000"/>
                    <a:lumOff val="25000"/>
                  </a:prstClr>
                </a:solidFill>
                <a:cs typeface="+mn-ea"/>
                <a:sym typeface="+mn-lt"/>
              </a:rPr>
              <a:t>2.3 辨识危险源</a:t>
            </a:r>
          </a:p>
        </p:txBody>
      </p:sp>
      <p:sp>
        <p:nvSpPr>
          <p:cNvPr id="3" name="文本框 2"/>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2、风险辨识思路方法与工具</a:t>
            </a:r>
          </a:p>
        </p:txBody>
      </p:sp>
      <p:sp>
        <p:nvSpPr>
          <p:cNvPr id="4" name="文本框 3"/>
          <p:cNvSpPr txBox="1"/>
          <p:nvPr/>
        </p:nvSpPr>
        <p:spPr>
          <a:xfrm>
            <a:off x="821267" y="1748367"/>
            <a:ext cx="10574020" cy="1323439"/>
          </a:xfrm>
          <a:prstGeom prst="rect">
            <a:avLst/>
          </a:prstGeom>
          <a:noFill/>
        </p:spPr>
        <p:txBody>
          <a:bodyPr wrap="square" rtlCol="0" anchor="t">
            <a:spAutoFit/>
          </a:bodyPr>
          <a:lstStyle/>
          <a:p>
            <a:r>
              <a:rPr lang="zh-CN" altLang="en-US" sz="2000" dirty="0" smtClean="0">
                <a:solidFill>
                  <a:srgbClr val="C00000"/>
                </a:solidFill>
              </a:rPr>
              <a:t>危险源</a:t>
            </a:r>
            <a:r>
              <a:rPr lang="zh-CN" altLang="en-US" sz="2000" dirty="0" smtClean="0"/>
              <a:t>是指可能导致人身伤害和（或）健康损害和（或）财产损失的根源、状态或行为，或它们的组合</a:t>
            </a:r>
            <a:r>
              <a:rPr lang="zh-CN" altLang="en-US" sz="2000" dirty="0" smtClean="0"/>
              <a:t>。</a:t>
            </a:r>
            <a:r>
              <a:rPr lang="zh-CN" altLang="en-US" sz="2000" dirty="0" smtClean="0"/>
              <a:t>在分析生产过程中对人造成伤亡、影响人的身体健康甚至导致疾病的因素时，危险源可称为危险有害因素，分为四类：“人的因素”、“物的因素”、“环境因素”和“管理因素”。</a:t>
            </a:r>
            <a:endParaRPr lang="zh-CN" altLang="en-US" sz="2000" dirty="0"/>
          </a:p>
        </p:txBody>
      </p:sp>
      <p:sp>
        <p:nvSpPr>
          <p:cNvPr id="14" name="íš1íḓê"/>
          <p:cNvSpPr/>
          <p:nvPr/>
        </p:nvSpPr>
        <p:spPr>
          <a:xfrm>
            <a:off x="-11006" y="5022427"/>
            <a:ext cx="12201313" cy="18575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p>
            <a:pPr algn="ctr" defTabSz="1219200"/>
            <a:endParaRPr lang="zh-CN" altLang="en-US" sz="2400">
              <a:solidFill>
                <a:prstClr val="white"/>
              </a:solidFill>
              <a:cs typeface="+mn-ea"/>
              <a:sym typeface="+mn-lt"/>
            </a:endParaRPr>
          </a:p>
        </p:txBody>
      </p:sp>
      <p:grpSp>
        <p:nvGrpSpPr>
          <p:cNvPr id="12" name="组合 11"/>
          <p:cNvGrpSpPr/>
          <p:nvPr/>
        </p:nvGrpSpPr>
        <p:grpSpPr>
          <a:xfrm>
            <a:off x="3920067" y="2844800"/>
            <a:ext cx="4443307" cy="2760133"/>
            <a:chOff x="4630" y="2670"/>
            <a:chExt cx="5248" cy="3260"/>
          </a:xfrm>
        </p:grpSpPr>
        <p:sp>
          <p:nvSpPr>
            <p:cNvPr id="6" name="íṥḻiḋe"/>
            <p:cNvSpPr/>
            <p:nvPr/>
          </p:nvSpPr>
          <p:spPr>
            <a:xfrm>
              <a:off x="4638" y="2670"/>
              <a:ext cx="5240" cy="2579"/>
            </a:xfrm>
            <a:custGeom>
              <a:avLst/>
              <a:gdLst/>
              <a:ahLst/>
              <a:cxnLst/>
              <a:rect l="l" t="t" r="r" b="b"/>
              <a:pathLst>
                <a:path w="1076" h="529" extrusionOk="0">
                  <a:moveTo>
                    <a:pt x="1" y="529"/>
                  </a:moveTo>
                  <a:cubicBezTo>
                    <a:pt x="52" y="529"/>
                    <a:pt x="52" y="529"/>
                    <a:pt x="52" y="529"/>
                  </a:cubicBezTo>
                  <a:cubicBezTo>
                    <a:pt x="52" y="526"/>
                    <a:pt x="52" y="522"/>
                    <a:pt x="53" y="519"/>
                  </a:cubicBezTo>
                  <a:cubicBezTo>
                    <a:pt x="53" y="518"/>
                    <a:pt x="53" y="516"/>
                    <a:pt x="53" y="515"/>
                  </a:cubicBezTo>
                  <a:cubicBezTo>
                    <a:pt x="54" y="511"/>
                    <a:pt x="54" y="511"/>
                    <a:pt x="54" y="511"/>
                  </a:cubicBezTo>
                  <a:cubicBezTo>
                    <a:pt x="54" y="508"/>
                    <a:pt x="54" y="505"/>
                    <a:pt x="55" y="503"/>
                  </a:cubicBezTo>
                  <a:cubicBezTo>
                    <a:pt x="55" y="500"/>
                    <a:pt x="56" y="497"/>
                    <a:pt x="56" y="494"/>
                  </a:cubicBezTo>
                  <a:cubicBezTo>
                    <a:pt x="57" y="492"/>
                    <a:pt x="57" y="489"/>
                    <a:pt x="58" y="486"/>
                  </a:cubicBezTo>
                  <a:cubicBezTo>
                    <a:pt x="58" y="483"/>
                    <a:pt x="59" y="480"/>
                    <a:pt x="60" y="477"/>
                  </a:cubicBezTo>
                  <a:cubicBezTo>
                    <a:pt x="60" y="475"/>
                    <a:pt x="61" y="472"/>
                    <a:pt x="61" y="469"/>
                  </a:cubicBezTo>
                  <a:cubicBezTo>
                    <a:pt x="63" y="463"/>
                    <a:pt x="64" y="458"/>
                    <a:pt x="66" y="452"/>
                  </a:cubicBezTo>
                  <a:cubicBezTo>
                    <a:pt x="67" y="446"/>
                    <a:pt x="69" y="441"/>
                    <a:pt x="71" y="435"/>
                  </a:cubicBezTo>
                  <a:cubicBezTo>
                    <a:pt x="72" y="431"/>
                    <a:pt x="72" y="431"/>
                    <a:pt x="72" y="431"/>
                  </a:cubicBezTo>
                  <a:cubicBezTo>
                    <a:pt x="74" y="427"/>
                    <a:pt x="74" y="427"/>
                    <a:pt x="74" y="427"/>
                  </a:cubicBezTo>
                  <a:cubicBezTo>
                    <a:pt x="75" y="424"/>
                    <a:pt x="76" y="421"/>
                    <a:pt x="77" y="418"/>
                  </a:cubicBezTo>
                  <a:cubicBezTo>
                    <a:pt x="85" y="396"/>
                    <a:pt x="95" y="374"/>
                    <a:pt x="108" y="353"/>
                  </a:cubicBezTo>
                  <a:cubicBezTo>
                    <a:pt x="132" y="310"/>
                    <a:pt x="165" y="271"/>
                    <a:pt x="204" y="240"/>
                  </a:cubicBezTo>
                  <a:cubicBezTo>
                    <a:pt x="243" y="208"/>
                    <a:pt x="288" y="183"/>
                    <a:pt x="335" y="168"/>
                  </a:cubicBezTo>
                  <a:cubicBezTo>
                    <a:pt x="382" y="152"/>
                    <a:pt x="431" y="146"/>
                    <a:pt x="478" y="148"/>
                  </a:cubicBezTo>
                  <a:cubicBezTo>
                    <a:pt x="487" y="149"/>
                    <a:pt x="487" y="149"/>
                    <a:pt x="487" y="149"/>
                  </a:cubicBezTo>
                  <a:cubicBezTo>
                    <a:pt x="489" y="149"/>
                    <a:pt x="489" y="149"/>
                    <a:pt x="489" y="149"/>
                  </a:cubicBezTo>
                  <a:cubicBezTo>
                    <a:pt x="486" y="149"/>
                    <a:pt x="489" y="149"/>
                    <a:pt x="488" y="149"/>
                  </a:cubicBezTo>
                  <a:cubicBezTo>
                    <a:pt x="489" y="149"/>
                    <a:pt x="489" y="149"/>
                    <a:pt x="489" y="149"/>
                  </a:cubicBezTo>
                  <a:cubicBezTo>
                    <a:pt x="490" y="149"/>
                    <a:pt x="490" y="149"/>
                    <a:pt x="490" y="149"/>
                  </a:cubicBezTo>
                  <a:cubicBezTo>
                    <a:pt x="495" y="150"/>
                    <a:pt x="495" y="150"/>
                    <a:pt x="495" y="150"/>
                  </a:cubicBezTo>
                  <a:cubicBezTo>
                    <a:pt x="506" y="151"/>
                    <a:pt x="506" y="151"/>
                    <a:pt x="506" y="151"/>
                  </a:cubicBezTo>
                  <a:cubicBezTo>
                    <a:pt x="511" y="151"/>
                    <a:pt x="511" y="151"/>
                    <a:pt x="511" y="151"/>
                  </a:cubicBezTo>
                  <a:cubicBezTo>
                    <a:pt x="513" y="151"/>
                    <a:pt x="514" y="152"/>
                    <a:pt x="515" y="152"/>
                  </a:cubicBezTo>
                  <a:cubicBezTo>
                    <a:pt x="520" y="153"/>
                    <a:pt x="525" y="154"/>
                    <a:pt x="531" y="155"/>
                  </a:cubicBezTo>
                  <a:cubicBezTo>
                    <a:pt x="536" y="156"/>
                    <a:pt x="542" y="157"/>
                    <a:pt x="548" y="158"/>
                  </a:cubicBezTo>
                  <a:cubicBezTo>
                    <a:pt x="570" y="163"/>
                    <a:pt x="591" y="171"/>
                    <a:pt x="611" y="179"/>
                  </a:cubicBezTo>
                  <a:cubicBezTo>
                    <a:pt x="631" y="188"/>
                    <a:pt x="650" y="198"/>
                    <a:pt x="668" y="210"/>
                  </a:cubicBezTo>
                  <a:cubicBezTo>
                    <a:pt x="685" y="221"/>
                    <a:pt x="701" y="234"/>
                    <a:pt x="715" y="247"/>
                  </a:cubicBezTo>
                  <a:cubicBezTo>
                    <a:pt x="719" y="250"/>
                    <a:pt x="723" y="253"/>
                    <a:pt x="726" y="257"/>
                  </a:cubicBezTo>
                  <a:cubicBezTo>
                    <a:pt x="729" y="260"/>
                    <a:pt x="733" y="264"/>
                    <a:pt x="736" y="267"/>
                  </a:cubicBezTo>
                  <a:cubicBezTo>
                    <a:pt x="742" y="274"/>
                    <a:pt x="748" y="281"/>
                    <a:pt x="754" y="288"/>
                  </a:cubicBezTo>
                  <a:cubicBezTo>
                    <a:pt x="755" y="290"/>
                    <a:pt x="757" y="292"/>
                    <a:pt x="758" y="294"/>
                  </a:cubicBezTo>
                  <a:cubicBezTo>
                    <a:pt x="760" y="295"/>
                    <a:pt x="761" y="297"/>
                    <a:pt x="762" y="299"/>
                  </a:cubicBezTo>
                  <a:cubicBezTo>
                    <a:pt x="765" y="303"/>
                    <a:pt x="767" y="306"/>
                    <a:pt x="770" y="310"/>
                  </a:cubicBezTo>
                  <a:cubicBezTo>
                    <a:pt x="772" y="313"/>
                    <a:pt x="775" y="317"/>
                    <a:pt x="777" y="321"/>
                  </a:cubicBezTo>
                  <a:cubicBezTo>
                    <a:pt x="779" y="324"/>
                    <a:pt x="781" y="328"/>
                    <a:pt x="783" y="331"/>
                  </a:cubicBezTo>
                  <a:cubicBezTo>
                    <a:pt x="788" y="338"/>
                    <a:pt x="791" y="346"/>
                    <a:pt x="795" y="353"/>
                  </a:cubicBezTo>
                  <a:cubicBezTo>
                    <a:pt x="797" y="356"/>
                    <a:pt x="798" y="360"/>
                    <a:pt x="800" y="363"/>
                  </a:cubicBezTo>
                  <a:cubicBezTo>
                    <a:pt x="801" y="365"/>
                    <a:pt x="802" y="367"/>
                    <a:pt x="802" y="369"/>
                  </a:cubicBezTo>
                  <a:cubicBezTo>
                    <a:pt x="803" y="370"/>
                    <a:pt x="804" y="372"/>
                    <a:pt x="805" y="374"/>
                  </a:cubicBezTo>
                  <a:cubicBezTo>
                    <a:pt x="806" y="377"/>
                    <a:pt x="807" y="381"/>
                    <a:pt x="809" y="384"/>
                  </a:cubicBezTo>
                  <a:cubicBezTo>
                    <a:pt x="810" y="388"/>
                    <a:pt x="811" y="391"/>
                    <a:pt x="812" y="394"/>
                  </a:cubicBezTo>
                  <a:cubicBezTo>
                    <a:pt x="815" y="401"/>
                    <a:pt x="817" y="407"/>
                    <a:pt x="818" y="414"/>
                  </a:cubicBezTo>
                  <a:cubicBezTo>
                    <a:pt x="826" y="439"/>
                    <a:pt x="829" y="462"/>
                    <a:pt x="830" y="480"/>
                  </a:cubicBezTo>
                  <a:cubicBezTo>
                    <a:pt x="830" y="483"/>
                    <a:pt x="831" y="485"/>
                    <a:pt x="831" y="487"/>
                  </a:cubicBezTo>
                  <a:cubicBezTo>
                    <a:pt x="831" y="489"/>
                    <a:pt x="831" y="491"/>
                    <a:pt x="831" y="494"/>
                  </a:cubicBezTo>
                  <a:cubicBezTo>
                    <a:pt x="831" y="498"/>
                    <a:pt x="831" y="502"/>
                    <a:pt x="831" y="505"/>
                  </a:cubicBezTo>
                  <a:cubicBezTo>
                    <a:pt x="831" y="512"/>
                    <a:pt x="831" y="518"/>
                    <a:pt x="831" y="523"/>
                  </a:cubicBezTo>
                  <a:cubicBezTo>
                    <a:pt x="831" y="525"/>
                    <a:pt x="831" y="527"/>
                    <a:pt x="831" y="529"/>
                  </a:cubicBezTo>
                  <a:cubicBezTo>
                    <a:pt x="1076" y="529"/>
                    <a:pt x="1076" y="529"/>
                    <a:pt x="1076" y="529"/>
                  </a:cubicBezTo>
                  <a:cubicBezTo>
                    <a:pt x="1075" y="525"/>
                    <a:pt x="1075" y="519"/>
                    <a:pt x="1074" y="513"/>
                  </a:cubicBezTo>
                  <a:cubicBezTo>
                    <a:pt x="1074" y="504"/>
                    <a:pt x="1072" y="494"/>
                    <a:pt x="1071" y="482"/>
                  </a:cubicBezTo>
                  <a:cubicBezTo>
                    <a:pt x="1070" y="476"/>
                    <a:pt x="1068" y="470"/>
                    <a:pt x="1067" y="463"/>
                  </a:cubicBezTo>
                  <a:cubicBezTo>
                    <a:pt x="1067" y="459"/>
                    <a:pt x="1066" y="456"/>
                    <a:pt x="1065" y="452"/>
                  </a:cubicBezTo>
                  <a:cubicBezTo>
                    <a:pt x="1065" y="449"/>
                    <a:pt x="1064" y="445"/>
                    <a:pt x="1063" y="441"/>
                  </a:cubicBezTo>
                  <a:cubicBezTo>
                    <a:pt x="1056" y="410"/>
                    <a:pt x="1045" y="374"/>
                    <a:pt x="1028" y="334"/>
                  </a:cubicBezTo>
                  <a:cubicBezTo>
                    <a:pt x="1023" y="325"/>
                    <a:pt x="1019" y="314"/>
                    <a:pt x="1013" y="304"/>
                  </a:cubicBezTo>
                  <a:cubicBezTo>
                    <a:pt x="1010" y="299"/>
                    <a:pt x="1008" y="294"/>
                    <a:pt x="1005" y="289"/>
                  </a:cubicBezTo>
                  <a:cubicBezTo>
                    <a:pt x="1002" y="284"/>
                    <a:pt x="999" y="279"/>
                    <a:pt x="996" y="273"/>
                  </a:cubicBezTo>
                  <a:cubicBezTo>
                    <a:pt x="994" y="271"/>
                    <a:pt x="993" y="268"/>
                    <a:pt x="991" y="266"/>
                  </a:cubicBezTo>
                  <a:cubicBezTo>
                    <a:pt x="990" y="263"/>
                    <a:pt x="988" y="261"/>
                    <a:pt x="986" y="258"/>
                  </a:cubicBezTo>
                  <a:cubicBezTo>
                    <a:pt x="983" y="253"/>
                    <a:pt x="980" y="248"/>
                    <a:pt x="976" y="242"/>
                  </a:cubicBezTo>
                  <a:cubicBezTo>
                    <a:pt x="969" y="232"/>
                    <a:pt x="962" y="222"/>
                    <a:pt x="953" y="211"/>
                  </a:cubicBezTo>
                  <a:cubicBezTo>
                    <a:pt x="949" y="206"/>
                    <a:pt x="945" y="201"/>
                    <a:pt x="941" y="196"/>
                  </a:cubicBezTo>
                  <a:cubicBezTo>
                    <a:pt x="936" y="191"/>
                    <a:pt x="932" y="186"/>
                    <a:pt x="927" y="181"/>
                  </a:cubicBezTo>
                  <a:cubicBezTo>
                    <a:pt x="923" y="176"/>
                    <a:pt x="918" y="171"/>
                    <a:pt x="913" y="166"/>
                  </a:cubicBezTo>
                  <a:cubicBezTo>
                    <a:pt x="911" y="164"/>
                    <a:pt x="908" y="161"/>
                    <a:pt x="906" y="159"/>
                  </a:cubicBezTo>
                  <a:cubicBezTo>
                    <a:pt x="903" y="156"/>
                    <a:pt x="901" y="154"/>
                    <a:pt x="898" y="152"/>
                  </a:cubicBezTo>
                  <a:cubicBezTo>
                    <a:pt x="888" y="142"/>
                    <a:pt x="877" y="133"/>
                    <a:pt x="866" y="123"/>
                  </a:cubicBezTo>
                  <a:cubicBezTo>
                    <a:pt x="861" y="119"/>
                    <a:pt x="855" y="115"/>
                    <a:pt x="849" y="110"/>
                  </a:cubicBezTo>
                  <a:cubicBezTo>
                    <a:pt x="843" y="106"/>
                    <a:pt x="837" y="102"/>
                    <a:pt x="831" y="97"/>
                  </a:cubicBezTo>
                  <a:cubicBezTo>
                    <a:pt x="807" y="81"/>
                    <a:pt x="781" y="65"/>
                    <a:pt x="753" y="52"/>
                  </a:cubicBezTo>
                  <a:cubicBezTo>
                    <a:pt x="725" y="39"/>
                    <a:pt x="696" y="28"/>
                    <a:pt x="665" y="20"/>
                  </a:cubicBezTo>
                  <a:cubicBezTo>
                    <a:pt x="635" y="11"/>
                    <a:pt x="603" y="5"/>
                    <a:pt x="571" y="2"/>
                  </a:cubicBezTo>
                  <a:cubicBezTo>
                    <a:pt x="563" y="2"/>
                    <a:pt x="555" y="1"/>
                    <a:pt x="547" y="1"/>
                  </a:cubicBezTo>
                  <a:cubicBezTo>
                    <a:pt x="539" y="0"/>
                    <a:pt x="530" y="0"/>
                    <a:pt x="521" y="0"/>
                  </a:cubicBezTo>
                  <a:cubicBezTo>
                    <a:pt x="519" y="0"/>
                    <a:pt x="517" y="0"/>
                    <a:pt x="515" y="0"/>
                  </a:cubicBezTo>
                  <a:cubicBezTo>
                    <a:pt x="510" y="0"/>
                    <a:pt x="510" y="0"/>
                    <a:pt x="510" y="0"/>
                  </a:cubicBezTo>
                  <a:cubicBezTo>
                    <a:pt x="499" y="1"/>
                    <a:pt x="499" y="1"/>
                    <a:pt x="499" y="1"/>
                  </a:cubicBezTo>
                  <a:cubicBezTo>
                    <a:pt x="494" y="1"/>
                    <a:pt x="494" y="1"/>
                    <a:pt x="494" y="1"/>
                  </a:cubicBezTo>
                  <a:cubicBezTo>
                    <a:pt x="493" y="1"/>
                    <a:pt x="493" y="1"/>
                    <a:pt x="493" y="1"/>
                  </a:cubicBezTo>
                  <a:cubicBezTo>
                    <a:pt x="492" y="1"/>
                    <a:pt x="492" y="1"/>
                    <a:pt x="492" y="1"/>
                  </a:cubicBezTo>
                  <a:cubicBezTo>
                    <a:pt x="491" y="1"/>
                    <a:pt x="493" y="1"/>
                    <a:pt x="489" y="1"/>
                  </a:cubicBezTo>
                  <a:cubicBezTo>
                    <a:pt x="486" y="1"/>
                    <a:pt x="486" y="1"/>
                    <a:pt x="486" y="1"/>
                  </a:cubicBezTo>
                  <a:cubicBezTo>
                    <a:pt x="474" y="2"/>
                    <a:pt x="474" y="2"/>
                    <a:pt x="474" y="2"/>
                  </a:cubicBezTo>
                  <a:cubicBezTo>
                    <a:pt x="410" y="8"/>
                    <a:pt x="345" y="25"/>
                    <a:pt x="287" y="54"/>
                  </a:cubicBezTo>
                  <a:cubicBezTo>
                    <a:pt x="229" y="82"/>
                    <a:pt x="177" y="121"/>
                    <a:pt x="135" y="167"/>
                  </a:cubicBezTo>
                  <a:cubicBezTo>
                    <a:pt x="93" y="213"/>
                    <a:pt x="60" y="265"/>
                    <a:pt x="38" y="318"/>
                  </a:cubicBezTo>
                  <a:cubicBezTo>
                    <a:pt x="27" y="345"/>
                    <a:pt x="18" y="372"/>
                    <a:pt x="12" y="399"/>
                  </a:cubicBezTo>
                  <a:cubicBezTo>
                    <a:pt x="11" y="403"/>
                    <a:pt x="11" y="406"/>
                    <a:pt x="10" y="409"/>
                  </a:cubicBezTo>
                  <a:cubicBezTo>
                    <a:pt x="9" y="414"/>
                    <a:pt x="9" y="414"/>
                    <a:pt x="9" y="414"/>
                  </a:cubicBezTo>
                  <a:cubicBezTo>
                    <a:pt x="8" y="420"/>
                    <a:pt x="8" y="420"/>
                    <a:pt x="8" y="420"/>
                  </a:cubicBezTo>
                  <a:cubicBezTo>
                    <a:pt x="7" y="426"/>
                    <a:pt x="6" y="433"/>
                    <a:pt x="5" y="440"/>
                  </a:cubicBezTo>
                  <a:cubicBezTo>
                    <a:pt x="4" y="446"/>
                    <a:pt x="3" y="453"/>
                    <a:pt x="3" y="459"/>
                  </a:cubicBezTo>
                  <a:cubicBezTo>
                    <a:pt x="2" y="463"/>
                    <a:pt x="2" y="466"/>
                    <a:pt x="2" y="469"/>
                  </a:cubicBezTo>
                  <a:cubicBezTo>
                    <a:pt x="1" y="473"/>
                    <a:pt x="1" y="476"/>
                    <a:pt x="1" y="479"/>
                  </a:cubicBezTo>
                  <a:cubicBezTo>
                    <a:pt x="1" y="482"/>
                    <a:pt x="1" y="486"/>
                    <a:pt x="0" y="489"/>
                  </a:cubicBezTo>
                  <a:cubicBezTo>
                    <a:pt x="0" y="492"/>
                    <a:pt x="0" y="495"/>
                    <a:pt x="0" y="499"/>
                  </a:cubicBezTo>
                  <a:cubicBezTo>
                    <a:pt x="0" y="502"/>
                    <a:pt x="0" y="505"/>
                    <a:pt x="0" y="508"/>
                  </a:cubicBezTo>
                  <a:cubicBezTo>
                    <a:pt x="0" y="513"/>
                    <a:pt x="0" y="513"/>
                    <a:pt x="0" y="513"/>
                  </a:cubicBezTo>
                  <a:cubicBezTo>
                    <a:pt x="0" y="515"/>
                    <a:pt x="0" y="516"/>
                    <a:pt x="0" y="518"/>
                  </a:cubicBezTo>
                  <a:cubicBezTo>
                    <a:pt x="0" y="522"/>
                    <a:pt x="1" y="525"/>
                    <a:pt x="1" y="529"/>
                  </a:cubicBezTo>
                  <a:close/>
                </a:path>
              </a:pathLst>
            </a:custGeom>
            <a:solidFill>
              <a:srgbClr val="C00000"/>
            </a:solidFill>
            <a:ln>
              <a:noFill/>
            </a:ln>
          </p:spPr>
          <p:txBody>
            <a:bodyPr spcFirstLastPara="1" wrap="square" lIns="121920" tIns="60960" rIns="121920" bIns="60960" anchor="t" anchorCtr="0">
              <a:normAutofit/>
            </a:bodyPr>
            <a:lstStyle/>
            <a:p>
              <a:pPr defTabSz="1219200"/>
              <a:endParaRPr sz="2400">
                <a:solidFill>
                  <a:prstClr val="black"/>
                </a:solidFill>
                <a:cs typeface="+mn-ea"/>
                <a:sym typeface="+mn-lt"/>
              </a:endParaRPr>
            </a:p>
          </p:txBody>
        </p:sp>
        <p:sp>
          <p:nvSpPr>
            <p:cNvPr id="9" name="íSļíḋe"/>
            <p:cNvSpPr/>
            <p:nvPr/>
          </p:nvSpPr>
          <p:spPr>
            <a:xfrm>
              <a:off x="4638" y="2670"/>
              <a:ext cx="4323" cy="2579"/>
            </a:xfrm>
            <a:custGeom>
              <a:avLst/>
              <a:gdLst/>
              <a:ahLst/>
              <a:cxnLst/>
              <a:rect l="l" t="t" r="r" b="b"/>
              <a:pathLst>
                <a:path w="888" h="529" extrusionOk="0">
                  <a:moveTo>
                    <a:pt x="872" y="128"/>
                  </a:moveTo>
                  <a:cubicBezTo>
                    <a:pt x="870" y="127"/>
                    <a:pt x="868" y="125"/>
                    <a:pt x="866" y="123"/>
                  </a:cubicBezTo>
                  <a:cubicBezTo>
                    <a:pt x="861" y="119"/>
                    <a:pt x="855" y="115"/>
                    <a:pt x="849" y="110"/>
                  </a:cubicBezTo>
                  <a:cubicBezTo>
                    <a:pt x="843" y="106"/>
                    <a:pt x="837" y="102"/>
                    <a:pt x="831" y="97"/>
                  </a:cubicBezTo>
                  <a:cubicBezTo>
                    <a:pt x="807" y="81"/>
                    <a:pt x="781" y="65"/>
                    <a:pt x="753" y="52"/>
                  </a:cubicBezTo>
                  <a:cubicBezTo>
                    <a:pt x="725" y="39"/>
                    <a:pt x="696" y="28"/>
                    <a:pt x="665" y="20"/>
                  </a:cubicBezTo>
                  <a:cubicBezTo>
                    <a:pt x="635" y="11"/>
                    <a:pt x="603" y="5"/>
                    <a:pt x="571" y="2"/>
                  </a:cubicBezTo>
                  <a:cubicBezTo>
                    <a:pt x="563" y="2"/>
                    <a:pt x="555" y="1"/>
                    <a:pt x="547" y="1"/>
                  </a:cubicBezTo>
                  <a:cubicBezTo>
                    <a:pt x="539" y="0"/>
                    <a:pt x="530" y="0"/>
                    <a:pt x="521" y="0"/>
                  </a:cubicBezTo>
                  <a:cubicBezTo>
                    <a:pt x="519" y="0"/>
                    <a:pt x="517" y="0"/>
                    <a:pt x="515" y="0"/>
                  </a:cubicBezTo>
                  <a:cubicBezTo>
                    <a:pt x="510" y="0"/>
                    <a:pt x="510" y="0"/>
                    <a:pt x="510" y="0"/>
                  </a:cubicBezTo>
                  <a:cubicBezTo>
                    <a:pt x="499" y="1"/>
                    <a:pt x="499" y="1"/>
                    <a:pt x="499" y="1"/>
                  </a:cubicBezTo>
                  <a:cubicBezTo>
                    <a:pt x="494" y="1"/>
                    <a:pt x="494" y="1"/>
                    <a:pt x="494" y="1"/>
                  </a:cubicBezTo>
                  <a:cubicBezTo>
                    <a:pt x="493" y="1"/>
                    <a:pt x="493" y="1"/>
                    <a:pt x="493" y="1"/>
                  </a:cubicBezTo>
                  <a:cubicBezTo>
                    <a:pt x="492" y="1"/>
                    <a:pt x="492" y="1"/>
                    <a:pt x="492" y="1"/>
                  </a:cubicBezTo>
                  <a:cubicBezTo>
                    <a:pt x="491" y="1"/>
                    <a:pt x="493" y="1"/>
                    <a:pt x="489" y="1"/>
                  </a:cubicBezTo>
                  <a:cubicBezTo>
                    <a:pt x="486" y="1"/>
                    <a:pt x="486" y="1"/>
                    <a:pt x="486" y="1"/>
                  </a:cubicBezTo>
                  <a:cubicBezTo>
                    <a:pt x="474" y="2"/>
                    <a:pt x="474" y="2"/>
                    <a:pt x="474" y="2"/>
                  </a:cubicBezTo>
                  <a:cubicBezTo>
                    <a:pt x="410" y="8"/>
                    <a:pt x="345" y="25"/>
                    <a:pt x="287" y="54"/>
                  </a:cubicBezTo>
                  <a:cubicBezTo>
                    <a:pt x="229" y="82"/>
                    <a:pt x="177" y="121"/>
                    <a:pt x="135" y="167"/>
                  </a:cubicBezTo>
                  <a:cubicBezTo>
                    <a:pt x="93" y="213"/>
                    <a:pt x="60" y="265"/>
                    <a:pt x="38" y="318"/>
                  </a:cubicBezTo>
                  <a:cubicBezTo>
                    <a:pt x="27" y="345"/>
                    <a:pt x="18" y="372"/>
                    <a:pt x="12" y="399"/>
                  </a:cubicBezTo>
                  <a:cubicBezTo>
                    <a:pt x="11" y="403"/>
                    <a:pt x="11" y="406"/>
                    <a:pt x="10" y="409"/>
                  </a:cubicBezTo>
                  <a:cubicBezTo>
                    <a:pt x="9" y="414"/>
                    <a:pt x="9" y="414"/>
                    <a:pt x="9" y="414"/>
                  </a:cubicBezTo>
                  <a:cubicBezTo>
                    <a:pt x="8" y="420"/>
                    <a:pt x="8" y="420"/>
                    <a:pt x="8" y="420"/>
                  </a:cubicBezTo>
                  <a:cubicBezTo>
                    <a:pt x="7" y="426"/>
                    <a:pt x="6" y="433"/>
                    <a:pt x="5" y="440"/>
                  </a:cubicBezTo>
                  <a:cubicBezTo>
                    <a:pt x="4" y="446"/>
                    <a:pt x="3" y="453"/>
                    <a:pt x="3" y="459"/>
                  </a:cubicBezTo>
                  <a:cubicBezTo>
                    <a:pt x="2" y="463"/>
                    <a:pt x="2" y="466"/>
                    <a:pt x="2" y="469"/>
                  </a:cubicBezTo>
                  <a:cubicBezTo>
                    <a:pt x="1" y="473"/>
                    <a:pt x="1" y="476"/>
                    <a:pt x="1" y="479"/>
                  </a:cubicBezTo>
                  <a:cubicBezTo>
                    <a:pt x="1" y="482"/>
                    <a:pt x="1" y="486"/>
                    <a:pt x="0" y="489"/>
                  </a:cubicBezTo>
                  <a:cubicBezTo>
                    <a:pt x="0" y="492"/>
                    <a:pt x="0" y="495"/>
                    <a:pt x="0" y="499"/>
                  </a:cubicBezTo>
                  <a:cubicBezTo>
                    <a:pt x="0" y="502"/>
                    <a:pt x="0" y="505"/>
                    <a:pt x="0" y="508"/>
                  </a:cubicBezTo>
                  <a:cubicBezTo>
                    <a:pt x="0" y="513"/>
                    <a:pt x="0" y="513"/>
                    <a:pt x="0" y="513"/>
                  </a:cubicBezTo>
                  <a:cubicBezTo>
                    <a:pt x="0" y="515"/>
                    <a:pt x="0" y="516"/>
                    <a:pt x="0" y="518"/>
                  </a:cubicBezTo>
                  <a:cubicBezTo>
                    <a:pt x="0" y="522"/>
                    <a:pt x="1" y="525"/>
                    <a:pt x="1" y="529"/>
                  </a:cubicBezTo>
                  <a:cubicBezTo>
                    <a:pt x="52" y="529"/>
                    <a:pt x="52" y="529"/>
                    <a:pt x="52" y="529"/>
                  </a:cubicBezTo>
                  <a:cubicBezTo>
                    <a:pt x="52" y="526"/>
                    <a:pt x="52" y="522"/>
                    <a:pt x="53" y="519"/>
                  </a:cubicBezTo>
                  <a:cubicBezTo>
                    <a:pt x="53" y="518"/>
                    <a:pt x="53" y="516"/>
                    <a:pt x="53" y="515"/>
                  </a:cubicBezTo>
                  <a:cubicBezTo>
                    <a:pt x="54" y="511"/>
                    <a:pt x="54" y="511"/>
                    <a:pt x="54" y="511"/>
                  </a:cubicBezTo>
                  <a:cubicBezTo>
                    <a:pt x="54" y="508"/>
                    <a:pt x="54" y="505"/>
                    <a:pt x="55" y="503"/>
                  </a:cubicBezTo>
                  <a:cubicBezTo>
                    <a:pt x="55" y="500"/>
                    <a:pt x="56" y="497"/>
                    <a:pt x="56" y="494"/>
                  </a:cubicBezTo>
                  <a:cubicBezTo>
                    <a:pt x="57" y="492"/>
                    <a:pt x="57" y="489"/>
                    <a:pt x="58" y="486"/>
                  </a:cubicBezTo>
                  <a:cubicBezTo>
                    <a:pt x="58" y="483"/>
                    <a:pt x="59" y="480"/>
                    <a:pt x="60" y="477"/>
                  </a:cubicBezTo>
                  <a:cubicBezTo>
                    <a:pt x="60" y="475"/>
                    <a:pt x="61" y="472"/>
                    <a:pt x="61" y="469"/>
                  </a:cubicBezTo>
                  <a:cubicBezTo>
                    <a:pt x="63" y="463"/>
                    <a:pt x="64" y="458"/>
                    <a:pt x="66" y="452"/>
                  </a:cubicBezTo>
                  <a:cubicBezTo>
                    <a:pt x="67" y="446"/>
                    <a:pt x="69" y="441"/>
                    <a:pt x="71" y="435"/>
                  </a:cubicBezTo>
                  <a:cubicBezTo>
                    <a:pt x="72" y="431"/>
                    <a:pt x="72" y="431"/>
                    <a:pt x="72" y="431"/>
                  </a:cubicBezTo>
                  <a:cubicBezTo>
                    <a:pt x="74" y="427"/>
                    <a:pt x="74" y="427"/>
                    <a:pt x="74" y="427"/>
                  </a:cubicBezTo>
                  <a:cubicBezTo>
                    <a:pt x="75" y="424"/>
                    <a:pt x="76" y="421"/>
                    <a:pt x="77" y="418"/>
                  </a:cubicBezTo>
                  <a:cubicBezTo>
                    <a:pt x="85" y="396"/>
                    <a:pt x="95" y="374"/>
                    <a:pt x="108" y="353"/>
                  </a:cubicBezTo>
                  <a:cubicBezTo>
                    <a:pt x="132" y="310"/>
                    <a:pt x="165" y="271"/>
                    <a:pt x="204" y="240"/>
                  </a:cubicBezTo>
                  <a:cubicBezTo>
                    <a:pt x="243" y="208"/>
                    <a:pt x="288" y="183"/>
                    <a:pt x="335" y="168"/>
                  </a:cubicBezTo>
                  <a:cubicBezTo>
                    <a:pt x="382" y="152"/>
                    <a:pt x="431" y="146"/>
                    <a:pt x="478" y="148"/>
                  </a:cubicBezTo>
                  <a:cubicBezTo>
                    <a:pt x="487" y="149"/>
                    <a:pt x="487" y="149"/>
                    <a:pt x="487" y="149"/>
                  </a:cubicBezTo>
                  <a:cubicBezTo>
                    <a:pt x="489" y="149"/>
                    <a:pt x="489" y="149"/>
                    <a:pt x="489" y="149"/>
                  </a:cubicBezTo>
                  <a:cubicBezTo>
                    <a:pt x="486" y="149"/>
                    <a:pt x="489" y="149"/>
                    <a:pt x="488" y="149"/>
                  </a:cubicBezTo>
                  <a:cubicBezTo>
                    <a:pt x="489" y="149"/>
                    <a:pt x="489" y="149"/>
                    <a:pt x="489" y="149"/>
                  </a:cubicBezTo>
                  <a:cubicBezTo>
                    <a:pt x="490" y="149"/>
                    <a:pt x="490" y="149"/>
                    <a:pt x="490" y="149"/>
                  </a:cubicBezTo>
                  <a:cubicBezTo>
                    <a:pt x="495" y="150"/>
                    <a:pt x="495" y="150"/>
                    <a:pt x="495" y="150"/>
                  </a:cubicBezTo>
                  <a:cubicBezTo>
                    <a:pt x="506" y="151"/>
                    <a:pt x="506" y="151"/>
                    <a:pt x="506" y="151"/>
                  </a:cubicBezTo>
                  <a:cubicBezTo>
                    <a:pt x="511" y="151"/>
                    <a:pt x="511" y="151"/>
                    <a:pt x="511" y="151"/>
                  </a:cubicBezTo>
                  <a:cubicBezTo>
                    <a:pt x="513" y="151"/>
                    <a:pt x="514" y="152"/>
                    <a:pt x="515" y="152"/>
                  </a:cubicBezTo>
                  <a:cubicBezTo>
                    <a:pt x="520" y="153"/>
                    <a:pt x="525" y="154"/>
                    <a:pt x="531" y="155"/>
                  </a:cubicBezTo>
                  <a:cubicBezTo>
                    <a:pt x="536" y="156"/>
                    <a:pt x="542" y="157"/>
                    <a:pt x="548" y="158"/>
                  </a:cubicBezTo>
                  <a:cubicBezTo>
                    <a:pt x="570" y="163"/>
                    <a:pt x="591" y="171"/>
                    <a:pt x="611" y="179"/>
                  </a:cubicBezTo>
                  <a:cubicBezTo>
                    <a:pt x="631" y="188"/>
                    <a:pt x="650" y="198"/>
                    <a:pt x="668" y="210"/>
                  </a:cubicBezTo>
                  <a:cubicBezTo>
                    <a:pt x="685" y="221"/>
                    <a:pt x="701" y="234"/>
                    <a:pt x="715" y="247"/>
                  </a:cubicBezTo>
                  <a:cubicBezTo>
                    <a:pt x="719" y="250"/>
                    <a:pt x="723" y="253"/>
                    <a:pt x="726" y="257"/>
                  </a:cubicBezTo>
                  <a:cubicBezTo>
                    <a:pt x="729" y="260"/>
                    <a:pt x="733" y="264"/>
                    <a:pt x="736" y="267"/>
                  </a:cubicBezTo>
                  <a:cubicBezTo>
                    <a:pt x="739" y="271"/>
                    <a:pt x="742" y="274"/>
                    <a:pt x="745" y="278"/>
                  </a:cubicBezTo>
                  <a:cubicBezTo>
                    <a:pt x="888" y="264"/>
                    <a:pt x="888" y="264"/>
                    <a:pt x="888" y="264"/>
                  </a:cubicBezTo>
                  <a:lnTo>
                    <a:pt x="872" y="128"/>
                  </a:lnTo>
                  <a:close/>
                </a:path>
              </a:pathLst>
            </a:custGeom>
            <a:solidFill>
              <a:srgbClr val="B52116"/>
            </a:solidFill>
            <a:ln>
              <a:noFill/>
            </a:ln>
          </p:spPr>
          <p:txBody>
            <a:bodyPr spcFirstLastPara="1" wrap="square" lIns="121920" tIns="60960" rIns="121920" bIns="60960" anchor="t" anchorCtr="0">
              <a:normAutofit/>
            </a:bodyPr>
            <a:lstStyle/>
            <a:p>
              <a:pPr defTabSz="1219200"/>
              <a:endParaRPr sz="2400">
                <a:solidFill>
                  <a:prstClr val="black"/>
                </a:solidFill>
                <a:cs typeface="+mn-ea"/>
                <a:sym typeface="+mn-lt"/>
              </a:endParaRPr>
            </a:p>
          </p:txBody>
        </p:sp>
        <p:sp>
          <p:nvSpPr>
            <p:cNvPr id="10" name="ïṣḷídé"/>
            <p:cNvSpPr/>
            <p:nvPr/>
          </p:nvSpPr>
          <p:spPr>
            <a:xfrm>
              <a:off x="4638" y="2688"/>
              <a:ext cx="2517" cy="2560"/>
            </a:xfrm>
            <a:custGeom>
              <a:avLst/>
              <a:gdLst/>
              <a:ahLst/>
              <a:cxnLst/>
              <a:rect l="l" t="t" r="r" b="b"/>
              <a:pathLst>
                <a:path w="517" h="525" extrusionOk="0">
                  <a:moveTo>
                    <a:pt x="457" y="0"/>
                  </a:moveTo>
                  <a:cubicBezTo>
                    <a:pt x="398" y="7"/>
                    <a:pt x="340" y="24"/>
                    <a:pt x="287" y="50"/>
                  </a:cubicBezTo>
                  <a:cubicBezTo>
                    <a:pt x="229" y="78"/>
                    <a:pt x="177" y="117"/>
                    <a:pt x="135" y="163"/>
                  </a:cubicBezTo>
                  <a:cubicBezTo>
                    <a:pt x="93" y="209"/>
                    <a:pt x="60" y="261"/>
                    <a:pt x="38" y="314"/>
                  </a:cubicBezTo>
                  <a:cubicBezTo>
                    <a:pt x="27" y="341"/>
                    <a:pt x="18" y="368"/>
                    <a:pt x="12" y="395"/>
                  </a:cubicBezTo>
                  <a:cubicBezTo>
                    <a:pt x="11" y="399"/>
                    <a:pt x="11" y="402"/>
                    <a:pt x="10" y="405"/>
                  </a:cubicBezTo>
                  <a:cubicBezTo>
                    <a:pt x="9" y="410"/>
                    <a:pt x="9" y="410"/>
                    <a:pt x="9" y="410"/>
                  </a:cubicBezTo>
                  <a:cubicBezTo>
                    <a:pt x="8" y="416"/>
                    <a:pt x="8" y="416"/>
                    <a:pt x="8" y="416"/>
                  </a:cubicBezTo>
                  <a:cubicBezTo>
                    <a:pt x="7" y="422"/>
                    <a:pt x="6" y="429"/>
                    <a:pt x="5" y="436"/>
                  </a:cubicBezTo>
                  <a:cubicBezTo>
                    <a:pt x="4" y="442"/>
                    <a:pt x="3" y="449"/>
                    <a:pt x="3" y="455"/>
                  </a:cubicBezTo>
                  <a:cubicBezTo>
                    <a:pt x="2" y="459"/>
                    <a:pt x="2" y="462"/>
                    <a:pt x="2" y="465"/>
                  </a:cubicBezTo>
                  <a:cubicBezTo>
                    <a:pt x="1" y="469"/>
                    <a:pt x="1" y="472"/>
                    <a:pt x="1" y="475"/>
                  </a:cubicBezTo>
                  <a:cubicBezTo>
                    <a:pt x="1" y="478"/>
                    <a:pt x="1" y="482"/>
                    <a:pt x="0" y="485"/>
                  </a:cubicBezTo>
                  <a:cubicBezTo>
                    <a:pt x="0" y="488"/>
                    <a:pt x="0" y="491"/>
                    <a:pt x="0" y="495"/>
                  </a:cubicBezTo>
                  <a:cubicBezTo>
                    <a:pt x="0" y="498"/>
                    <a:pt x="0" y="501"/>
                    <a:pt x="0" y="504"/>
                  </a:cubicBezTo>
                  <a:cubicBezTo>
                    <a:pt x="0" y="509"/>
                    <a:pt x="0" y="509"/>
                    <a:pt x="0" y="509"/>
                  </a:cubicBezTo>
                  <a:cubicBezTo>
                    <a:pt x="0" y="511"/>
                    <a:pt x="0" y="512"/>
                    <a:pt x="0" y="514"/>
                  </a:cubicBezTo>
                  <a:cubicBezTo>
                    <a:pt x="0" y="518"/>
                    <a:pt x="1" y="521"/>
                    <a:pt x="1" y="525"/>
                  </a:cubicBezTo>
                  <a:cubicBezTo>
                    <a:pt x="52" y="525"/>
                    <a:pt x="52" y="525"/>
                    <a:pt x="52" y="525"/>
                  </a:cubicBezTo>
                  <a:cubicBezTo>
                    <a:pt x="52" y="522"/>
                    <a:pt x="52" y="518"/>
                    <a:pt x="53" y="515"/>
                  </a:cubicBezTo>
                  <a:cubicBezTo>
                    <a:pt x="53" y="514"/>
                    <a:pt x="53" y="512"/>
                    <a:pt x="53" y="511"/>
                  </a:cubicBezTo>
                  <a:cubicBezTo>
                    <a:pt x="54" y="507"/>
                    <a:pt x="54" y="507"/>
                    <a:pt x="54" y="507"/>
                  </a:cubicBezTo>
                  <a:cubicBezTo>
                    <a:pt x="54" y="504"/>
                    <a:pt x="54" y="501"/>
                    <a:pt x="55" y="499"/>
                  </a:cubicBezTo>
                  <a:cubicBezTo>
                    <a:pt x="55" y="496"/>
                    <a:pt x="56" y="493"/>
                    <a:pt x="56" y="490"/>
                  </a:cubicBezTo>
                  <a:cubicBezTo>
                    <a:pt x="57" y="488"/>
                    <a:pt x="57" y="485"/>
                    <a:pt x="58" y="482"/>
                  </a:cubicBezTo>
                  <a:cubicBezTo>
                    <a:pt x="58" y="479"/>
                    <a:pt x="59" y="476"/>
                    <a:pt x="60" y="473"/>
                  </a:cubicBezTo>
                  <a:cubicBezTo>
                    <a:pt x="60" y="471"/>
                    <a:pt x="61" y="468"/>
                    <a:pt x="61" y="465"/>
                  </a:cubicBezTo>
                  <a:cubicBezTo>
                    <a:pt x="63" y="459"/>
                    <a:pt x="64" y="454"/>
                    <a:pt x="66" y="448"/>
                  </a:cubicBezTo>
                  <a:cubicBezTo>
                    <a:pt x="67" y="442"/>
                    <a:pt x="69" y="437"/>
                    <a:pt x="71" y="431"/>
                  </a:cubicBezTo>
                  <a:cubicBezTo>
                    <a:pt x="72" y="427"/>
                    <a:pt x="72" y="427"/>
                    <a:pt x="72" y="427"/>
                  </a:cubicBezTo>
                  <a:cubicBezTo>
                    <a:pt x="74" y="423"/>
                    <a:pt x="74" y="423"/>
                    <a:pt x="74" y="423"/>
                  </a:cubicBezTo>
                  <a:cubicBezTo>
                    <a:pt x="75" y="420"/>
                    <a:pt x="76" y="417"/>
                    <a:pt x="77" y="414"/>
                  </a:cubicBezTo>
                  <a:cubicBezTo>
                    <a:pt x="85" y="392"/>
                    <a:pt x="95" y="370"/>
                    <a:pt x="108" y="349"/>
                  </a:cubicBezTo>
                  <a:cubicBezTo>
                    <a:pt x="132" y="306"/>
                    <a:pt x="165" y="267"/>
                    <a:pt x="204" y="236"/>
                  </a:cubicBezTo>
                  <a:cubicBezTo>
                    <a:pt x="243" y="204"/>
                    <a:pt x="288" y="179"/>
                    <a:pt x="335" y="164"/>
                  </a:cubicBezTo>
                  <a:cubicBezTo>
                    <a:pt x="375" y="150"/>
                    <a:pt x="416" y="144"/>
                    <a:pt x="457" y="144"/>
                  </a:cubicBezTo>
                  <a:cubicBezTo>
                    <a:pt x="517" y="73"/>
                    <a:pt x="517" y="73"/>
                    <a:pt x="517" y="73"/>
                  </a:cubicBezTo>
                  <a:lnTo>
                    <a:pt x="457" y="0"/>
                  </a:lnTo>
                  <a:close/>
                </a:path>
              </a:pathLst>
            </a:custGeom>
            <a:solidFill>
              <a:srgbClr val="BA281D"/>
            </a:solidFill>
            <a:ln>
              <a:noFill/>
            </a:ln>
          </p:spPr>
          <p:txBody>
            <a:bodyPr spcFirstLastPara="1" wrap="square" lIns="121920" tIns="60960" rIns="121920" bIns="60960" anchor="t" anchorCtr="0">
              <a:normAutofit/>
            </a:bodyPr>
            <a:lstStyle/>
            <a:p>
              <a:pPr defTabSz="1219200"/>
              <a:endParaRPr sz="2400">
                <a:solidFill>
                  <a:prstClr val="black"/>
                </a:solidFill>
                <a:cs typeface="+mn-ea"/>
                <a:sym typeface="+mn-lt"/>
              </a:endParaRPr>
            </a:p>
          </p:txBody>
        </p:sp>
        <p:sp>
          <p:nvSpPr>
            <p:cNvPr id="11" name="ïślíḋê"/>
            <p:cNvSpPr/>
            <p:nvPr/>
          </p:nvSpPr>
          <p:spPr>
            <a:xfrm>
              <a:off x="4630" y="3470"/>
              <a:ext cx="1009" cy="1765"/>
            </a:xfrm>
            <a:custGeom>
              <a:avLst/>
              <a:gdLst/>
              <a:ahLst/>
              <a:cxnLst/>
              <a:rect l="l" t="t" r="r" b="b"/>
              <a:pathLst>
                <a:path w="207" h="362" extrusionOk="0">
                  <a:moveTo>
                    <a:pt x="200" y="0"/>
                  </a:moveTo>
                  <a:cubicBezTo>
                    <a:pt x="135" y="0"/>
                    <a:pt x="135" y="0"/>
                    <a:pt x="135" y="0"/>
                  </a:cubicBezTo>
                  <a:cubicBezTo>
                    <a:pt x="93" y="46"/>
                    <a:pt x="60" y="98"/>
                    <a:pt x="38" y="151"/>
                  </a:cubicBezTo>
                  <a:cubicBezTo>
                    <a:pt x="27" y="178"/>
                    <a:pt x="18" y="205"/>
                    <a:pt x="12" y="232"/>
                  </a:cubicBezTo>
                  <a:cubicBezTo>
                    <a:pt x="11" y="236"/>
                    <a:pt x="11" y="239"/>
                    <a:pt x="10" y="242"/>
                  </a:cubicBezTo>
                  <a:cubicBezTo>
                    <a:pt x="9" y="247"/>
                    <a:pt x="9" y="247"/>
                    <a:pt x="9" y="247"/>
                  </a:cubicBezTo>
                  <a:cubicBezTo>
                    <a:pt x="8" y="253"/>
                    <a:pt x="8" y="253"/>
                    <a:pt x="8" y="253"/>
                  </a:cubicBezTo>
                  <a:cubicBezTo>
                    <a:pt x="7" y="259"/>
                    <a:pt x="6" y="266"/>
                    <a:pt x="5" y="273"/>
                  </a:cubicBezTo>
                  <a:cubicBezTo>
                    <a:pt x="4" y="279"/>
                    <a:pt x="3" y="286"/>
                    <a:pt x="3" y="292"/>
                  </a:cubicBezTo>
                  <a:cubicBezTo>
                    <a:pt x="2" y="296"/>
                    <a:pt x="2" y="299"/>
                    <a:pt x="2" y="302"/>
                  </a:cubicBezTo>
                  <a:cubicBezTo>
                    <a:pt x="1" y="306"/>
                    <a:pt x="1" y="309"/>
                    <a:pt x="1" y="312"/>
                  </a:cubicBezTo>
                  <a:cubicBezTo>
                    <a:pt x="1" y="315"/>
                    <a:pt x="1" y="319"/>
                    <a:pt x="0" y="322"/>
                  </a:cubicBezTo>
                  <a:cubicBezTo>
                    <a:pt x="0" y="325"/>
                    <a:pt x="0" y="328"/>
                    <a:pt x="0" y="332"/>
                  </a:cubicBezTo>
                  <a:cubicBezTo>
                    <a:pt x="0" y="335"/>
                    <a:pt x="0" y="338"/>
                    <a:pt x="0" y="341"/>
                  </a:cubicBezTo>
                  <a:cubicBezTo>
                    <a:pt x="0" y="346"/>
                    <a:pt x="0" y="346"/>
                    <a:pt x="0" y="346"/>
                  </a:cubicBezTo>
                  <a:cubicBezTo>
                    <a:pt x="0" y="348"/>
                    <a:pt x="0" y="349"/>
                    <a:pt x="0" y="351"/>
                  </a:cubicBezTo>
                  <a:cubicBezTo>
                    <a:pt x="0" y="355"/>
                    <a:pt x="1" y="358"/>
                    <a:pt x="1" y="362"/>
                  </a:cubicBezTo>
                  <a:cubicBezTo>
                    <a:pt x="52" y="362"/>
                    <a:pt x="52" y="362"/>
                    <a:pt x="52" y="362"/>
                  </a:cubicBezTo>
                  <a:cubicBezTo>
                    <a:pt x="52" y="359"/>
                    <a:pt x="52" y="355"/>
                    <a:pt x="53" y="352"/>
                  </a:cubicBezTo>
                  <a:cubicBezTo>
                    <a:pt x="53" y="351"/>
                    <a:pt x="53" y="349"/>
                    <a:pt x="53" y="348"/>
                  </a:cubicBezTo>
                  <a:cubicBezTo>
                    <a:pt x="54" y="344"/>
                    <a:pt x="54" y="344"/>
                    <a:pt x="54" y="344"/>
                  </a:cubicBezTo>
                  <a:cubicBezTo>
                    <a:pt x="54" y="341"/>
                    <a:pt x="54" y="338"/>
                    <a:pt x="55" y="336"/>
                  </a:cubicBezTo>
                  <a:cubicBezTo>
                    <a:pt x="55" y="333"/>
                    <a:pt x="56" y="330"/>
                    <a:pt x="56" y="327"/>
                  </a:cubicBezTo>
                  <a:cubicBezTo>
                    <a:pt x="57" y="325"/>
                    <a:pt x="57" y="322"/>
                    <a:pt x="58" y="319"/>
                  </a:cubicBezTo>
                  <a:cubicBezTo>
                    <a:pt x="58" y="316"/>
                    <a:pt x="59" y="313"/>
                    <a:pt x="60" y="310"/>
                  </a:cubicBezTo>
                  <a:cubicBezTo>
                    <a:pt x="60" y="308"/>
                    <a:pt x="61" y="305"/>
                    <a:pt x="61" y="302"/>
                  </a:cubicBezTo>
                  <a:cubicBezTo>
                    <a:pt x="63" y="296"/>
                    <a:pt x="64" y="291"/>
                    <a:pt x="66" y="285"/>
                  </a:cubicBezTo>
                  <a:cubicBezTo>
                    <a:pt x="67" y="279"/>
                    <a:pt x="69" y="274"/>
                    <a:pt x="71" y="268"/>
                  </a:cubicBezTo>
                  <a:cubicBezTo>
                    <a:pt x="72" y="264"/>
                    <a:pt x="72" y="264"/>
                    <a:pt x="72" y="264"/>
                  </a:cubicBezTo>
                  <a:cubicBezTo>
                    <a:pt x="74" y="260"/>
                    <a:pt x="74" y="260"/>
                    <a:pt x="74" y="260"/>
                  </a:cubicBezTo>
                  <a:cubicBezTo>
                    <a:pt x="75" y="257"/>
                    <a:pt x="76" y="254"/>
                    <a:pt x="77" y="251"/>
                  </a:cubicBezTo>
                  <a:cubicBezTo>
                    <a:pt x="85" y="229"/>
                    <a:pt x="95" y="207"/>
                    <a:pt x="108" y="186"/>
                  </a:cubicBezTo>
                  <a:cubicBezTo>
                    <a:pt x="132" y="143"/>
                    <a:pt x="165" y="104"/>
                    <a:pt x="204" y="73"/>
                  </a:cubicBezTo>
                  <a:cubicBezTo>
                    <a:pt x="205" y="72"/>
                    <a:pt x="206" y="71"/>
                    <a:pt x="207" y="70"/>
                  </a:cubicBezTo>
                  <a:lnTo>
                    <a:pt x="200" y="0"/>
                  </a:lnTo>
                  <a:close/>
                </a:path>
              </a:pathLst>
            </a:custGeom>
            <a:solidFill>
              <a:srgbClr val="E64823"/>
            </a:solidFill>
            <a:ln>
              <a:noFill/>
            </a:ln>
          </p:spPr>
          <p:txBody>
            <a:bodyPr spcFirstLastPara="1" wrap="square" lIns="121920" tIns="60960" rIns="121920" bIns="60960" anchor="t" anchorCtr="0">
              <a:normAutofit/>
            </a:bodyPr>
            <a:lstStyle/>
            <a:p>
              <a:pPr defTabSz="1219200"/>
              <a:endParaRPr sz="2400">
                <a:solidFill>
                  <a:prstClr val="black"/>
                </a:solidFill>
                <a:cs typeface="+mn-ea"/>
                <a:sym typeface="+mn-lt"/>
              </a:endParaRPr>
            </a:p>
          </p:txBody>
        </p:sp>
        <p:sp>
          <p:nvSpPr>
            <p:cNvPr id="13" name="í$ľïḓê"/>
            <p:cNvSpPr/>
            <p:nvPr/>
          </p:nvSpPr>
          <p:spPr>
            <a:xfrm>
              <a:off x="6707" y="3420"/>
              <a:ext cx="1574" cy="2511"/>
            </a:xfrm>
            <a:custGeom>
              <a:avLst/>
              <a:gdLst/>
              <a:ahLst/>
              <a:cxnLst/>
              <a:rect l="l" t="t" r="r" b="b"/>
              <a:pathLst>
                <a:path w="323" h="515" extrusionOk="0">
                  <a:moveTo>
                    <a:pt x="323" y="0"/>
                  </a:moveTo>
                  <a:cubicBezTo>
                    <a:pt x="323" y="0"/>
                    <a:pt x="29" y="403"/>
                    <a:pt x="14" y="428"/>
                  </a:cubicBezTo>
                  <a:cubicBezTo>
                    <a:pt x="0" y="453"/>
                    <a:pt x="8" y="486"/>
                    <a:pt x="34" y="501"/>
                  </a:cubicBezTo>
                  <a:cubicBezTo>
                    <a:pt x="59" y="515"/>
                    <a:pt x="92" y="507"/>
                    <a:pt x="107" y="481"/>
                  </a:cubicBezTo>
                  <a:cubicBezTo>
                    <a:pt x="121" y="456"/>
                    <a:pt x="323" y="0"/>
                    <a:pt x="323" y="0"/>
                  </a:cubicBezTo>
                  <a:close/>
                  <a:moveTo>
                    <a:pt x="44" y="483"/>
                  </a:moveTo>
                  <a:cubicBezTo>
                    <a:pt x="29" y="474"/>
                    <a:pt x="23" y="454"/>
                    <a:pt x="32" y="438"/>
                  </a:cubicBezTo>
                  <a:cubicBezTo>
                    <a:pt x="41" y="423"/>
                    <a:pt x="61" y="418"/>
                    <a:pt x="77" y="426"/>
                  </a:cubicBezTo>
                  <a:cubicBezTo>
                    <a:pt x="92" y="435"/>
                    <a:pt x="98" y="455"/>
                    <a:pt x="89" y="471"/>
                  </a:cubicBezTo>
                  <a:cubicBezTo>
                    <a:pt x="80" y="486"/>
                    <a:pt x="60" y="492"/>
                    <a:pt x="44" y="483"/>
                  </a:cubicBezTo>
                  <a:close/>
                </a:path>
              </a:pathLst>
            </a:custGeom>
            <a:solidFill>
              <a:schemeClr val="tx1">
                <a:lumMod val="65000"/>
                <a:lumOff val="35000"/>
              </a:schemeClr>
            </a:solidFill>
            <a:ln>
              <a:noFill/>
            </a:ln>
          </p:spPr>
          <p:txBody>
            <a:bodyPr spcFirstLastPara="1" wrap="square" lIns="121920" tIns="60960" rIns="121920" bIns="60960" anchor="t" anchorCtr="0">
              <a:normAutofit/>
            </a:bodyPr>
            <a:lstStyle/>
            <a:p>
              <a:pPr defTabSz="1219200"/>
              <a:endParaRPr sz="2400">
                <a:solidFill>
                  <a:prstClr val="black"/>
                </a:solidFill>
                <a:cs typeface="+mn-ea"/>
                <a:sym typeface="+mn-lt"/>
              </a:endParaRPr>
            </a:p>
          </p:txBody>
        </p:sp>
      </p:grpSp>
      <p:sp>
        <p:nvSpPr>
          <p:cNvPr id="15" name="文本框 14"/>
          <p:cNvSpPr txBox="1"/>
          <p:nvPr/>
        </p:nvSpPr>
        <p:spPr>
          <a:xfrm>
            <a:off x="1932094" y="5453381"/>
            <a:ext cx="8326967" cy="1019125"/>
          </a:xfrm>
          <a:prstGeom prst="rect">
            <a:avLst/>
          </a:prstGeom>
          <a:noFill/>
        </p:spPr>
        <p:txBody>
          <a:bodyPr wrap="square" rtlCol="0" anchor="t">
            <a:spAutoFit/>
          </a:bodyPr>
          <a:lstStyle/>
          <a:p>
            <a:pPr defTabSz="1219200">
              <a:lnSpc>
                <a:spcPct val="150000"/>
              </a:lnSpc>
            </a:pPr>
            <a:r>
              <a:rPr lang="zh-CN" altLang="en-US" sz="2135">
                <a:solidFill>
                  <a:prstClr val="black">
                    <a:lumMod val="75000"/>
                    <a:lumOff val="25000"/>
                  </a:prstClr>
                </a:solidFill>
                <a:cs typeface="+mn-ea"/>
                <a:sym typeface="+mn-lt"/>
              </a:rPr>
              <a:t>《生产过程危险和有害因素分类与代码》（GB/T 13861）</a:t>
            </a:r>
          </a:p>
          <a:p>
            <a:pPr defTabSz="1219200">
              <a:lnSpc>
                <a:spcPct val="150000"/>
              </a:lnSpc>
            </a:pPr>
            <a:r>
              <a:rPr lang="zh-CN" altLang="en-US" sz="2135">
                <a:solidFill>
                  <a:prstClr val="black">
                    <a:lumMod val="75000"/>
                    <a:lumOff val="25000"/>
                  </a:prstClr>
                </a:solidFill>
                <a:cs typeface="+mn-ea"/>
                <a:sym typeface="+mn-lt"/>
              </a:rPr>
              <a:t>《 企业职工伤亡事故分类标准》（GB 6441）</a:t>
            </a:r>
          </a:p>
        </p:txBody>
      </p:sp>
      <p:sp>
        <p:nvSpPr>
          <p:cNvPr id="16" name="文本框 15"/>
          <p:cNvSpPr txBox="1"/>
          <p:nvPr/>
        </p:nvSpPr>
        <p:spPr>
          <a:xfrm>
            <a:off x="1932094" y="4326097"/>
            <a:ext cx="1800860" cy="379656"/>
          </a:xfrm>
          <a:prstGeom prst="rect">
            <a:avLst/>
          </a:prstGeom>
          <a:noFill/>
        </p:spPr>
        <p:txBody>
          <a:bodyPr wrap="square" rtlCol="0" anchor="t">
            <a:spAutoFit/>
          </a:bodyPr>
          <a:lstStyle/>
          <a:p>
            <a:pPr defTabSz="1219200"/>
            <a:r>
              <a:rPr lang="zh-CN" altLang="en-US" sz="1865" b="1" dirty="0">
                <a:solidFill>
                  <a:prstClr val="black">
                    <a:lumMod val="75000"/>
                    <a:lumOff val="25000"/>
                  </a:prstClr>
                </a:solidFill>
                <a:cs typeface="+mn-ea"/>
                <a:sym typeface="+mn-lt"/>
              </a:rPr>
              <a:t>划分作业活动</a:t>
            </a:r>
          </a:p>
        </p:txBody>
      </p:sp>
      <p:sp>
        <p:nvSpPr>
          <p:cNvPr id="17" name="文本框 16"/>
          <p:cNvSpPr txBox="1"/>
          <p:nvPr/>
        </p:nvSpPr>
        <p:spPr>
          <a:xfrm>
            <a:off x="2973494" y="2999522"/>
            <a:ext cx="1800860" cy="379656"/>
          </a:xfrm>
          <a:prstGeom prst="rect">
            <a:avLst/>
          </a:prstGeom>
          <a:noFill/>
        </p:spPr>
        <p:txBody>
          <a:bodyPr wrap="square" rtlCol="0" anchor="t">
            <a:spAutoFit/>
          </a:bodyPr>
          <a:lstStyle/>
          <a:p>
            <a:pPr defTabSz="1219200"/>
            <a:r>
              <a:rPr lang="zh-CN" altLang="en-US" sz="1865" b="1">
                <a:solidFill>
                  <a:prstClr val="black">
                    <a:lumMod val="75000"/>
                    <a:lumOff val="25000"/>
                  </a:prstClr>
                </a:solidFill>
                <a:cs typeface="+mn-ea"/>
                <a:sym typeface="+mn-lt"/>
              </a:rPr>
              <a:t>辨识危险源</a:t>
            </a:r>
          </a:p>
        </p:txBody>
      </p:sp>
      <p:sp>
        <p:nvSpPr>
          <p:cNvPr id="18" name="文本框 17"/>
          <p:cNvSpPr txBox="1"/>
          <p:nvPr/>
        </p:nvSpPr>
        <p:spPr>
          <a:xfrm>
            <a:off x="7422727" y="2952022"/>
            <a:ext cx="1800860" cy="379656"/>
          </a:xfrm>
          <a:prstGeom prst="rect">
            <a:avLst/>
          </a:prstGeom>
          <a:noFill/>
        </p:spPr>
        <p:txBody>
          <a:bodyPr wrap="square" rtlCol="0" anchor="t">
            <a:spAutoFit/>
          </a:bodyPr>
          <a:lstStyle/>
          <a:p>
            <a:pPr defTabSz="1219200"/>
            <a:r>
              <a:rPr lang="zh-CN" altLang="en-US" sz="1865" b="1" dirty="0">
                <a:solidFill>
                  <a:prstClr val="black">
                    <a:lumMod val="75000"/>
                    <a:lumOff val="25000"/>
                  </a:prstClr>
                </a:solidFill>
                <a:cs typeface="+mn-ea"/>
                <a:sym typeface="+mn-lt"/>
              </a:rPr>
              <a:t>确定风险</a:t>
            </a:r>
          </a:p>
        </p:txBody>
      </p:sp>
      <p:sp>
        <p:nvSpPr>
          <p:cNvPr id="19" name="文本框 18"/>
          <p:cNvSpPr txBox="1"/>
          <p:nvPr/>
        </p:nvSpPr>
        <p:spPr>
          <a:xfrm>
            <a:off x="8578428" y="4231097"/>
            <a:ext cx="2600113" cy="379656"/>
          </a:xfrm>
          <a:prstGeom prst="rect">
            <a:avLst/>
          </a:prstGeom>
          <a:noFill/>
        </p:spPr>
        <p:txBody>
          <a:bodyPr wrap="square" rtlCol="0" anchor="t">
            <a:spAutoFit/>
          </a:bodyPr>
          <a:lstStyle/>
          <a:p>
            <a:pPr defTabSz="1219200"/>
            <a:r>
              <a:rPr lang="zh-CN" altLang="en-US" sz="1865" b="1" dirty="0">
                <a:solidFill>
                  <a:prstClr val="black">
                    <a:lumMod val="75000"/>
                    <a:lumOff val="25000"/>
                  </a:prstClr>
                </a:solidFill>
                <a:cs typeface="+mn-ea"/>
                <a:sym typeface="+mn-lt"/>
              </a:rPr>
              <a:t>确定风险是否可承受</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467" y="1151468"/>
            <a:ext cx="33866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2.3 辨识危险源</a:t>
            </a:r>
          </a:p>
        </p:txBody>
      </p:sp>
      <p:sp>
        <p:nvSpPr>
          <p:cNvPr id="3" name="文本框 2"/>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2、风险辨识思路方法与工具</a:t>
            </a:r>
          </a:p>
        </p:txBody>
      </p:sp>
      <p:sp>
        <p:nvSpPr>
          <p:cNvPr id="4" name="文本框 3"/>
          <p:cNvSpPr txBox="1"/>
          <p:nvPr/>
        </p:nvSpPr>
        <p:spPr>
          <a:xfrm>
            <a:off x="821267" y="1748367"/>
            <a:ext cx="10574020" cy="420564"/>
          </a:xfrm>
          <a:prstGeom prst="rect">
            <a:avLst/>
          </a:prstGeom>
          <a:noFill/>
        </p:spPr>
        <p:txBody>
          <a:bodyPr wrap="square" rtlCol="0" anchor="t">
            <a:spAutoFit/>
          </a:bodyPr>
          <a:lstStyle/>
          <a:p>
            <a:pPr defTabSz="1219200"/>
            <a:r>
              <a:rPr lang="zh-CN" altLang="en-US" sz="2135">
                <a:solidFill>
                  <a:prstClr val="black"/>
                </a:solidFill>
                <a:cs typeface="+mn-ea"/>
                <a:sym typeface="+mn-lt"/>
              </a:rPr>
              <a:t>《生产过程危险和有害因素分类与代码》（GB/T 13861）</a:t>
            </a:r>
          </a:p>
        </p:txBody>
      </p:sp>
      <p:sp>
        <p:nvSpPr>
          <p:cNvPr id="5" name="圆角矩形 4"/>
          <p:cNvSpPr/>
          <p:nvPr/>
        </p:nvSpPr>
        <p:spPr>
          <a:xfrm>
            <a:off x="4409441" y="2306320"/>
            <a:ext cx="3319780" cy="57573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prstClr val="white"/>
                </a:solidFill>
                <a:cs typeface="+mn-ea"/>
                <a:sym typeface="+mn-lt"/>
              </a:rPr>
              <a:t>生产过程危险和有害因素</a:t>
            </a:r>
          </a:p>
        </p:txBody>
      </p:sp>
      <p:sp>
        <p:nvSpPr>
          <p:cNvPr id="7" name="圆角矩形 6"/>
          <p:cNvSpPr/>
          <p:nvPr/>
        </p:nvSpPr>
        <p:spPr>
          <a:xfrm>
            <a:off x="1193011" y="3365213"/>
            <a:ext cx="2064229" cy="576064"/>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prstClr val="white"/>
                </a:solidFill>
                <a:cs typeface="+mn-ea"/>
                <a:sym typeface="+mn-lt"/>
              </a:rPr>
              <a:t>人的因素</a:t>
            </a:r>
          </a:p>
        </p:txBody>
      </p:sp>
      <p:sp>
        <p:nvSpPr>
          <p:cNvPr id="8" name="圆角矩形 7"/>
          <p:cNvSpPr/>
          <p:nvPr/>
        </p:nvSpPr>
        <p:spPr>
          <a:xfrm>
            <a:off x="3769951" y="3385024"/>
            <a:ext cx="2064229" cy="576064"/>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prstClr val="white"/>
                </a:solidFill>
                <a:cs typeface="+mn-ea"/>
                <a:sym typeface="+mn-lt"/>
              </a:rPr>
              <a:t>物的因素</a:t>
            </a:r>
          </a:p>
        </p:txBody>
      </p:sp>
      <p:sp>
        <p:nvSpPr>
          <p:cNvPr id="20" name="圆角矩形 19"/>
          <p:cNvSpPr/>
          <p:nvPr/>
        </p:nvSpPr>
        <p:spPr>
          <a:xfrm>
            <a:off x="6338236" y="3385024"/>
            <a:ext cx="2064229" cy="576064"/>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prstClr val="white"/>
                </a:solidFill>
                <a:cs typeface="+mn-ea"/>
                <a:sym typeface="+mn-lt"/>
              </a:rPr>
              <a:t>环境因素</a:t>
            </a:r>
          </a:p>
        </p:txBody>
      </p:sp>
      <p:sp>
        <p:nvSpPr>
          <p:cNvPr id="21" name="圆角矩形 20"/>
          <p:cNvSpPr/>
          <p:nvPr/>
        </p:nvSpPr>
        <p:spPr>
          <a:xfrm>
            <a:off x="8834514" y="3385024"/>
            <a:ext cx="2064229" cy="576064"/>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prstClr val="white"/>
                </a:solidFill>
                <a:cs typeface="+mn-ea"/>
                <a:sym typeface="+mn-lt"/>
              </a:rPr>
              <a:t>管理因素</a:t>
            </a:r>
          </a:p>
        </p:txBody>
      </p:sp>
      <p:sp>
        <p:nvSpPr>
          <p:cNvPr id="22" name="左大括号 21"/>
          <p:cNvSpPr/>
          <p:nvPr/>
        </p:nvSpPr>
        <p:spPr>
          <a:xfrm rot="5400000">
            <a:off x="5882640" y="-630767"/>
            <a:ext cx="408093" cy="7560733"/>
          </a:xfrm>
          <a:prstGeom prst="leftBrac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219200"/>
            <a:endParaRPr lang="zh-CN" altLang="en-US" sz="2400">
              <a:solidFill>
                <a:prstClr val="black"/>
              </a:solidFill>
              <a:cs typeface="+mn-ea"/>
              <a:sym typeface="+mn-lt"/>
            </a:endParaRPr>
          </a:p>
        </p:txBody>
      </p:sp>
      <p:sp>
        <p:nvSpPr>
          <p:cNvPr id="23" name="TextBox 11"/>
          <p:cNvSpPr txBox="1"/>
          <p:nvPr/>
        </p:nvSpPr>
        <p:spPr>
          <a:xfrm>
            <a:off x="1067357" y="4119349"/>
            <a:ext cx="2312081" cy="1528945"/>
          </a:xfrm>
          <a:prstGeom prst="rect">
            <a:avLst/>
          </a:prstGeom>
          <a:solidFill>
            <a:schemeClr val="bg1">
              <a:lumMod val="50000"/>
            </a:schemeClr>
          </a:solidFill>
          <a:ln>
            <a:noFill/>
          </a:ln>
        </p:spPr>
        <p:txBody>
          <a:bodyPr wrap="square" rtlCol="0">
            <a:spAutoFit/>
          </a:bodyPr>
          <a:lstStyle/>
          <a:p>
            <a:pPr marL="381000" indent="-381000" defTabSz="1219200">
              <a:buFont typeface="Arial" panose="020B0604020202020204" pitchFamily="34" charset="0"/>
              <a:buChar char="•"/>
            </a:pPr>
            <a:r>
              <a:rPr lang="zh-CN" altLang="en-US" sz="1865" b="1" dirty="0">
                <a:solidFill>
                  <a:prstClr val="white"/>
                </a:solidFill>
                <a:cs typeface="+mn-ea"/>
                <a:sym typeface="+mn-lt"/>
              </a:rPr>
              <a:t>心理、生理性危险和有害因素</a:t>
            </a:r>
            <a:endParaRPr lang="en-US" altLang="zh-CN" sz="1865" b="1" dirty="0">
              <a:solidFill>
                <a:prstClr val="white"/>
              </a:solidFill>
              <a:cs typeface="+mn-ea"/>
              <a:sym typeface="+mn-lt"/>
            </a:endParaRPr>
          </a:p>
          <a:p>
            <a:pPr marL="381000" indent="-381000" defTabSz="1219200">
              <a:buFont typeface="Arial" panose="020B0604020202020204" pitchFamily="34" charset="0"/>
              <a:buChar char="•"/>
            </a:pPr>
            <a:r>
              <a:rPr lang="zh-CN" altLang="en-US" sz="1865" b="1" dirty="0">
                <a:solidFill>
                  <a:prstClr val="white"/>
                </a:solidFill>
                <a:cs typeface="+mn-ea"/>
                <a:sym typeface="+mn-lt"/>
              </a:rPr>
              <a:t>行为性危险和有害因素</a:t>
            </a:r>
            <a:endParaRPr lang="en-US" altLang="zh-CN" sz="1865" b="1" dirty="0">
              <a:solidFill>
                <a:prstClr val="white"/>
              </a:solidFill>
              <a:cs typeface="+mn-ea"/>
              <a:sym typeface="+mn-lt"/>
            </a:endParaRPr>
          </a:p>
          <a:p>
            <a:pPr marL="381000" indent="-381000" defTabSz="1219200">
              <a:buFont typeface="Arial" panose="020B0604020202020204" pitchFamily="34" charset="0"/>
              <a:buChar char="•"/>
            </a:pPr>
            <a:endParaRPr lang="en-US" altLang="zh-CN" sz="1865" b="1" dirty="0">
              <a:solidFill>
                <a:prstClr val="white"/>
              </a:solidFill>
              <a:cs typeface="+mn-ea"/>
              <a:sym typeface="+mn-lt"/>
            </a:endParaRPr>
          </a:p>
        </p:txBody>
      </p:sp>
      <p:sp>
        <p:nvSpPr>
          <p:cNvPr id="24" name="TextBox 14"/>
          <p:cNvSpPr txBox="1"/>
          <p:nvPr/>
        </p:nvSpPr>
        <p:spPr>
          <a:xfrm>
            <a:off x="3657620" y="4138977"/>
            <a:ext cx="2312081" cy="1816266"/>
          </a:xfrm>
          <a:prstGeom prst="rect">
            <a:avLst/>
          </a:prstGeom>
          <a:solidFill>
            <a:schemeClr val="bg1">
              <a:lumMod val="50000"/>
            </a:schemeClr>
          </a:solidFill>
          <a:ln>
            <a:noFill/>
          </a:ln>
        </p:spPr>
        <p:txBody>
          <a:bodyPr wrap="square" rtlCol="0">
            <a:spAutoFit/>
          </a:bodyPr>
          <a:lstStyle/>
          <a:p>
            <a:pPr marL="381000" indent="-381000" defTabSz="1219200">
              <a:buFont typeface="Arial" panose="020B0604020202020204" pitchFamily="34" charset="0"/>
              <a:buChar char="•"/>
            </a:pPr>
            <a:r>
              <a:rPr lang="zh-CN" altLang="en-US" sz="1865" b="1" dirty="0">
                <a:solidFill>
                  <a:prstClr val="white"/>
                </a:solidFill>
                <a:cs typeface="+mn-ea"/>
                <a:sym typeface="+mn-lt"/>
              </a:rPr>
              <a:t>物理性危险和有害因素</a:t>
            </a:r>
          </a:p>
          <a:p>
            <a:pPr marL="381000" indent="-381000" defTabSz="1219200">
              <a:buFont typeface="Arial" panose="020B0604020202020204" pitchFamily="34" charset="0"/>
              <a:buChar char="•"/>
            </a:pPr>
            <a:r>
              <a:rPr lang="zh-CN" altLang="en-US" sz="1865" b="1" dirty="0">
                <a:solidFill>
                  <a:prstClr val="white"/>
                </a:solidFill>
                <a:cs typeface="+mn-ea"/>
                <a:sym typeface="+mn-lt"/>
              </a:rPr>
              <a:t>化学性危险和有害因素</a:t>
            </a:r>
          </a:p>
          <a:p>
            <a:pPr marL="381000" indent="-381000" defTabSz="1219200">
              <a:buFont typeface="Arial" panose="020B0604020202020204" pitchFamily="34" charset="0"/>
              <a:buChar char="•"/>
            </a:pPr>
            <a:r>
              <a:rPr lang="zh-CN" altLang="en-US" sz="1865" b="1" dirty="0">
                <a:solidFill>
                  <a:prstClr val="white"/>
                </a:solidFill>
                <a:cs typeface="+mn-ea"/>
                <a:sym typeface="+mn-lt"/>
              </a:rPr>
              <a:t>生物性危险和有害因素</a:t>
            </a:r>
          </a:p>
        </p:txBody>
      </p:sp>
      <p:sp>
        <p:nvSpPr>
          <p:cNvPr id="25" name="TextBox 15"/>
          <p:cNvSpPr txBox="1"/>
          <p:nvPr/>
        </p:nvSpPr>
        <p:spPr>
          <a:xfrm>
            <a:off x="6144910" y="4150564"/>
            <a:ext cx="2313617" cy="1816266"/>
          </a:xfrm>
          <a:prstGeom prst="rect">
            <a:avLst/>
          </a:prstGeom>
          <a:solidFill>
            <a:schemeClr val="bg1">
              <a:lumMod val="50000"/>
            </a:schemeClr>
          </a:solidFill>
          <a:ln>
            <a:noFill/>
          </a:ln>
        </p:spPr>
        <p:txBody>
          <a:bodyPr wrap="square" rtlCol="0">
            <a:spAutoFit/>
          </a:bodyPr>
          <a:lstStyle/>
          <a:p>
            <a:pPr marL="381000" indent="-381000" defTabSz="1219200">
              <a:buFont typeface="Arial" panose="020B0604020202020204" pitchFamily="34" charset="0"/>
              <a:buChar char="•"/>
            </a:pPr>
            <a:r>
              <a:rPr lang="zh-CN" altLang="en-US" sz="1865" b="1" dirty="0">
                <a:solidFill>
                  <a:prstClr val="white"/>
                </a:solidFill>
                <a:cs typeface="+mn-ea"/>
                <a:sym typeface="+mn-lt"/>
              </a:rPr>
              <a:t>室内作业场所环境不良</a:t>
            </a:r>
          </a:p>
          <a:p>
            <a:pPr marL="381000" indent="-381000" defTabSz="1219200">
              <a:buFont typeface="Arial" panose="020B0604020202020204" pitchFamily="34" charset="0"/>
              <a:buChar char="•"/>
            </a:pPr>
            <a:r>
              <a:rPr lang="zh-CN" altLang="en-US" sz="1865" b="1" dirty="0">
                <a:solidFill>
                  <a:prstClr val="white"/>
                </a:solidFill>
                <a:cs typeface="+mn-ea"/>
                <a:sym typeface="+mn-lt"/>
              </a:rPr>
              <a:t>室内作业场所环境不良</a:t>
            </a:r>
          </a:p>
          <a:p>
            <a:pPr marL="381000" indent="-381000" defTabSz="1219200">
              <a:buFont typeface="Arial" panose="020B0604020202020204" pitchFamily="34" charset="0"/>
              <a:buChar char="•"/>
            </a:pPr>
            <a:r>
              <a:rPr lang="zh-CN" altLang="en-US" sz="1865" b="1" dirty="0">
                <a:solidFill>
                  <a:prstClr val="white"/>
                </a:solidFill>
                <a:cs typeface="+mn-ea"/>
                <a:sym typeface="+mn-lt"/>
              </a:rPr>
              <a:t>地下（含水下）作业环境不良</a:t>
            </a:r>
          </a:p>
        </p:txBody>
      </p:sp>
      <p:sp>
        <p:nvSpPr>
          <p:cNvPr id="26" name="TextBox 17"/>
          <p:cNvSpPr txBox="1"/>
          <p:nvPr/>
        </p:nvSpPr>
        <p:spPr>
          <a:xfrm>
            <a:off x="8642774" y="4139354"/>
            <a:ext cx="2593340" cy="1816266"/>
          </a:xfrm>
          <a:prstGeom prst="rect">
            <a:avLst/>
          </a:prstGeom>
          <a:solidFill>
            <a:schemeClr val="bg1">
              <a:lumMod val="50000"/>
            </a:schemeClr>
          </a:solidFill>
          <a:ln>
            <a:noFill/>
          </a:ln>
        </p:spPr>
        <p:txBody>
          <a:bodyPr wrap="square" rtlCol="0">
            <a:spAutoFit/>
          </a:bodyPr>
          <a:lstStyle/>
          <a:p>
            <a:pPr marL="381000" indent="-381000" defTabSz="1219200">
              <a:buFont typeface="Arial" panose="020B0604020202020204" pitchFamily="34" charset="0"/>
              <a:buChar char="•"/>
            </a:pPr>
            <a:r>
              <a:rPr lang="zh-CN" altLang="en-US" sz="1865" b="1" dirty="0">
                <a:solidFill>
                  <a:prstClr val="white"/>
                </a:solidFill>
                <a:cs typeface="+mn-ea"/>
                <a:sym typeface="+mn-lt"/>
              </a:rPr>
              <a:t>组织机构不健全</a:t>
            </a:r>
          </a:p>
          <a:p>
            <a:pPr marL="381000" indent="-381000" defTabSz="1219200">
              <a:buFont typeface="Arial" panose="020B0604020202020204" pitchFamily="34" charset="0"/>
              <a:buChar char="•"/>
            </a:pPr>
            <a:r>
              <a:rPr lang="zh-CN" altLang="en-US" sz="1865" b="1" dirty="0">
                <a:solidFill>
                  <a:prstClr val="white"/>
                </a:solidFill>
                <a:cs typeface="+mn-ea"/>
                <a:sym typeface="+mn-lt"/>
              </a:rPr>
              <a:t>责任制未落实</a:t>
            </a:r>
          </a:p>
          <a:p>
            <a:pPr marL="381000" indent="-381000" defTabSz="1219200">
              <a:buFont typeface="Arial" panose="020B0604020202020204" pitchFamily="34" charset="0"/>
              <a:buChar char="•"/>
            </a:pPr>
            <a:r>
              <a:rPr lang="zh-CN" altLang="en-US" sz="1865" b="1" dirty="0">
                <a:solidFill>
                  <a:prstClr val="white"/>
                </a:solidFill>
                <a:cs typeface="+mn-ea"/>
                <a:sym typeface="+mn-lt"/>
              </a:rPr>
              <a:t>规章制度不完善</a:t>
            </a:r>
            <a:endParaRPr lang="en-US" altLang="zh-CN" sz="1865" b="1" dirty="0">
              <a:solidFill>
                <a:prstClr val="white"/>
              </a:solidFill>
              <a:cs typeface="+mn-ea"/>
              <a:sym typeface="+mn-lt"/>
            </a:endParaRPr>
          </a:p>
          <a:p>
            <a:pPr marL="381000" indent="-381000" defTabSz="1219200">
              <a:buFont typeface="Arial" panose="020B0604020202020204" pitchFamily="34" charset="0"/>
              <a:buChar char="•"/>
            </a:pPr>
            <a:r>
              <a:rPr lang="zh-CN" altLang="en-US" sz="1865" b="1" dirty="0">
                <a:solidFill>
                  <a:prstClr val="white"/>
                </a:solidFill>
                <a:cs typeface="+mn-ea"/>
                <a:sym typeface="+mn-lt"/>
              </a:rPr>
              <a:t>投入不足</a:t>
            </a:r>
          </a:p>
          <a:p>
            <a:pPr marL="381000" indent="-381000" defTabSz="1219200">
              <a:buFont typeface="Arial" panose="020B0604020202020204" pitchFamily="34" charset="0"/>
              <a:buChar char="•"/>
            </a:pPr>
            <a:r>
              <a:rPr lang="zh-CN" altLang="en-US" sz="1865" b="1" dirty="0">
                <a:solidFill>
                  <a:prstClr val="white"/>
                </a:solidFill>
                <a:cs typeface="+mn-ea"/>
                <a:sym typeface="+mn-lt"/>
              </a:rPr>
              <a:t>管理不完善</a:t>
            </a:r>
          </a:p>
          <a:p>
            <a:pPr marL="381000" indent="-381000" defTabSz="1219200">
              <a:buFont typeface="Arial" panose="020B0604020202020204" pitchFamily="34" charset="0"/>
              <a:buChar char="•"/>
            </a:pPr>
            <a:r>
              <a:rPr lang="zh-CN" altLang="en-US" sz="1865" b="1" dirty="0">
                <a:solidFill>
                  <a:prstClr val="white"/>
                </a:solidFill>
                <a:cs typeface="+mn-ea"/>
                <a:sym typeface="+mn-lt"/>
              </a:rPr>
              <a:t>其他管理因素缺陷</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467" y="1151468"/>
            <a:ext cx="33866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2.3 辨识危险源</a:t>
            </a:r>
          </a:p>
        </p:txBody>
      </p:sp>
      <p:sp>
        <p:nvSpPr>
          <p:cNvPr id="3" name="文本框 2"/>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2、风险辨识思路方法与工具</a:t>
            </a:r>
          </a:p>
        </p:txBody>
      </p:sp>
      <p:grpSp>
        <p:nvGrpSpPr>
          <p:cNvPr id="34" name="组合 33"/>
          <p:cNvGrpSpPr/>
          <p:nvPr/>
        </p:nvGrpSpPr>
        <p:grpSpPr>
          <a:xfrm>
            <a:off x="1390421" y="2105631"/>
            <a:ext cx="9607581" cy="3714157"/>
            <a:chOff x="1402" y="2487"/>
            <a:chExt cx="11348" cy="4387"/>
          </a:xfrm>
        </p:grpSpPr>
        <p:sp>
          <p:nvSpPr>
            <p:cNvPr id="6" name="矩形 5"/>
            <p:cNvSpPr/>
            <p:nvPr/>
          </p:nvSpPr>
          <p:spPr>
            <a:xfrm>
              <a:off x="4992" y="2487"/>
              <a:ext cx="4309" cy="56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辨识风险源的存在</a:t>
              </a:r>
            </a:p>
          </p:txBody>
        </p:sp>
        <p:sp>
          <p:nvSpPr>
            <p:cNvPr id="9" name="矩形 8"/>
            <p:cNvSpPr/>
            <p:nvPr/>
          </p:nvSpPr>
          <p:spPr>
            <a:xfrm>
              <a:off x="4165" y="3586"/>
              <a:ext cx="1758" cy="6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根源</a:t>
              </a:r>
            </a:p>
          </p:txBody>
        </p:sp>
        <p:sp>
          <p:nvSpPr>
            <p:cNvPr id="10" name="矩形 9"/>
            <p:cNvSpPr/>
            <p:nvPr/>
          </p:nvSpPr>
          <p:spPr>
            <a:xfrm>
              <a:off x="8167" y="3586"/>
              <a:ext cx="1758" cy="6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状态</a:t>
              </a:r>
            </a:p>
          </p:txBody>
        </p:sp>
        <p:grpSp>
          <p:nvGrpSpPr>
            <p:cNvPr id="31" name="组合 30"/>
            <p:cNvGrpSpPr/>
            <p:nvPr/>
          </p:nvGrpSpPr>
          <p:grpSpPr>
            <a:xfrm>
              <a:off x="5332" y="3159"/>
              <a:ext cx="3515" cy="359"/>
              <a:chOff x="5332" y="3054"/>
              <a:chExt cx="3515" cy="539"/>
            </a:xfrm>
          </p:grpSpPr>
          <p:sp>
            <p:nvSpPr>
              <p:cNvPr id="11" name="下箭头 10"/>
              <p:cNvSpPr/>
              <p:nvPr/>
            </p:nvSpPr>
            <p:spPr>
              <a:xfrm>
                <a:off x="5332" y="3054"/>
                <a:ext cx="340" cy="532"/>
              </a:xfrm>
              <a:prstGeom prst="downArrow">
                <a:avLst/>
              </a:prstGeom>
              <a:noFill/>
              <a:ln>
                <a:solidFill>
                  <a:schemeClr val="bg1">
                    <a:lumMod val="65000"/>
                  </a:schemeClr>
                </a:solidFill>
              </a:ln>
              <a:extLst>
                <a:ext uri="{909E8E84-426E-40DD-AFC4-6F175D3DCCD1}">
                  <a14:hiddenFill xmlns:a14="http://schemas.microsoft.com/office/drawing/2010/main" xmlns="">
                    <a:solidFill>
                      <a:schemeClr val="bg1">
                        <a:lumMod val="7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b="1">
                  <a:solidFill>
                    <a:prstClr val="white"/>
                  </a:solidFill>
                  <a:cs typeface="+mn-ea"/>
                  <a:sym typeface="+mn-lt"/>
                </a:endParaRPr>
              </a:p>
            </p:txBody>
          </p:sp>
          <p:sp>
            <p:nvSpPr>
              <p:cNvPr id="12" name="下箭头 11"/>
              <p:cNvSpPr/>
              <p:nvPr/>
            </p:nvSpPr>
            <p:spPr>
              <a:xfrm>
                <a:off x="8507" y="3061"/>
                <a:ext cx="340" cy="532"/>
              </a:xfrm>
              <a:prstGeom prst="downArrow">
                <a:avLst/>
              </a:prstGeom>
              <a:noFill/>
              <a:ln>
                <a:solidFill>
                  <a:schemeClr val="bg1">
                    <a:lumMod val="65000"/>
                  </a:schemeClr>
                </a:solidFill>
              </a:ln>
              <a:extLst>
                <a:ext uri="{909E8E84-426E-40DD-AFC4-6F175D3DCCD1}">
                  <a14:hiddenFill xmlns:a14="http://schemas.microsoft.com/office/drawing/2010/main" xmlns="">
                    <a:solidFill>
                      <a:schemeClr val="bg1">
                        <a:lumMod val="7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b="1">
                  <a:solidFill>
                    <a:prstClr val="white"/>
                  </a:solidFill>
                  <a:cs typeface="+mn-ea"/>
                  <a:sym typeface="+mn-lt"/>
                </a:endParaRPr>
              </a:p>
            </p:txBody>
          </p:sp>
        </p:grpSp>
        <p:sp>
          <p:nvSpPr>
            <p:cNvPr id="13" name="TextBox 11"/>
            <p:cNvSpPr txBox="1"/>
            <p:nvPr/>
          </p:nvSpPr>
          <p:spPr>
            <a:xfrm>
              <a:off x="2497" y="4607"/>
              <a:ext cx="3856" cy="788"/>
            </a:xfrm>
            <a:prstGeom prst="rect">
              <a:avLst/>
            </a:prstGeom>
            <a:solidFill>
              <a:schemeClr val="bg1">
                <a:lumMod val="50000"/>
              </a:schemeClr>
            </a:solidFill>
            <a:ln>
              <a:noFill/>
            </a:ln>
          </p:spPr>
          <p:txBody>
            <a:bodyPr wrap="square" rtlCol="0">
              <a:spAutoFit/>
            </a:bodyPr>
            <a:lstStyle/>
            <a:p>
              <a:pPr algn="ctr" defTabSz="1219200"/>
              <a:r>
                <a:rPr lang="zh-CN" altLang="en-US" sz="1865" b="1" dirty="0">
                  <a:solidFill>
                    <a:prstClr val="white"/>
                  </a:solidFill>
                  <a:cs typeface="+mn-ea"/>
                  <a:sym typeface="+mn-lt"/>
                </a:rPr>
                <a:t>能量（能源或能源载体）</a:t>
              </a:r>
            </a:p>
            <a:p>
              <a:pPr algn="ctr" defTabSz="1219200"/>
              <a:r>
                <a:rPr lang="zh-CN" altLang="en-US" sz="1865" b="1" dirty="0">
                  <a:solidFill>
                    <a:prstClr val="white"/>
                  </a:solidFill>
                  <a:cs typeface="+mn-ea"/>
                  <a:sym typeface="+mn-lt"/>
                </a:rPr>
                <a:t>危险物质</a:t>
              </a:r>
            </a:p>
          </p:txBody>
        </p:sp>
        <p:sp>
          <p:nvSpPr>
            <p:cNvPr id="14" name="TextBox 13"/>
            <p:cNvSpPr txBox="1"/>
            <p:nvPr/>
          </p:nvSpPr>
          <p:spPr>
            <a:xfrm>
              <a:off x="7714" y="4607"/>
              <a:ext cx="3742" cy="788"/>
            </a:xfrm>
            <a:prstGeom prst="rect">
              <a:avLst/>
            </a:prstGeom>
            <a:solidFill>
              <a:schemeClr val="bg1">
                <a:lumMod val="50000"/>
              </a:schemeClr>
            </a:solidFill>
            <a:ln>
              <a:noFill/>
            </a:ln>
          </p:spPr>
          <p:txBody>
            <a:bodyPr wrap="square" rtlCol="0">
              <a:spAutoFit/>
            </a:bodyPr>
            <a:lstStyle/>
            <a:p>
              <a:pPr algn="ctr" defTabSz="1219200"/>
              <a:r>
                <a:rPr lang="zh-CN" altLang="en-US" sz="1865" b="1" dirty="0">
                  <a:solidFill>
                    <a:prstClr val="white"/>
                  </a:solidFill>
                  <a:cs typeface="+mn-ea"/>
                  <a:sym typeface="+mn-lt"/>
                </a:rPr>
                <a:t>物的不安全状态</a:t>
              </a:r>
              <a:endParaRPr lang="en-US" altLang="zh-CN" sz="1865" b="1" dirty="0">
                <a:solidFill>
                  <a:prstClr val="white"/>
                </a:solidFill>
                <a:cs typeface="+mn-ea"/>
                <a:sym typeface="+mn-lt"/>
              </a:endParaRPr>
            </a:p>
            <a:p>
              <a:pPr algn="ctr" defTabSz="1219200"/>
              <a:r>
                <a:rPr lang="zh-CN" altLang="en-US" sz="1865" b="1" dirty="0">
                  <a:solidFill>
                    <a:prstClr val="white"/>
                  </a:solidFill>
                  <a:cs typeface="+mn-ea"/>
                  <a:sym typeface="+mn-lt"/>
                </a:rPr>
                <a:t>人的不安全行为</a:t>
              </a:r>
            </a:p>
          </p:txBody>
        </p:sp>
        <p:sp>
          <p:nvSpPr>
            <p:cNvPr id="15" name="矩形 14"/>
            <p:cNvSpPr/>
            <p:nvPr/>
          </p:nvSpPr>
          <p:spPr>
            <a:xfrm>
              <a:off x="4397" y="6194"/>
              <a:ext cx="5500" cy="6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确定其特性</a:t>
              </a:r>
            </a:p>
          </p:txBody>
        </p:sp>
        <p:grpSp>
          <p:nvGrpSpPr>
            <p:cNvPr id="33" name="组合 32"/>
            <p:cNvGrpSpPr/>
            <p:nvPr/>
          </p:nvGrpSpPr>
          <p:grpSpPr>
            <a:xfrm>
              <a:off x="4765" y="4327"/>
              <a:ext cx="4564" cy="250"/>
              <a:chOff x="4765" y="4267"/>
              <a:chExt cx="4564" cy="340"/>
            </a:xfrm>
          </p:grpSpPr>
          <p:sp>
            <p:nvSpPr>
              <p:cNvPr id="16" name="下箭头 15"/>
              <p:cNvSpPr/>
              <p:nvPr/>
            </p:nvSpPr>
            <p:spPr>
              <a:xfrm>
                <a:off x="4765" y="4267"/>
                <a:ext cx="567" cy="340"/>
              </a:xfrm>
              <a:prstGeom prst="downArrow">
                <a:avLst/>
              </a:prstGeom>
              <a:noFill/>
              <a:ln>
                <a:solidFill>
                  <a:schemeClr val="bg1">
                    <a:lumMod val="65000"/>
                  </a:schemeClr>
                </a:solidFill>
              </a:ln>
              <a:extLst>
                <a:ext uri="{909E8E84-426E-40DD-AFC4-6F175D3DCCD1}">
                  <a14:hiddenFill xmlns:a14="http://schemas.microsoft.com/office/drawing/2010/main" xmlns="">
                    <a:solidFill>
                      <a:schemeClr val="bg1">
                        <a:lumMod val="7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b="1">
                  <a:solidFill>
                    <a:prstClr val="white"/>
                  </a:solidFill>
                  <a:cs typeface="+mn-ea"/>
                  <a:sym typeface="+mn-lt"/>
                </a:endParaRPr>
              </a:p>
            </p:txBody>
          </p:sp>
          <p:sp>
            <p:nvSpPr>
              <p:cNvPr id="17" name="下箭头 16"/>
              <p:cNvSpPr/>
              <p:nvPr/>
            </p:nvSpPr>
            <p:spPr>
              <a:xfrm>
                <a:off x="8763" y="4267"/>
                <a:ext cx="567" cy="340"/>
              </a:xfrm>
              <a:prstGeom prst="downArrow">
                <a:avLst/>
              </a:prstGeom>
              <a:noFill/>
              <a:ln>
                <a:solidFill>
                  <a:schemeClr val="bg1">
                    <a:lumMod val="65000"/>
                  </a:schemeClr>
                </a:solidFill>
              </a:ln>
              <a:extLst>
                <a:ext uri="{909E8E84-426E-40DD-AFC4-6F175D3DCCD1}">
                  <a14:hiddenFill xmlns:a14="http://schemas.microsoft.com/office/drawing/2010/main" xmlns="">
                    <a:solidFill>
                      <a:schemeClr val="bg1">
                        <a:lumMod val="7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b="1">
                  <a:solidFill>
                    <a:prstClr val="white"/>
                  </a:solidFill>
                  <a:cs typeface="+mn-ea"/>
                  <a:sym typeface="+mn-lt"/>
                </a:endParaRPr>
              </a:p>
            </p:txBody>
          </p:sp>
        </p:grpSp>
        <p:grpSp>
          <p:nvGrpSpPr>
            <p:cNvPr id="32" name="组合 31"/>
            <p:cNvGrpSpPr/>
            <p:nvPr/>
          </p:nvGrpSpPr>
          <p:grpSpPr>
            <a:xfrm>
              <a:off x="4765" y="5655"/>
              <a:ext cx="4649" cy="373"/>
              <a:chOff x="4765" y="5625"/>
              <a:chExt cx="4649" cy="570"/>
            </a:xfrm>
          </p:grpSpPr>
          <p:sp>
            <p:nvSpPr>
              <p:cNvPr id="18" name="下箭头 17"/>
              <p:cNvSpPr/>
              <p:nvPr/>
            </p:nvSpPr>
            <p:spPr>
              <a:xfrm>
                <a:off x="4765" y="5625"/>
                <a:ext cx="567" cy="570"/>
              </a:xfrm>
              <a:prstGeom prst="downArrow">
                <a:avLst/>
              </a:prstGeom>
              <a:noFill/>
              <a:ln>
                <a:solidFill>
                  <a:schemeClr val="bg1">
                    <a:lumMod val="65000"/>
                  </a:schemeClr>
                </a:solidFill>
              </a:ln>
              <a:extLst>
                <a:ext uri="{909E8E84-426E-40DD-AFC4-6F175D3DCCD1}">
                  <a14:hiddenFill xmlns:a14="http://schemas.microsoft.com/office/drawing/2010/main" xmlns="">
                    <a:solidFill>
                      <a:schemeClr val="bg1">
                        <a:lumMod val="7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b="1">
                  <a:solidFill>
                    <a:prstClr val="white"/>
                  </a:solidFill>
                  <a:cs typeface="+mn-ea"/>
                  <a:sym typeface="+mn-lt"/>
                </a:endParaRPr>
              </a:p>
            </p:txBody>
          </p:sp>
          <p:sp>
            <p:nvSpPr>
              <p:cNvPr id="19" name="下箭头 18"/>
              <p:cNvSpPr/>
              <p:nvPr/>
            </p:nvSpPr>
            <p:spPr>
              <a:xfrm>
                <a:off x="8848" y="5625"/>
                <a:ext cx="567" cy="570"/>
              </a:xfrm>
              <a:prstGeom prst="downArrow">
                <a:avLst/>
              </a:prstGeom>
              <a:noFill/>
              <a:ln>
                <a:solidFill>
                  <a:schemeClr val="bg1">
                    <a:lumMod val="65000"/>
                  </a:schemeClr>
                </a:solidFill>
              </a:ln>
              <a:extLst>
                <a:ext uri="{909E8E84-426E-40DD-AFC4-6F175D3DCCD1}">
                  <a14:hiddenFill xmlns:a14="http://schemas.microsoft.com/office/drawing/2010/main" xmlns="">
                    <a:solidFill>
                      <a:schemeClr val="bg1">
                        <a:lumMod val="7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b="1">
                  <a:solidFill>
                    <a:prstClr val="white"/>
                  </a:solidFill>
                  <a:cs typeface="+mn-ea"/>
                  <a:sym typeface="+mn-lt"/>
                </a:endParaRPr>
              </a:p>
            </p:txBody>
          </p:sp>
        </p:grpSp>
        <p:sp>
          <p:nvSpPr>
            <p:cNvPr id="27" name="TextBox 19"/>
            <p:cNvSpPr txBox="1"/>
            <p:nvPr/>
          </p:nvSpPr>
          <p:spPr>
            <a:xfrm>
              <a:off x="1402" y="3663"/>
              <a:ext cx="557" cy="2722"/>
            </a:xfrm>
            <a:prstGeom prst="rect">
              <a:avLst/>
            </a:prstGeom>
            <a:solidFill>
              <a:srgbClr val="C00000"/>
            </a:solidFill>
            <a:ln>
              <a:noFill/>
            </a:ln>
          </p:spPr>
          <p:txBody>
            <a:bodyPr vert="eaVert" wrap="square" rtlCol="0">
              <a:spAutoFit/>
            </a:bodyPr>
            <a:lstStyle/>
            <a:p>
              <a:pPr algn="ctr" defTabSz="1219200"/>
              <a:r>
                <a:rPr lang="zh-CN" altLang="en-US" sz="1865" b="1" dirty="0">
                  <a:solidFill>
                    <a:prstClr val="white"/>
                  </a:solidFill>
                  <a:cs typeface="+mn-ea"/>
                  <a:sym typeface="+mn-lt"/>
                </a:rPr>
                <a:t>第一类危险源</a:t>
              </a:r>
            </a:p>
          </p:txBody>
        </p:sp>
        <p:sp>
          <p:nvSpPr>
            <p:cNvPr id="28" name="TextBox 20"/>
            <p:cNvSpPr txBox="1"/>
            <p:nvPr/>
          </p:nvSpPr>
          <p:spPr>
            <a:xfrm>
              <a:off x="12193" y="3663"/>
              <a:ext cx="557" cy="2722"/>
            </a:xfrm>
            <a:prstGeom prst="rect">
              <a:avLst/>
            </a:prstGeom>
            <a:solidFill>
              <a:srgbClr val="C00000"/>
            </a:solidFill>
            <a:ln>
              <a:noFill/>
            </a:ln>
          </p:spPr>
          <p:txBody>
            <a:bodyPr vert="eaVert" wrap="square" rtlCol="0">
              <a:spAutoFit/>
            </a:bodyPr>
            <a:lstStyle/>
            <a:p>
              <a:pPr algn="ctr" defTabSz="1219200"/>
              <a:r>
                <a:rPr lang="zh-CN" altLang="en-US" sz="1865" b="1" dirty="0">
                  <a:solidFill>
                    <a:prstClr val="white"/>
                  </a:solidFill>
                  <a:cs typeface="+mn-ea"/>
                  <a:sym typeface="+mn-lt"/>
                </a:rPr>
                <a:t>第二类危险源</a:t>
              </a:r>
            </a:p>
          </p:txBody>
        </p:sp>
        <p:sp>
          <p:nvSpPr>
            <p:cNvPr id="29" name="右箭头 28"/>
            <p:cNvSpPr/>
            <p:nvPr/>
          </p:nvSpPr>
          <p:spPr>
            <a:xfrm>
              <a:off x="2049" y="4759"/>
              <a:ext cx="418" cy="567"/>
            </a:xfrm>
            <a:prstGeom prst="rightArrow">
              <a:avLst/>
            </a:prstGeom>
            <a:noFill/>
            <a:ln>
              <a:solidFill>
                <a:schemeClr val="bg1">
                  <a:lumMod val="65000"/>
                </a:schemeClr>
              </a:solidFill>
            </a:ln>
            <a:extLst>
              <a:ext uri="{909E8E84-426E-40DD-AFC4-6F175D3DCCD1}">
                <a14:hiddenFill xmlns:a14="http://schemas.microsoft.com/office/drawing/2010/main" xmlns="">
                  <a:solidFill>
                    <a:schemeClr val="bg1">
                      <a:lumMod val="7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b="1">
                <a:solidFill>
                  <a:prstClr val="white"/>
                </a:solidFill>
                <a:cs typeface="+mn-ea"/>
                <a:sym typeface="+mn-lt"/>
              </a:endParaRPr>
            </a:p>
          </p:txBody>
        </p:sp>
        <p:sp>
          <p:nvSpPr>
            <p:cNvPr id="30" name="右箭头 29"/>
            <p:cNvSpPr/>
            <p:nvPr/>
          </p:nvSpPr>
          <p:spPr>
            <a:xfrm rot="10800000">
              <a:off x="11560" y="4733"/>
              <a:ext cx="405" cy="567"/>
            </a:xfrm>
            <a:prstGeom prst="rightArrow">
              <a:avLst/>
            </a:prstGeom>
            <a:noFill/>
            <a:ln>
              <a:solidFill>
                <a:schemeClr val="bg1">
                  <a:lumMod val="65000"/>
                </a:schemeClr>
              </a:solidFill>
            </a:ln>
            <a:extLst>
              <a:ext uri="{909E8E84-426E-40DD-AFC4-6F175D3DCCD1}">
                <a14:hiddenFill xmlns:a14="http://schemas.microsoft.com/office/drawing/2010/main" xmlns="">
                  <a:solidFill>
                    <a:schemeClr val="bg1">
                      <a:lumMod val="7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b="1">
                <a:solidFill>
                  <a:prstClr val="white"/>
                </a:solidFill>
                <a:cs typeface="+mn-ea"/>
                <a:sym typeface="+mn-lt"/>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467" y="1113368"/>
            <a:ext cx="33866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2.3 辨识危险源</a:t>
            </a:r>
          </a:p>
        </p:txBody>
      </p:sp>
      <p:sp>
        <p:nvSpPr>
          <p:cNvPr id="3" name="文本框 2"/>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2、风险辨识思路方法与工具</a:t>
            </a:r>
          </a:p>
        </p:txBody>
      </p:sp>
      <p:sp>
        <p:nvSpPr>
          <p:cNvPr id="4" name="文本框 3"/>
          <p:cNvSpPr txBox="1"/>
          <p:nvPr/>
        </p:nvSpPr>
        <p:spPr>
          <a:xfrm>
            <a:off x="770468" y="1722967"/>
            <a:ext cx="1421553" cy="400110"/>
          </a:xfrm>
          <a:prstGeom prst="rect">
            <a:avLst/>
          </a:prstGeom>
          <a:noFill/>
        </p:spPr>
        <p:txBody>
          <a:bodyPr wrap="square" rtlCol="0" anchor="t">
            <a:spAutoFit/>
          </a:bodyPr>
          <a:lstStyle/>
          <a:p>
            <a:pPr defTabSz="1219200"/>
            <a:r>
              <a:rPr lang="zh-CN" altLang="en-US" sz="2000" b="1">
                <a:solidFill>
                  <a:prstClr val="black">
                    <a:lumMod val="75000"/>
                    <a:lumOff val="25000"/>
                  </a:prstClr>
                </a:solidFill>
                <a:cs typeface="+mn-ea"/>
                <a:sym typeface="+mn-lt"/>
              </a:rPr>
              <a:t>常用方法</a:t>
            </a:r>
          </a:p>
        </p:txBody>
      </p:sp>
      <p:grpSp>
        <p:nvGrpSpPr>
          <p:cNvPr id="25" name="组合 24"/>
          <p:cNvGrpSpPr/>
          <p:nvPr/>
        </p:nvGrpSpPr>
        <p:grpSpPr>
          <a:xfrm>
            <a:off x="1391074" y="2377440"/>
            <a:ext cx="8415020" cy="4400973"/>
            <a:chOff x="-59" y="2933"/>
            <a:chExt cx="9939" cy="5198"/>
          </a:xfrm>
        </p:grpSpPr>
        <p:grpSp>
          <p:nvGrpSpPr>
            <p:cNvPr id="8" name="组合 7"/>
            <p:cNvGrpSpPr/>
            <p:nvPr/>
          </p:nvGrpSpPr>
          <p:grpSpPr>
            <a:xfrm>
              <a:off x="-59" y="3108"/>
              <a:ext cx="5554" cy="5023"/>
              <a:chOff x="795" y="1626"/>
              <a:chExt cx="6229" cy="5634"/>
            </a:xfrm>
          </p:grpSpPr>
          <p:cxnSp>
            <p:nvCxnSpPr>
              <p:cNvPr id="110" name="直接箭头连接符 109"/>
              <p:cNvCxnSpPr>
                <a:stCxn id="55" idx="1"/>
              </p:cNvCxnSpPr>
              <p:nvPr/>
            </p:nvCxnSpPr>
            <p:spPr>
              <a:xfrm flipV="1">
                <a:off x="4000" y="1891"/>
                <a:ext cx="3025" cy="1019"/>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12" name="直接箭头连接符 111"/>
              <p:cNvCxnSpPr>
                <a:stCxn id="55" idx="1"/>
              </p:cNvCxnSpPr>
              <p:nvPr/>
            </p:nvCxnSpPr>
            <p:spPr>
              <a:xfrm>
                <a:off x="4000" y="2910"/>
                <a:ext cx="3025" cy="70"/>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14" name="直接箭头连接符 113"/>
              <p:cNvCxnSpPr>
                <a:stCxn id="55" idx="1"/>
              </p:cNvCxnSpPr>
              <p:nvPr/>
            </p:nvCxnSpPr>
            <p:spPr>
              <a:xfrm>
                <a:off x="4000" y="2910"/>
                <a:ext cx="3025" cy="1160"/>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a:stCxn id="55" idx="1"/>
              </p:cNvCxnSpPr>
              <p:nvPr/>
            </p:nvCxnSpPr>
            <p:spPr>
              <a:xfrm>
                <a:off x="4000" y="2910"/>
                <a:ext cx="3025" cy="2249"/>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18" name="直接箭头连接符 117"/>
              <p:cNvCxnSpPr>
                <a:stCxn id="55" idx="1"/>
              </p:cNvCxnSpPr>
              <p:nvPr/>
            </p:nvCxnSpPr>
            <p:spPr>
              <a:xfrm>
                <a:off x="4000" y="2910"/>
                <a:ext cx="3025" cy="3339"/>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122" name="íṡliḍê"/>
              <p:cNvGrpSpPr/>
              <p:nvPr/>
            </p:nvGrpSpPr>
            <p:grpSpPr>
              <a:xfrm>
                <a:off x="795" y="1626"/>
                <a:ext cx="3210" cy="5634"/>
                <a:chOff x="673100" y="1376362"/>
                <a:chExt cx="2717800" cy="4770438"/>
              </a:xfrm>
            </p:grpSpPr>
            <p:grpSp>
              <p:nvGrpSpPr>
                <p:cNvPr id="84" name="ïṡḻíde"/>
                <p:cNvGrpSpPr/>
                <p:nvPr/>
              </p:nvGrpSpPr>
              <p:grpSpPr>
                <a:xfrm>
                  <a:off x="673100" y="3527425"/>
                  <a:ext cx="1809750" cy="2619375"/>
                  <a:chOff x="673100" y="3527425"/>
                  <a:chExt cx="1809750" cy="2619375"/>
                </a:xfrm>
              </p:grpSpPr>
              <p:sp>
                <p:nvSpPr>
                  <p:cNvPr id="50" name="iṩḻíďé"/>
                  <p:cNvSpPr/>
                  <p:nvPr/>
                </p:nvSpPr>
                <p:spPr bwMode="auto">
                  <a:xfrm>
                    <a:off x="706437" y="4152900"/>
                    <a:ext cx="1516063" cy="1870075"/>
                  </a:xfrm>
                  <a:custGeom>
                    <a:avLst/>
                    <a:gdLst>
                      <a:gd name="T0" fmla="*/ 0 w 955"/>
                      <a:gd name="T1" fmla="*/ 429 h 1178"/>
                      <a:gd name="T2" fmla="*/ 0 w 955"/>
                      <a:gd name="T3" fmla="*/ 1178 h 1178"/>
                      <a:gd name="T4" fmla="*/ 955 w 955"/>
                      <a:gd name="T5" fmla="*/ 481 h 1178"/>
                      <a:gd name="T6" fmla="*/ 588 w 955"/>
                      <a:gd name="T7" fmla="*/ 0 h 1178"/>
                      <a:gd name="T8" fmla="*/ 0 w 955"/>
                      <a:gd name="T9" fmla="*/ 429 h 1178"/>
                    </a:gdLst>
                    <a:ahLst/>
                    <a:cxnLst>
                      <a:cxn ang="0">
                        <a:pos x="T0" y="T1"/>
                      </a:cxn>
                      <a:cxn ang="0">
                        <a:pos x="T2" y="T3"/>
                      </a:cxn>
                      <a:cxn ang="0">
                        <a:pos x="T4" y="T5"/>
                      </a:cxn>
                      <a:cxn ang="0">
                        <a:pos x="T6" y="T7"/>
                      </a:cxn>
                      <a:cxn ang="0">
                        <a:pos x="T8" y="T9"/>
                      </a:cxn>
                    </a:cxnLst>
                    <a:rect l="0" t="0" r="r" b="b"/>
                    <a:pathLst>
                      <a:path w="955" h="1178">
                        <a:moveTo>
                          <a:pt x="0" y="429"/>
                        </a:moveTo>
                        <a:lnTo>
                          <a:pt x="0" y="1178"/>
                        </a:lnTo>
                        <a:lnTo>
                          <a:pt x="955" y="481"/>
                        </a:lnTo>
                        <a:lnTo>
                          <a:pt x="588" y="0"/>
                        </a:lnTo>
                        <a:lnTo>
                          <a:pt x="0" y="429"/>
                        </a:lnTo>
                        <a:close/>
                      </a:path>
                    </a:pathLst>
                  </a:custGeom>
                  <a:solidFill>
                    <a:srgbClr val="FAC297"/>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p>
                    <a:pPr defTabSz="1219200"/>
                    <a:endParaRPr lang="zh-CN" altLang="en-US" sz="2400">
                      <a:solidFill>
                        <a:prstClr val="black"/>
                      </a:solidFill>
                      <a:cs typeface="+mn-ea"/>
                      <a:sym typeface="+mn-lt"/>
                    </a:endParaRPr>
                  </a:p>
                </p:txBody>
              </p:sp>
              <p:sp>
                <p:nvSpPr>
                  <p:cNvPr id="51" name="ïṣ1íḍè"/>
                  <p:cNvSpPr/>
                  <p:nvPr/>
                </p:nvSpPr>
                <p:spPr bwMode="auto">
                  <a:xfrm>
                    <a:off x="706437" y="4740275"/>
                    <a:ext cx="1516063" cy="1282700"/>
                  </a:xfrm>
                  <a:custGeom>
                    <a:avLst/>
                    <a:gdLst>
                      <a:gd name="T0" fmla="*/ 0 w 955"/>
                      <a:gd name="T1" fmla="*/ 634 h 808"/>
                      <a:gd name="T2" fmla="*/ 0 w 955"/>
                      <a:gd name="T3" fmla="*/ 808 h 808"/>
                      <a:gd name="T4" fmla="*/ 955 w 955"/>
                      <a:gd name="T5" fmla="*/ 111 h 808"/>
                      <a:gd name="T6" fmla="*/ 871 w 955"/>
                      <a:gd name="T7" fmla="*/ 0 h 808"/>
                      <a:gd name="T8" fmla="*/ 0 w 955"/>
                      <a:gd name="T9" fmla="*/ 634 h 808"/>
                    </a:gdLst>
                    <a:ahLst/>
                    <a:cxnLst>
                      <a:cxn ang="0">
                        <a:pos x="T0" y="T1"/>
                      </a:cxn>
                      <a:cxn ang="0">
                        <a:pos x="T2" y="T3"/>
                      </a:cxn>
                      <a:cxn ang="0">
                        <a:pos x="T4" y="T5"/>
                      </a:cxn>
                      <a:cxn ang="0">
                        <a:pos x="T6" y="T7"/>
                      </a:cxn>
                      <a:cxn ang="0">
                        <a:pos x="T8" y="T9"/>
                      </a:cxn>
                    </a:cxnLst>
                    <a:rect l="0" t="0" r="r" b="b"/>
                    <a:pathLst>
                      <a:path w="955" h="808">
                        <a:moveTo>
                          <a:pt x="0" y="634"/>
                        </a:moveTo>
                        <a:lnTo>
                          <a:pt x="0" y="808"/>
                        </a:lnTo>
                        <a:lnTo>
                          <a:pt x="955" y="111"/>
                        </a:lnTo>
                        <a:lnTo>
                          <a:pt x="871" y="0"/>
                        </a:lnTo>
                        <a:lnTo>
                          <a:pt x="0" y="634"/>
                        </a:lnTo>
                        <a:close/>
                      </a:path>
                    </a:pathLst>
                  </a:custGeom>
                  <a:solidFill>
                    <a:srgbClr val="F2A16E"/>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p>
                    <a:pPr defTabSz="1219200"/>
                    <a:endParaRPr lang="zh-CN" altLang="en-US" sz="2400">
                      <a:solidFill>
                        <a:prstClr val="black"/>
                      </a:solidFill>
                      <a:cs typeface="+mn-ea"/>
                      <a:sym typeface="+mn-lt"/>
                    </a:endParaRPr>
                  </a:p>
                </p:txBody>
              </p:sp>
              <p:sp>
                <p:nvSpPr>
                  <p:cNvPr id="53" name="íṧ1îḓè"/>
                  <p:cNvSpPr/>
                  <p:nvPr/>
                </p:nvSpPr>
                <p:spPr bwMode="auto">
                  <a:xfrm>
                    <a:off x="695325" y="3527425"/>
                    <a:ext cx="1787525" cy="2487613"/>
                  </a:xfrm>
                  <a:custGeom>
                    <a:avLst/>
                    <a:gdLst>
                      <a:gd name="T0" fmla="*/ 126 w 857"/>
                      <a:gd name="T1" fmla="*/ 851 h 1190"/>
                      <a:gd name="T2" fmla="*/ 58 w 857"/>
                      <a:gd name="T3" fmla="*/ 485 h 1190"/>
                      <a:gd name="T4" fmla="*/ 264 w 857"/>
                      <a:gd name="T5" fmla="*/ 213 h 1190"/>
                      <a:gd name="T6" fmla="*/ 520 w 857"/>
                      <a:gd name="T7" fmla="*/ 28 h 1190"/>
                      <a:gd name="T8" fmla="*/ 600 w 857"/>
                      <a:gd name="T9" fmla="*/ 94 h 1190"/>
                      <a:gd name="T10" fmla="*/ 690 w 857"/>
                      <a:gd name="T11" fmla="*/ 114 h 1190"/>
                      <a:gd name="T12" fmla="*/ 822 w 857"/>
                      <a:gd name="T13" fmla="*/ 209 h 1190"/>
                      <a:gd name="T14" fmla="*/ 788 w 857"/>
                      <a:gd name="T15" fmla="*/ 313 h 1190"/>
                      <a:gd name="T16" fmla="*/ 856 w 857"/>
                      <a:gd name="T17" fmla="*/ 381 h 1190"/>
                      <a:gd name="T18" fmla="*/ 757 w 857"/>
                      <a:gd name="T19" fmla="*/ 497 h 1190"/>
                      <a:gd name="T20" fmla="*/ 823 w 857"/>
                      <a:gd name="T21" fmla="*/ 585 h 1190"/>
                      <a:gd name="T22" fmla="*/ 756 w 857"/>
                      <a:gd name="T23" fmla="*/ 668 h 1190"/>
                      <a:gd name="T24" fmla="*/ 757 w 857"/>
                      <a:gd name="T25" fmla="*/ 772 h 1190"/>
                      <a:gd name="T26" fmla="*/ 126 w 857"/>
                      <a:gd name="T27" fmla="*/ 851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1190">
                        <a:moveTo>
                          <a:pt x="126" y="851"/>
                        </a:moveTo>
                        <a:cubicBezTo>
                          <a:pt x="61" y="731"/>
                          <a:pt x="0" y="664"/>
                          <a:pt x="58" y="485"/>
                        </a:cubicBezTo>
                        <a:cubicBezTo>
                          <a:pt x="116" y="306"/>
                          <a:pt x="122" y="260"/>
                          <a:pt x="264" y="213"/>
                        </a:cubicBezTo>
                        <a:cubicBezTo>
                          <a:pt x="364" y="180"/>
                          <a:pt x="499" y="87"/>
                          <a:pt x="520" y="28"/>
                        </a:cubicBezTo>
                        <a:cubicBezTo>
                          <a:pt x="531" y="0"/>
                          <a:pt x="607" y="35"/>
                          <a:pt x="600" y="94"/>
                        </a:cubicBezTo>
                        <a:cubicBezTo>
                          <a:pt x="590" y="178"/>
                          <a:pt x="648" y="118"/>
                          <a:pt x="690" y="114"/>
                        </a:cubicBezTo>
                        <a:cubicBezTo>
                          <a:pt x="732" y="110"/>
                          <a:pt x="820" y="143"/>
                          <a:pt x="822" y="209"/>
                        </a:cubicBezTo>
                        <a:cubicBezTo>
                          <a:pt x="824" y="275"/>
                          <a:pt x="788" y="313"/>
                          <a:pt x="788" y="313"/>
                        </a:cubicBezTo>
                        <a:cubicBezTo>
                          <a:pt x="788" y="313"/>
                          <a:pt x="857" y="322"/>
                          <a:pt x="856" y="381"/>
                        </a:cubicBezTo>
                        <a:cubicBezTo>
                          <a:pt x="855" y="440"/>
                          <a:pt x="757" y="497"/>
                          <a:pt x="757" y="497"/>
                        </a:cubicBezTo>
                        <a:cubicBezTo>
                          <a:pt x="757" y="497"/>
                          <a:pt x="828" y="521"/>
                          <a:pt x="823" y="585"/>
                        </a:cubicBezTo>
                        <a:cubicBezTo>
                          <a:pt x="819" y="649"/>
                          <a:pt x="756" y="668"/>
                          <a:pt x="756" y="668"/>
                        </a:cubicBezTo>
                        <a:cubicBezTo>
                          <a:pt x="756" y="668"/>
                          <a:pt x="779" y="707"/>
                          <a:pt x="757" y="772"/>
                        </a:cubicBezTo>
                        <a:cubicBezTo>
                          <a:pt x="734" y="837"/>
                          <a:pt x="309" y="1190"/>
                          <a:pt x="126" y="851"/>
                        </a:cubicBezTo>
                      </a:path>
                    </a:pathLst>
                  </a:custGeom>
                  <a:solidFill>
                    <a:srgbClr val="FAC297"/>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p>
                    <a:pPr defTabSz="1219200"/>
                    <a:endParaRPr lang="zh-CN" altLang="en-US" sz="2400">
                      <a:solidFill>
                        <a:prstClr val="black"/>
                      </a:solidFill>
                      <a:cs typeface="+mn-ea"/>
                      <a:sym typeface="+mn-lt"/>
                    </a:endParaRPr>
                  </a:p>
                </p:txBody>
              </p:sp>
              <p:sp>
                <p:nvSpPr>
                  <p:cNvPr id="54" name="iṩḻïḑe"/>
                  <p:cNvSpPr/>
                  <p:nvPr/>
                </p:nvSpPr>
                <p:spPr bwMode="auto">
                  <a:xfrm>
                    <a:off x="1736725" y="4054475"/>
                    <a:ext cx="306388" cy="336550"/>
                  </a:xfrm>
                  <a:custGeom>
                    <a:avLst/>
                    <a:gdLst>
                      <a:gd name="T0" fmla="*/ 142 w 147"/>
                      <a:gd name="T1" fmla="*/ 0 h 161"/>
                      <a:gd name="T2" fmla="*/ 147 w 147"/>
                      <a:gd name="T3" fmla="*/ 95 h 161"/>
                      <a:gd name="T4" fmla="*/ 16 w 147"/>
                      <a:gd name="T5" fmla="*/ 152 h 161"/>
                      <a:gd name="T6" fmla="*/ 0 w 147"/>
                      <a:gd name="T7" fmla="*/ 161 h 161"/>
                      <a:gd name="T8" fmla="*/ 32 w 147"/>
                      <a:gd name="T9" fmla="*/ 12 h 161"/>
                      <a:gd name="T10" fmla="*/ 142 w 147"/>
                      <a:gd name="T11" fmla="*/ 0 h 161"/>
                    </a:gdLst>
                    <a:ahLst/>
                    <a:cxnLst>
                      <a:cxn ang="0">
                        <a:pos x="T0" y="T1"/>
                      </a:cxn>
                      <a:cxn ang="0">
                        <a:pos x="T2" y="T3"/>
                      </a:cxn>
                      <a:cxn ang="0">
                        <a:pos x="T4" y="T5"/>
                      </a:cxn>
                      <a:cxn ang="0">
                        <a:pos x="T6" y="T7"/>
                      </a:cxn>
                      <a:cxn ang="0">
                        <a:pos x="T8" y="T9"/>
                      </a:cxn>
                      <a:cxn ang="0">
                        <a:pos x="T10" y="T11"/>
                      </a:cxn>
                    </a:cxnLst>
                    <a:rect l="0" t="0" r="r" b="b"/>
                    <a:pathLst>
                      <a:path w="147" h="161">
                        <a:moveTo>
                          <a:pt x="142" y="0"/>
                        </a:moveTo>
                        <a:cubicBezTo>
                          <a:pt x="119" y="39"/>
                          <a:pt x="104" y="40"/>
                          <a:pt x="147" y="95"/>
                        </a:cubicBezTo>
                        <a:cubicBezTo>
                          <a:pt x="121" y="116"/>
                          <a:pt x="73" y="145"/>
                          <a:pt x="16" y="152"/>
                        </a:cubicBezTo>
                        <a:cubicBezTo>
                          <a:pt x="11" y="153"/>
                          <a:pt x="5" y="161"/>
                          <a:pt x="0" y="161"/>
                        </a:cubicBezTo>
                        <a:cubicBezTo>
                          <a:pt x="32" y="12"/>
                          <a:pt x="32" y="12"/>
                          <a:pt x="32" y="12"/>
                        </a:cubicBezTo>
                        <a:lnTo>
                          <a:pt x="142" y="0"/>
                        </a:lnTo>
                        <a:close/>
                      </a:path>
                    </a:pathLst>
                  </a:custGeom>
                  <a:solidFill>
                    <a:srgbClr val="F2A16E"/>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57500" lnSpcReduction="20000"/>
                  </a:bodyPr>
                  <a:lstStyle/>
                  <a:p>
                    <a:pPr defTabSz="1219200"/>
                    <a:endParaRPr lang="zh-CN" altLang="en-US" sz="2400">
                      <a:solidFill>
                        <a:prstClr val="black"/>
                      </a:solidFill>
                      <a:cs typeface="+mn-ea"/>
                      <a:sym typeface="+mn-lt"/>
                    </a:endParaRPr>
                  </a:p>
                </p:txBody>
              </p:sp>
              <p:sp>
                <p:nvSpPr>
                  <p:cNvPr id="59" name="îsļîḋé"/>
                  <p:cNvSpPr/>
                  <p:nvPr/>
                </p:nvSpPr>
                <p:spPr bwMode="auto">
                  <a:xfrm>
                    <a:off x="996950" y="3819525"/>
                    <a:ext cx="1306513" cy="2060575"/>
                  </a:xfrm>
                  <a:custGeom>
                    <a:avLst/>
                    <a:gdLst>
                      <a:gd name="T0" fmla="*/ 616 w 627"/>
                      <a:gd name="T1" fmla="*/ 355 h 986"/>
                      <a:gd name="T2" fmla="*/ 613 w 627"/>
                      <a:gd name="T3" fmla="*/ 357 h 986"/>
                      <a:gd name="T4" fmla="*/ 613 w 627"/>
                      <a:gd name="T5" fmla="*/ 357 h 986"/>
                      <a:gd name="T6" fmla="*/ 547 w 627"/>
                      <a:gd name="T7" fmla="*/ 392 h 986"/>
                      <a:gd name="T8" fmla="*/ 396 w 627"/>
                      <a:gd name="T9" fmla="*/ 421 h 986"/>
                      <a:gd name="T10" fmla="*/ 276 w 627"/>
                      <a:gd name="T11" fmla="*/ 407 h 986"/>
                      <a:gd name="T12" fmla="*/ 232 w 627"/>
                      <a:gd name="T13" fmla="*/ 457 h 986"/>
                      <a:gd name="T14" fmla="*/ 254 w 627"/>
                      <a:gd name="T15" fmla="*/ 520 h 986"/>
                      <a:gd name="T16" fmla="*/ 474 w 627"/>
                      <a:gd name="T17" fmla="*/ 541 h 986"/>
                      <a:gd name="T18" fmla="*/ 612 w 627"/>
                      <a:gd name="T19" fmla="*/ 528 h 986"/>
                      <a:gd name="T20" fmla="*/ 472 w 627"/>
                      <a:gd name="T21" fmla="*/ 548 h 986"/>
                      <a:gd name="T22" fmla="*/ 285 w 627"/>
                      <a:gd name="T23" fmla="*/ 544 h 986"/>
                      <a:gd name="T24" fmla="*/ 267 w 627"/>
                      <a:gd name="T25" fmla="*/ 590 h 986"/>
                      <a:gd name="T26" fmla="*/ 323 w 627"/>
                      <a:gd name="T27" fmla="*/ 650 h 986"/>
                      <a:gd name="T28" fmla="*/ 572 w 627"/>
                      <a:gd name="T29" fmla="*/ 674 h 986"/>
                      <a:gd name="T30" fmla="*/ 582 w 627"/>
                      <a:gd name="T31" fmla="*/ 674 h 986"/>
                      <a:gd name="T32" fmla="*/ 0 w 627"/>
                      <a:gd name="T33" fmla="*/ 741 h 986"/>
                      <a:gd name="T34" fmla="*/ 270 w 627"/>
                      <a:gd name="T35" fmla="*/ 815 h 986"/>
                      <a:gd name="T36" fmla="*/ 361 w 627"/>
                      <a:gd name="T37" fmla="*/ 715 h 986"/>
                      <a:gd name="T38" fmla="*/ 258 w 627"/>
                      <a:gd name="T39" fmla="*/ 590 h 986"/>
                      <a:gd name="T40" fmla="*/ 265 w 627"/>
                      <a:gd name="T41" fmla="*/ 536 h 986"/>
                      <a:gd name="T42" fmla="*/ 204 w 627"/>
                      <a:gd name="T43" fmla="*/ 655 h 986"/>
                      <a:gd name="T44" fmla="*/ 188 w 627"/>
                      <a:gd name="T45" fmla="*/ 645 h 986"/>
                      <a:gd name="T46" fmla="*/ 222 w 627"/>
                      <a:gd name="T47" fmla="*/ 459 h 986"/>
                      <a:gd name="T48" fmla="*/ 273 w 627"/>
                      <a:gd name="T49" fmla="*/ 382 h 986"/>
                      <a:gd name="T50" fmla="*/ 285 w 627"/>
                      <a:gd name="T51" fmla="*/ 305 h 986"/>
                      <a:gd name="T52" fmla="*/ 259 w 627"/>
                      <a:gd name="T53" fmla="*/ 245 h 986"/>
                      <a:gd name="T54" fmla="*/ 87 w 627"/>
                      <a:gd name="T55" fmla="*/ 274 h 986"/>
                      <a:gd name="T56" fmla="*/ 306 w 627"/>
                      <a:gd name="T57" fmla="*/ 102 h 986"/>
                      <a:gd name="T58" fmla="*/ 446 w 627"/>
                      <a:gd name="T59" fmla="*/ 0 h 986"/>
                      <a:gd name="T60" fmla="*/ 356 w 627"/>
                      <a:gd name="T61" fmla="*/ 179 h 986"/>
                      <a:gd name="T62" fmla="*/ 325 w 627"/>
                      <a:gd name="T63" fmla="*/ 256 h 986"/>
                      <a:gd name="T64" fmla="*/ 362 w 627"/>
                      <a:gd name="T65" fmla="*/ 267 h 986"/>
                      <a:gd name="T66" fmla="*/ 348 w 627"/>
                      <a:gd name="T67" fmla="*/ 285 h 986"/>
                      <a:gd name="T68" fmla="*/ 297 w 627"/>
                      <a:gd name="T69" fmla="*/ 308 h 986"/>
                      <a:gd name="T70" fmla="*/ 286 w 627"/>
                      <a:gd name="T71" fmla="*/ 383 h 986"/>
                      <a:gd name="T72" fmla="*/ 391 w 627"/>
                      <a:gd name="T73" fmla="*/ 410 h 986"/>
                      <a:gd name="T74" fmla="*/ 541 w 627"/>
                      <a:gd name="T75" fmla="*/ 382 h 986"/>
                      <a:gd name="T76" fmla="*/ 616 w 627"/>
                      <a:gd name="T77" fmla="*/ 355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7" h="986">
                        <a:moveTo>
                          <a:pt x="616" y="355"/>
                        </a:moveTo>
                        <a:cubicBezTo>
                          <a:pt x="614" y="356"/>
                          <a:pt x="613" y="357"/>
                          <a:pt x="613" y="357"/>
                        </a:cubicBezTo>
                        <a:cubicBezTo>
                          <a:pt x="613" y="357"/>
                          <a:pt x="613" y="357"/>
                          <a:pt x="613" y="357"/>
                        </a:cubicBezTo>
                        <a:cubicBezTo>
                          <a:pt x="603" y="363"/>
                          <a:pt x="590" y="372"/>
                          <a:pt x="547" y="392"/>
                        </a:cubicBezTo>
                        <a:cubicBezTo>
                          <a:pt x="501" y="413"/>
                          <a:pt x="442" y="419"/>
                          <a:pt x="396" y="421"/>
                        </a:cubicBezTo>
                        <a:cubicBezTo>
                          <a:pt x="350" y="423"/>
                          <a:pt x="301" y="401"/>
                          <a:pt x="276" y="407"/>
                        </a:cubicBezTo>
                        <a:cubicBezTo>
                          <a:pt x="252" y="414"/>
                          <a:pt x="238" y="432"/>
                          <a:pt x="232" y="457"/>
                        </a:cubicBezTo>
                        <a:cubicBezTo>
                          <a:pt x="225" y="482"/>
                          <a:pt x="235" y="505"/>
                          <a:pt x="254" y="520"/>
                        </a:cubicBezTo>
                        <a:cubicBezTo>
                          <a:pt x="273" y="535"/>
                          <a:pt x="416" y="543"/>
                          <a:pt x="474" y="541"/>
                        </a:cubicBezTo>
                        <a:cubicBezTo>
                          <a:pt x="532" y="539"/>
                          <a:pt x="627" y="518"/>
                          <a:pt x="612" y="528"/>
                        </a:cubicBezTo>
                        <a:cubicBezTo>
                          <a:pt x="598" y="537"/>
                          <a:pt x="532" y="545"/>
                          <a:pt x="472" y="548"/>
                        </a:cubicBezTo>
                        <a:cubicBezTo>
                          <a:pt x="412" y="551"/>
                          <a:pt x="298" y="536"/>
                          <a:pt x="285" y="544"/>
                        </a:cubicBezTo>
                        <a:cubicBezTo>
                          <a:pt x="271" y="552"/>
                          <a:pt x="266" y="565"/>
                          <a:pt x="267" y="590"/>
                        </a:cubicBezTo>
                        <a:cubicBezTo>
                          <a:pt x="268" y="616"/>
                          <a:pt x="286" y="636"/>
                          <a:pt x="323" y="650"/>
                        </a:cubicBezTo>
                        <a:cubicBezTo>
                          <a:pt x="360" y="664"/>
                          <a:pt x="509" y="679"/>
                          <a:pt x="572" y="674"/>
                        </a:cubicBezTo>
                        <a:cubicBezTo>
                          <a:pt x="575" y="674"/>
                          <a:pt x="578" y="674"/>
                          <a:pt x="582" y="674"/>
                        </a:cubicBezTo>
                        <a:cubicBezTo>
                          <a:pt x="480" y="778"/>
                          <a:pt x="164" y="986"/>
                          <a:pt x="0" y="741"/>
                        </a:cubicBezTo>
                        <a:cubicBezTo>
                          <a:pt x="72" y="815"/>
                          <a:pt x="180" y="833"/>
                          <a:pt x="270" y="815"/>
                        </a:cubicBezTo>
                        <a:cubicBezTo>
                          <a:pt x="330" y="804"/>
                          <a:pt x="415" y="750"/>
                          <a:pt x="361" y="715"/>
                        </a:cubicBezTo>
                        <a:cubicBezTo>
                          <a:pt x="307" y="680"/>
                          <a:pt x="262" y="635"/>
                          <a:pt x="258" y="590"/>
                        </a:cubicBezTo>
                        <a:cubicBezTo>
                          <a:pt x="255" y="545"/>
                          <a:pt x="286" y="538"/>
                          <a:pt x="265" y="536"/>
                        </a:cubicBezTo>
                        <a:cubicBezTo>
                          <a:pt x="243" y="535"/>
                          <a:pt x="229" y="603"/>
                          <a:pt x="204" y="655"/>
                        </a:cubicBezTo>
                        <a:cubicBezTo>
                          <a:pt x="180" y="706"/>
                          <a:pt x="152" y="705"/>
                          <a:pt x="188" y="645"/>
                        </a:cubicBezTo>
                        <a:cubicBezTo>
                          <a:pt x="224" y="586"/>
                          <a:pt x="215" y="514"/>
                          <a:pt x="222" y="459"/>
                        </a:cubicBezTo>
                        <a:cubicBezTo>
                          <a:pt x="230" y="404"/>
                          <a:pt x="281" y="395"/>
                          <a:pt x="273" y="382"/>
                        </a:cubicBezTo>
                        <a:cubicBezTo>
                          <a:pt x="265" y="370"/>
                          <a:pt x="260" y="333"/>
                          <a:pt x="285" y="305"/>
                        </a:cubicBezTo>
                        <a:cubicBezTo>
                          <a:pt x="310" y="277"/>
                          <a:pt x="295" y="230"/>
                          <a:pt x="259" y="245"/>
                        </a:cubicBezTo>
                        <a:cubicBezTo>
                          <a:pt x="223" y="259"/>
                          <a:pt x="117" y="282"/>
                          <a:pt x="87" y="274"/>
                        </a:cubicBezTo>
                        <a:cubicBezTo>
                          <a:pt x="276" y="243"/>
                          <a:pt x="266" y="108"/>
                          <a:pt x="306" y="102"/>
                        </a:cubicBezTo>
                        <a:cubicBezTo>
                          <a:pt x="345" y="95"/>
                          <a:pt x="423" y="50"/>
                          <a:pt x="446" y="0"/>
                        </a:cubicBezTo>
                        <a:cubicBezTo>
                          <a:pt x="420" y="91"/>
                          <a:pt x="383" y="150"/>
                          <a:pt x="356" y="179"/>
                        </a:cubicBezTo>
                        <a:cubicBezTo>
                          <a:pt x="328" y="208"/>
                          <a:pt x="321" y="224"/>
                          <a:pt x="325" y="256"/>
                        </a:cubicBezTo>
                        <a:cubicBezTo>
                          <a:pt x="328" y="288"/>
                          <a:pt x="341" y="280"/>
                          <a:pt x="362" y="267"/>
                        </a:cubicBezTo>
                        <a:cubicBezTo>
                          <a:pt x="383" y="254"/>
                          <a:pt x="367" y="272"/>
                          <a:pt x="348" y="285"/>
                        </a:cubicBezTo>
                        <a:cubicBezTo>
                          <a:pt x="328" y="298"/>
                          <a:pt x="315" y="289"/>
                          <a:pt x="297" y="308"/>
                        </a:cubicBezTo>
                        <a:cubicBezTo>
                          <a:pt x="279" y="327"/>
                          <a:pt x="275" y="350"/>
                          <a:pt x="286" y="383"/>
                        </a:cubicBezTo>
                        <a:cubicBezTo>
                          <a:pt x="297" y="416"/>
                          <a:pt x="341" y="406"/>
                          <a:pt x="391" y="410"/>
                        </a:cubicBezTo>
                        <a:cubicBezTo>
                          <a:pt x="441" y="414"/>
                          <a:pt x="500" y="400"/>
                          <a:pt x="541" y="382"/>
                        </a:cubicBezTo>
                        <a:cubicBezTo>
                          <a:pt x="580" y="365"/>
                          <a:pt x="622" y="350"/>
                          <a:pt x="616" y="355"/>
                        </a:cubicBezTo>
                      </a:path>
                    </a:pathLst>
                  </a:custGeom>
                  <a:solidFill>
                    <a:srgbClr val="F2A16E"/>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p>
                    <a:pPr defTabSz="1219200"/>
                    <a:endParaRPr lang="zh-CN" altLang="en-US" sz="2400">
                      <a:solidFill>
                        <a:prstClr val="black"/>
                      </a:solidFill>
                      <a:cs typeface="+mn-ea"/>
                      <a:sym typeface="+mn-lt"/>
                    </a:endParaRPr>
                  </a:p>
                </p:txBody>
              </p:sp>
              <p:sp>
                <p:nvSpPr>
                  <p:cNvPr id="60" name="ïšľíḍe"/>
                  <p:cNvSpPr/>
                  <p:nvPr/>
                </p:nvSpPr>
                <p:spPr bwMode="auto">
                  <a:xfrm>
                    <a:off x="1717675" y="3573462"/>
                    <a:ext cx="80963" cy="119063"/>
                  </a:xfrm>
                  <a:custGeom>
                    <a:avLst/>
                    <a:gdLst>
                      <a:gd name="T0" fmla="*/ 0 w 39"/>
                      <a:gd name="T1" fmla="*/ 51 h 57"/>
                      <a:gd name="T2" fmla="*/ 30 w 39"/>
                      <a:gd name="T3" fmla="*/ 6 h 57"/>
                      <a:gd name="T4" fmla="*/ 34 w 39"/>
                      <a:gd name="T5" fmla="*/ 0 h 57"/>
                      <a:gd name="T6" fmla="*/ 22 w 39"/>
                      <a:gd name="T7" fmla="*/ 49 h 57"/>
                      <a:gd name="T8" fmla="*/ 0 w 39"/>
                      <a:gd name="T9" fmla="*/ 51 h 57"/>
                    </a:gdLst>
                    <a:ahLst/>
                    <a:cxnLst>
                      <a:cxn ang="0">
                        <a:pos x="T0" y="T1"/>
                      </a:cxn>
                      <a:cxn ang="0">
                        <a:pos x="T2" y="T3"/>
                      </a:cxn>
                      <a:cxn ang="0">
                        <a:pos x="T4" y="T5"/>
                      </a:cxn>
                      <a:cxn ang="0">
                        <a:pos x="T6" y="T7"/>
                      </a:cxn>
                      <a:cxn ang="0">
                        <a:pos x="T8" y="T9"/>
                      </a:cxn>
                    </a:cxnLst>
                    <a:rect l="0" t="0" r="r" b="b"/>
                    <a:pathLst>
                      <a:path w="39" h="57">
                        <a:moveTo>
                          <a:pt x="0" y="51"/>
                        </a:moveTo>
                        <a:cubicBezTo>
                          <a:pt x="14" y="35"/>
                          <a:pt x="25" y="20"/>
                          <a:pt x="30" y="6"/>
                        </a:cubicBezTo>
                        <a:cubicBezTo>
                          <a:pt x="31" y="4"/>
                          <a:pt x="32" y="2"/>
                          <a:pt x="34" y="0"/>
                        </a:cubicBezTo>
                        <a:cubicBezTo>
                          <a:pt x="39" y="16"/>
                          <a:pt x="31" y="36"/>
                          <a:pt x="22" y="49"/>
                        </a:cubicBezTo>
                        <a:cubicBezTo>
                          <a:pt x="16" y="57"/>
                          <a:pt x="8" y="56"/>
                          <a:pt x="0" y="51"/>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zh-CN" altLang="en-US" sz="2400">
                      <a:solidFill>
                        <a:prstClr val="black"/>
                      </a:solidFill>
                      <a:cs typeface="+mn-ea"/>
                      <a:sym typeface="+mn-lt"/>
                    </a:endParaRPr>
                  </a:p>
                </p:txBody>
              </p:sp>
              <p:sp>
                <p:nvSpPr>
                  <p:cNvPr id="61" name="ïś1îḑê"/>
                  <p:cNvSpPr/>
                  <p:nvPr/>
                </p:nvSpPr>
                <p:spPr bwMode="auto">
                  <a:xfrm>
                    <a:off x="2073275" y="4168775"/>
                    <a:ext cx="295275" cy="222250"/>
                  </a:xfrm>
                  <a:custGeom>
                    <a:avLst/>
                    <a:gdLst>
                      <a:gd name="T0" fmla="*/ 132 w 141"/>
                      <a:gd name="T1" fmla="*/ 0 h 106"/>
                      <a:gd name="T2" fmla="*/ 127 w 141"/>
                      <a:gd name="T3" fmla="*/ 6 h 106"/>
                      <a:gd name="T4" fmla="*/ 141 w 141"/>
                      <a:gd name="T5" fmla="*/ 9 h 106"/>
                      <a:gd name="T6" fmla="*/ 47 w 141"/>
                      <a:gd name="T7" fmla="*/ 87 h 106"/>
                      <a:gd name="T8" fmla="*/ 0 w 141"/>
                      <a:gd name="T9" fmla="*/ 41 h 106"/>
                      <a:gd name="T10" fmla="*/ 38 w 141"/>
                      <a:gd name="T11" fmla="*/ 47 h 106"/>
                      <a:gd name="T12" fmla="*/ 127 w 141"/>
                      <a:gd name="T13" fmla="*/ 3 h 106"/>
                      <a:gd name="T14" fmla="*/ 132 w 141"/>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06">
                        <a:moveTo>
                          <a:pt x="132" y="0"/>
                        </a:moveTo>
                        <a:cubicBezTo>
                          <a:pt x="129" y="4"/>
                          <a:pt x="127" y="6"/>
                          <a:pt x="127" y="6"/>
                        </a:cubicBezTo>
                        <a:cubicBezTo>
                          <a:pt x="127" y="6"/>
                          <a:pt x="133" y="7"/>
                          <a:pt x="141" y="9"/>
                        </a:cubicBezTo>
                        <a:cubicBezTo>
                          <a:pt x="114" y="32"/>
                          <a:pt x="75" y="69"/>
                          <a:pt x="47" y="87"/>
                        </a:cubicBezTo>
                        <a:cubicBezTo>
                          <a:pt x="16" y="106"/>
                          <a:pt x="0" y="49"/>
                          <a:pt x="0" y="41"/>
                        </a:cubicBezTo>
                        <a:cubicBezTo>
                          <a:pt x="0" y="32"/>
                          <a:pt x="11" y="45"/>
                          <a:pt x="38" y="47"/>
                        </a:cubicBezTo>
                        <a:cubicBezTo>
                          <a:pt x="64" y="49"/>
                          <a:pt x="107" y="18"/>
                          <a:pt x="127" y="3"/>
                        </a:cubicBezTo>
                        <a:cubicBezTo>
                          <a:pt x="129" y="2"/>
                          <a:pt x="131" y="1"/>
                          <a:pt x="132" y="0"/>
                        </a:cubicBezTo>
                      </a:path>
                    </a:pathLst>
                  </a:custGeom>
                  <a:solidFill>
                    <a:srgbClr val="F2A16E"/>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zh-CN" altLang="en-US" sz="2400">
                      <a:solidFill>
                        <a:prstClr val="black"/>
                      </a:solidFill>
                      <a:cs typeface="+mn-ea"/>
                      <a:sym typeface="+mn-lt"/>
                    </a:endParaRPr>
                  </a:p>
                </p:txBody>
              </p:sp>
              <p:sp>
                <p:nvSpPr>
                  <p:cNvPr id="62" name="iŝḷíḋe"/>
                  <p:cNvSpPr/>
                  <p:nvPr/>
                </p:nvSpPr>
                <p:spPr bwMode="auto">
                  <a:xfrm>
                    <a:off x="1557337" y="4954587"/>
                    <a:ext cx="166688" cy="171450"/>
                  </a:xfrm>
                  <a:custGeom>
                    <a:avLst/>
                    <a:gdLst>
                      <a:gd name="T0" fmla="*/ 75 w 80"/>
                      <a:gd name="T1" fmla="*/ 18 h 82"/>
                      <a:gd name="T2" fmla="*/ 75 w 80"/>
                      <a:gd name="T3" fmla="*/ 69 h 82"/>
                      <a:gd name="T4" fmla="*/ 15 w 80"/>
                      <a:gd name="T5" fmla="*/ 71 h 82"/>
                      <a:gd name="T6" fmla="*/ 23 w 80"/>
                      <a:gd name="T7" fmla="*/ 4 h 82"/>
                      <a:gd name="T8" fmla="*/ 75 w 80"/>
                      <a:gd name="T9" fmla="*/ 18 h 82"/>
                    </a:gdLst>
                    <a:ahLst/>
                    <a:cxnLst>
                      <a:cxn ang="0">
                        <a:pos x="T0" y="T1"/>
                      </a:cxn>
                      <a:cxn ang="0">
                        <a:pos x="T2" y="T3"/>
                      </a:cxn>
                      <a:cxn ang="0">
                        <a:pos x="T4" y="T5"/>
                      </a:cxn>
                      <a:cxn ang="0">
                        <a:pos x="T6" y="T7"/>
                      </a:cxn>
                      <a:cxn ang="0">
                        <a:pos x="T8" y="T9"/>
                      </a:cxn>
                    </a:cxnLst>
                    <a:rect l="0" t="0" r="r" b="b"/>
                    <a:pathLst>
                      <a:path w="80" h="82">
                        <a:moveTo>
                          <a:pt x="75" y="18"/>
                        </a:moveTo>
                        <a:cubicBezTo>
                          <a:pt x="79" y="24"/>
                          <a:pt x="80" y="62"/>
                          <a:pt x="75" y="69"/>
                        </a:cubicBezTo>
                        <a:cubicBezTo>
                          <a:pt x="70" y="77"/>
                          <a:pt x="26" y="82"/>
                          <a:pt x="15" y="71"/>
                        </a:cubicBezTo>
                        <a:cubicBezTo>
                          <a:pt x="5" y="59"/>
                          <a:pt x="0" y="10"/>
                          <a:pt x="23" y="4"/>
                        </a:cubicBezTo>
                        <a:cubicBezTo>
                          <a:pt x="40" y="0"/>
                          <a:pt x="72" y="13"/>
                          <a:pt x="75" y="18"/>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zh-CN" altLang="en-US" sz="2400">
                      <a:solidFill>
                        <a:prstClr val="black"/>
                      </a:solidFill>
                      <a:cs typeface="+mn-ea"/>
                      <a:sym typeface="+mn-lt"/>
                    </a:endParaRPr>
                  </a:p>
                </p:txBody>
              </p:sp>
              <p:sp>
                <p:nvSpPr>
                  <p:cNvPr id="63" name="išļîḑé"/>
                  <p:cNvSpPr/>
                  <p:nvPr/>
                </p:nvSpPr>
                <p:spPr bwMode="auto">
                  <a:xfrm>
                    <a:off x="2049462" y="4016375"/>
                    <a:ext cx="246063" cy="249238"/>
                  </a:xfrm>
                  <a:custGeom>
                    <a:avLst/>
                    <a:gdLst>
                      <a:gd name="T0" fmla="*/ 94 w 118"/>
                      <a:gd name="T1" fmla="*/ 22 h 119"/>
                      <a:gd name="T2" fmla="*/ 71 w 118"/>
                      <a:gd name="T3" fmla="*/ 103 h 119"/>
                      <a:gd name="T4" fmla="*/ 22 w 118"/>
                      <a:gd name="T5" fmla="*/ 37 h 119"/>
                      <a:gd name="T6" fmla="*/ 94 w 118"/>
                      <a:gd name="T7" fmla="*/ 22 h 119"/>
                    </a:gdLst>
                    <a:ahLst/>
                    <a:cxnLst>
                      <a:cxn ang="0">
                        <a:pos x="T0" y="T1"/>
                      </a:cxn>
                      <a:cxn ang="0">
                        <a:pos x="T2" y="T3"/>
                      </a:cxn>
                      <a:cxn ang="0">
                        <a:pos x="T4" y="T5"/>
                      </a:cxn>
                      <a:cxn ang="0">
                        <a:pos x="T6" y="T7"/>
                      </a:cxn>
                    </a:cxnLst>
                    <a:rect l="0" t="0" r="r" b="b"/>
                    <a:pathLst>
                      <a:path w="118" h="119">
                        <a:moveTo>
                          <a:pt x="94" y="22"/>
                        </a:moveTo>
                        <a:cubicBezTo>
                          <a:pt x="118" y="53"/>
                          <a:pt x="83" y="93"/>
                          <a:pt x="71" y="103"/>
                        </a:cubicBezTo>
                        <a:cubicBezTo>
                          <a:pt x="52" y="119"/>
                          <a:pt x="0" y="54"/>
                          <a:pt x="22" y="37"/>
                        </a:cubicBezTo>
                        <a:cubicBezTo>
                          <a:pt x="39" y="23"/>
                          <a:pt x="77" y="0"/>
                          <a:pt x="94" y="22"/>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32500" lnSpcReduction="20000"/>
                  </a:bodyPr>
                  <a:lstStyle/>
                  <a:p>
                    <a:pPr defTabSz="1219200"/>
                    <a:endParaRPr lang="zh-CN" altLang="en-US" sz="2400">
                      <a:solidFill>
                        <a:prstClr val="black"/>
                      </a:solidFill>
                      <a:cs typeface="+mn-ea"/>
                      <a:sym typeface="+mn-lt"/>
                    </a:endParaRPr>
                  </a:p>
                </p:txBody>
              </p:sp>
              <p:sp>
                <p:nvSpPr>
                  <p:cNvPr id="64" name="îṡḷïḑé"/>
                  <p:cNvSpPr/>
                  <p:nvPr/>
                </p:nvSpPr>
                <p:spPr bwMode="auto">
                  <a:xfrm>
                    <a:off x="1576387" y="4451350"/>
                    <a:ext cx="223838" cy="211138"/>
                  </a:xfrm>
                  <a:custGeom>
                    <a:avLst/>
                    <a:gdLst>
                      <a:gd name="T0" fmla="*/ 93 w 108"/>
                      <a:gd name="T1" fmla="*/ 84 h 101"/>
                      <a:gd name="T2" fmla="*/ 29 w 108"/>
                      <a:gd name="T3" fmla="*/ 96 h 101"/>
                      <a:gd name="T4" fmla="*/ 30 w 108"/>
                      <a:gd name="T5" fmla="*/ 7 h 101"/>
                      <a:gd name="T6" fmla="*/ 93 w 108"/>
                      <a:gd name="T7" fmla="*/ 22 h 101"/>
                      <a:gd name="T8" fmla="*/ 93 w 108"/>
                      <a:gd name="T9" fmla="*/ 84 h 101"/>
                    </a:gdLst>
                    <a:ahLst/>
                    <a:cxnLst>
                      <a:cxn ang="0">
                        <a:pos x="T0" y="T1"/>
                      </a:cxn>
                      <a:cxn ang="0">
                        <a:pos x="T2" y="T3"/>
                      </a:cxn>
                      <a:cxn ang="0">
                        <a:pos x="T4" y="T5"/>
                      </a:cxn>
                      <a:cxn ang="0">
                        <a:pos x="T6" y="T7"/>
                      </a:cxn>
                      <a:cxn ang="0">
                        <a:pos x="T8" y="T9"/>
                      </a:cxn>
                    </a:cxnLst>
                    <a:rect l="0" t="0" r="r" b="b"/>
                    <a:pathLst>
                      <a:path w="108" h="101">
                        <a:moveTo>
                          <a:pt x="93" y="84"/>
                        </a:moveTo>
                        <a:cubicBezTo>
                          <a:pt x="75" y="96"/>
                          <a:pt x="44" y="101"/>
                          <a:pt x="29" y="96"/>
                        </a:cubicBezTo>
                        <a:cubicBezTo>
                          <a:pt x="8" y="91"/>
                          <a:pt x="0" y="20"/>
                          <a:pt x="30" y="7"/>
                        </a:cubicBezTo>
                        <a:cubicBezTo>
                          <a:pt x="47" y="0"/>
                          <a:pt x="78" y="7"/>
                          <a:pt x="93" y="22"/>
                        </a:cubicBezTo>
                        <a:cubicBezTo>
                          <a:pt x="108" y="37"/>
                          <a:pt x="108" y="74"/>
                          <a:pt x="93" y="84"/>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zh-CN" altLang="en-US" sz="2400">
                      <a:solidFill>
                        <a:prstClr val="black"/>
                      </a:solidFill>
                      <a:cs typeface="+mn-ea"/>
                      <a:sym typeface="+mn-lt"/>
                    </a:endParaRPr>
                  </a:p>
                </p:txBody>
              </p:sp>
              <p:sp>
                <p:nvSpPr>
                  <p:cNvPr id="65" name="isľîḋé"/>
                  <p:cNvSpPr/>
                  <p:nvPr/>
                </p:nvSpPr>
                <p:spPr bwMode="auto">
                  <a:xfrm>
                    <a:off x="1466850" y="4689475"/>
                    <a:ext cx="206375" cy="222250"/>
                  </a:xfrm>
                  <a:custGeom>
                    <a:avLst/>
                    <a:gdLst>
                      <a:gd name="T0" fmla="*/ 92 w 99"/>
                      <a:gd name="T1" fmla="*/ 23 h 106"/>
                      <a:gd name="T2" fmla="*/ 36 w 99"/>
                      <a:gd name="T3" fmla="*/ 5 h 106"/>
                      <a:gd name="T4" fmla="*/ 27 w 99"/>
                      <a:gd name="T5" fmla="*/ 87 h 106"/>
                      <a:gd name="T6" fmla="*/ 88 w 99"/>
                      <a:gd name="T7" fmla="*/ 90 h 106"/>
                      <a:gd name="T8" fmla="*/ 92 w 99"/>
                      <a:gd name="T9" fmla="*/ 23 h 106"/>
                    </a:gdLst>
                    <a:ahLst/>
                    <a:cxnLst>
                      <a:cxn ang="0">
                        <a:pos x="T0" y="T1"/>
                      </a:cxn>
                      <a:cxn ang="0">
                        <a:pos x="T2" y="T3"/>
                      </a:cxn>
                      <a:cxn ang="0">
                        <a:pos x="T4" y="T5"/>
                      </a:cxn>
                      <a:cxn ang="0">
                        <a:pos x="T6" y="T7"/>
                      </a:cxn>
                      <a:cxn ang="0">
                        <a:pos x="T8" y="T9"/>
                      </a:cxn>
                    </a:cxnLst>
                    <a:rect l="0" t="0" r="r" b="b"/>
                    <a:pathLst>
                      <a:path w="99" h="106">
                        <a:moveTo>
                          <a:pt x="92" y="23"/>
                        </a:moveTo>
                        <a:cubicBezTo>
                          <a:pt x="85" y="14"/>
                          <a:pt x="53" y="0"/>
                          <a:pt x="36" y="5"/>
                        </a:cubicBezTo>
                        <a:cubicBezTo>
                          <a:pt x="19" y="11"/>
                          <a:pt x="0" y="68"/>
                          <a:pt x="27" y="87"/>
                        </a:cubicBezTo>
                        <a:cubicBezTo>
                          <a:pt x="54" y="106"/>
                          <a:pt x="81" y="103"/>
                          <a:pt x="88" y="90"/>
                        </a:cubicBezTo>
                        <a:cubicBezTo>
                          <a:pt x="95" y="76"/>
                          <a:pt x="99" y="31"/>
                          <a:pt x="92" y="23"/>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zh-CN" altLang="en-US" sz="2400">
                      <a:solidFill>
                        <a:prstClr val="black"/>
                      </a:solidFill>
                      <a:cs typeface="+mn-ea"/>
                      <a:sym typeface="+mn-lt"/>
                    </a:endParaRPr>
                  </a:p>
                </p:txBody>
              </p:sp>
              <p:sp>
                <p:nvSpPr>
                  <p:cNvPr id="66" name="işľiďé"/>
                  <p:cNvSpPr/>
                  <p:nvPr/>
                </p:nvSpPr>
                <p:spPr bwMode="auto">
                  <a:xfrm>
                    <a:off x="673100" y="4689475"/>
                    <a:ext cx="454025" cy="609600"/>
                  </a:xfrm>
                  <a:custGeom>
                    <a:avLst/>
                    <a:gdLst>
                      <a:gd name="T0" fmla="*/ 51 w 218"/>
                      <a:gd name="T1" fmla="*/ 0 h 292"/>
                      <a:gd name="T2" fmla="*/ 218 w 218"/>
                      <a:gd name="T3" fmla="*/ 256 h 292"/>
                      <a:gd name="T4" fmla="*/ 51 w 218"/>
                      <a:gd name="T5" fmla="*/ 0 h 292"/>
                    </a:gdLst>
                    <a:ahLst/>
                    <a:cxnLst>
                      <a:cxn ang="0">
                        <a:pos x="T0" y="T1"/>
                      </a:cxn>
                      <a:cxn ang="0">
                        <a:pos x="T2" y="T3"/>
                      </a:cxn>
                      <a:cxn ang="0">
                        <a:pos x="T4" y="T5"/>
                      </a:cxn>
                    </a:cxnLst>
                    <a:rect l="0" t="0" r="r" b="b"/>
                    <a:pathLst>
                      <a:path w="218" h="292">
                        <a:moveTo>
                          <a:pt x="51" y="0"/>
                        </a:moveTo>
                        <a:cubicBezTo>
                          <a:pt x="0" y="100"/>
                          <a:pt x="130" y="292"/>
                          <a:pt x="218" y="256"/>
                        </a:cubicBezTo>
                        <a:cubicBezTo>
                          <a:pt x="125" y="209"/>
                          <a:pt x="48" y="105"/>
                          <a:pt x="51" y="0"/>
                        </a:cubicBezTo>
                      </a:path>
                    </a:pathLst>
                  </a:custGeom>
                  <a:solidFill>
                    <a:srgbClr val="F2A16E"/>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p>
                    <a:pPr defTabSz="1219200"/>
                    <a:endParaRPr lang="zh-CN" altLang="en-US" sz="2400">
                      <a:solidFill>
                        <a:prstClr val="black"/>
                      </a:solidFill>
                      <a:cs typeface="+mn-ea"/>
                      <a:sym typeface="+mn-lt"/>
                    </a:endParaRPr>
                  </a:p>
                </p:txBody>
              </p:sp>
              <p:sp>
                <p:nvSpPr>
                  <p:cNvPr id="67" name="iṣḻïḓê"/>
                  <p:cNvSpPr/>
                  <p:nvPr/>
                </p:nvSpPr>
                <p:spPr bwMode="auto">
                  <a:xfrm>
                    <a:off x="706437" y="5213350"/>
                    <a:ext cx="457200" cy="933450"/>
                  </a:xfrm>
                  <a:custGeom>
                    <a:avLst/>
                    <a:gdLst>
                      <a:gd name="T0" fmla="*/ 0 w 288"/>
                      <a:gd name="T1" fmla="*/ 588 h 588"/>
                      <a:gd name="T2" fmla="*/ 3 w 288"/>
                      <a:gd name="T3" fmla="*/ 588 h 588"/>
                      <a:gd name="T4" fmla="*/ 288 w 288"/>
                      <a:gd name="T5" fmla="*/ 378 h 588"/>
                      <a:gd name="T6" fmla="*/ 0 w 288"/>
                      <a:gd name="T7" fmla="*/ 0 h 588"/>
                      <a:gd name="T8" fmla="*/ 0 w 288"/>
                      <a:gd name="T9" fmla="*/ 588 h 588"/>
                    </a:gdLst>
                    <a:ahLst/>
                    <a:cxnLst>
                      <a:cxn ang="0">
                        <a:pos x="T0" y="T1"/>
                      </a:cxn>
                      <a:cxn ang="0">
                        <a:pos x="T2" y="T3"/>
                      </a:cxn>
                      <a:cxn ang="0">
                        <a:pos x="T4" y="T5"/>
                      </a:cxn>
                      <a:cxn ang="0">
                        <a:pos x="T6" y="T7"/>
                      </a:cxn>
                      <a:cxn ang="0">
                        <a:pos x="T8" y="T9"/>
                      </a:cxn>
                    </a:cxnLst>
                    <a:rect l="0" t="0" r="r" b="b"/>
                    <a:pathLst>
                      <a:path w="288" h="588">
                        <a:moveTo>
                          <a:pt x="0" y="588"/>
                        </a:moveTo>
                        <a:lnTo>
                          <a:pt x="3" y="588"/>
                        </a:lnTo>
                        <a:lnTo>
                          <a:pt x="288" y="378"/>
                        </a:lnTo>
                        <a:lnTo>
                          <a:pt x="0" y="0"/>
                        </a:lnTo>
                        <a:lnTo>
                          <a:pt x="0" y="588"/>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p>
                    <a:pPr defTabSz="1219200"/>
                    <a:endParaRPr lang="zh-CN" altLang="en-US" sz="2400">
                      <a:solidFill>
                        <a:prstClr val="black"/>
                      </a:solidFill>
                      <a:cs typeface="+mn-ea"/>
                      <a:sym typeface="+mn-lt"/>
                    </a:endParaRPr>
                  </a:p>
                </p:txBody>
              </p:sp>
            </p:grpSp>
            <p:grpSp>
              <p:nvGrpSpPr>
                <p:cNvPr id="121" name="iṥľïḋé"/>
                <p:cNvGrpSpPr/>
                <p:nvPr/>
              </p:nvGrpSpPr>
              <p:grpSpPr>
                <a:xfrm>
                  <a:off x="1158875" y="1376362"/>
                  <a:ext cx="2232025" cy="2995613"/>
                  <a:chOff x="1158875" y="1376362"/>
                  <a:chExt cx="2232025" cy="2995613"/>
                </a:xfrm>
              </p:grpSpPr>
              <p:sp>
                <p:nvSpPr>
                  <p:cNvPr id="55" name="í$ḷíḍè"/>
                  <p:cNvSpPr/>
                  <p:nvPr/>
                </p:nvSpPr>
                <p:spPr bwMode="auto">
                  <a:xfrm>
                    <a:off x="1158875" y="1376362"/>
                    <a:ext cx="2232025" cy="2182813"/>
                  </a:xfrm>
                  <a:custGeom>
                    <a:avLst/>
                    <a:gdLst>
                      <a:gd name="T0" fmla="*/ 533 w 1071"/>
                      <a:gd name="T1" fmla="*/ 1 h 1044"/>
                      <a:gd name="T2" fmla="*/ 1069 w 1071"/>
                      <a:gd name="T3" fmla="*/ 520 h 1044"/>
                      <a:gd name="T4" fmla="*/ 537 w 1071"/>
                      <a:gd name="T5" fmla="*/ 1043 h 1044"/>
                      <a:gd name="T6" fmla="*/ 1 w 1071"/>
                      <a:gd name="T7" fmla="*/ 524 h 1044"/>
                      <a:gd name="T8" fmla="*/ 533 w 1071"/>
                      <a:gd name="T9" fmla="*/ 1 h 1044"/>
                    </a:gdLst>
                    <a:ahLst/>
                    <a:cxnLst>
                      <a:cxn ang="0">
                        <a:pos x="T0" y="T1"/>
                      </a:cxn>
                      <a:cxn ang="0">
                        <a:pos x="T2" y="T3"/>
                      </a:cxn>
                      <a:cxn ang="0">
                        <a:pos x="T4" y="T5"/>
                      </a:cxn>
                      <a:cxn ang="0">
                        <a:pos x="T6" y="T7"/>
                      </a:cxn>
                      <a:cxn ang="0">
                        <a:pos x="T8" y="T9"/>
                      </a:cxn>
                    </a:cxnLst>
                    <a:rect l="0" t="0" r="r" b="b"/>
                    <a:pathLst>
                      <a:path w="1071" h="1044">
                        <a:moveTo>
                          <a:pt x="533" y="1"/>
                        </a:moveTo>
                        <a:cubicBezTo>
                          <a:pt x="828" y="0"/>
                          <a:pt x="1068" y="232"/>
                          <a:pt x="1069" y="520"/>
                        </a:cubicBezTo>
                        <a:cubicBezTo>
                          <a:pt x="1071" y="808"/>
                          <a:pt x="832" y="1042"/>
                          <a:pt x="537" y="1043"/>
                        </a:cubicBezTo>
                        <a:cubicBezTo>
                          <a:pt x="242" y="1044"/>
                          <a:pt x="2" y="812"/>
                          <a:pt x="1" y="524"/>
                        </a:cubicBezTo>
                        <a:cubicBezTo>
                          <a:pt x="0" y="236"/>
                          <a:pt x="238" y="2"/>
                          <a:pt x="533" y="1"/>
                        </a:cubicBezTo>
                      </a:path>
                    </a:pathLst>
                  </a:custGeom>
                  <a:solidFill>
                    <a:schemeClr val="bg1">
                      <a:lumMod val="50000"/>
                    </a:schemeClr>
                  </a:solidFill>
                  <a:ln>
                    <a:noFill/>
                  </a:ln>
                </p:spPr>
                <p:txBody>
                  <a:bodyPr vert="horz" wrap="square" lIns="121920" tIns="60960" rIns="121920" bIns="60960" numCol="1" anchor="t" anchorCtr="0" compatLnSpc="1">
                    <a:normAutofit/>
                  </a:bodyPr>
                  <a:lstStyle/>
                  <a:p>
                    <a:pPr defTabSz="1219200"/>
                    <a:endParaRPr lang="zh-CN" altLang="en-US" sz="2400">
                      <a:solidFill>
                        <a:prstClr val="black"/>
                      </a:solidFill>
                      <a:cs typeface="+mn-ea"/>
                      <a:sym typeface="+mn-lt"/>
                    </a:endParaRPr>
                  </a:p>
                </p:txBody>
              </p:sp>
              <p:grpSp>
                <p:nvGrpSpPr>
                  <p:cNvPr id="86" name="ï$ľîḋé"/>
                  <p:cNvGrpSpPr/>
                  <p:nvPr/>
                </p:nvGrpSpPr>
                <p:grpSpPr>
                  <a:xfrm>
                    <a:off x="1277937" y="1493837"/>
                    <a:ext cx="1992313" cy="1947863"/>
                    <a:chOff x="1277937" y="1493837"/>
                    <a:chExt cx="1992313" cy="1947863"/>
                  </a:xfrm>
                </p:grpSpPr>
                <p:sp>
                  <p:nvSpPr>
                    <p:cNvPr id="56" name="ï$lîḓe"/>
                    <p:cNvSpPr/>
                    <p:nvPr/>
                  </p:nvSpPr>
                  <p:spPr bwMode="auto">
                    <a:xfrm>
                      <a:off x="1277937" y="1493837"/>
                      <a:ext cx="1992313" cy="1947863"/>
                    </a:xfrm>
                    <a:custGeom>
                      <a:avLst/>
                      <a:gdLst>
                        <a:gd name="T0" fmla="*/ 476 w 956"/>
                        <a:gd name="T1" fmla="*/ 1 h 932"/>
                        <a:gd name="T2" fmla="*/ 955 w 956"/>
                        <a:gd name="T3" fmla="*/ 464 h 932"/>
                        <a:gd name="T4" fmla="*/ 480 w 956"/>
                        <a:gd name="T5" fmla="*/ 931 h 932"/>
                        <a:gd name="T6" fmla="*/ 1 w 956"/>
                        <a:gd name="T7" fmla="*/ 468 h 932"/>
                        <a:gd name="T8" fmla="*/ 476 w 956"/>
                        <a:gd name="T9" fmla="*/ 1 h 932"/>
                      </a:gdLst>
                      <a:ahLst/>
                      <a:cxnLst>
                        <a:cxn ang="0">
                          <a:pos x="T0" y="T1"/>
                        </a:cxn>
                        <a:cxn ang="0">
                          <a:pos x="T2" y="T3"/>
                        </a:cxn>
                        <a:cxn ang="0">
                          <a:pos x="T4" y="T5"/>
                        </a:cxn>
                        <a:cxn ang="0">
                          <a:pos x="T6" y="T7"/>
                        </a:cxn>
                        <a:cxn ang="0">
                          <a:pos x="T8" y="T9"/>
                        </a:cxn>
                      </a:cxnLst>
                      <a:rect l="0" t="0" r="r" b="b"/>
                      <a:pathLst>
                        <a:path w="956" h="932">
                          <a:moveTo>
                            <a:pt x="476" y="1"/>
                          </a:moveTo>
                          <a:cubicBezTo>
                            <a:pt x="740" y="0"/>
                            <a:pt x="954" y="207"/>
                            <a:pt x="955" y="464"/>
                          </a:cubicBezTo>
                          <a:cubicBezTo>
                            <a:pt x="956" y="721"/>
                            <a:pt x="743" y="930"/>
                            <a:pt x="480" y="931"/>
                          </a:cubicBezTo>
                          <a:cubicBezTo>
                            <a:pt x="217" y="932"/>
                            <a:pt x="2" y="725"/>
                            <a:pt x="1" y="468"/>
                          </a:cubicBezTo>
                          <a:cubicBezTo>
                            <a:pt x="0" y="211"/>
                            <a:pt x="213" y="2"/>
                            <a:pt x="476" y="1"/>
                          </a:cubicBezTo>
                        </a:path>
                      </a:pathLst>
                    </a:custGeom>
                    <a:solidFill>
                      <a:srgbClr val="C00000"/>
                    </a:solidFill>
                    <a:ln>
                      <a:noFill/>
                    </a:ln>
                  </p:spPr>
                  <p:txBody>
                    <a:bodyPr vert="horz" wrap="square" lIns="121920" tIns="60960" rIns="121920" bIns="60960" numCol="1" anchor="t" anchorCtr="0" compatLnSpc="1">
                      <a:normAutofit/>
                    </a:bodyPr>
                    <a:lstStyle/>
                    <a:p>
                      <a:pPr defTabSz="1219200"/>
                      <a:endParaRPr lang="zh-CN" altLang="en-US" sz="2400">
                        <a:solidFill>
                          <a:prstClr val="black"/>
                        </a:solidFill>
                        <a:cs typeface="+mn-ea"/>
                        <a:sym typeface="+mn-lt"/>
                      </a:endParaRPr>
                    </a:p>
                  </p:txBody>
                </p:sp>
                <p:sp>
                  <p:nvSpPr>
                    <p:cNvPr id="57" name="išļíḑè"/>
                    <p:cNvSpPr/>
                    <p:nvPr/>
                  </p:nvSpPr>
                  <p:spPr bwMode="auto">
                    <a:xfrm>
                      <a:off x="1333500" y="2009775"/>
                      <a:ext cx="1441450" cy="1379538"/>
                    </a:xfrm>
                    <a:custGeom>
                      <a:avLst/>
                      <a:gdLst>
                        <a:gd name="T0" fmla="*/ 691 w 691"/>
                        <a:gd name="T1" fmla="*/ 597 h 660"/>
                        <a:gd name="T2" fmla="*/ 459 w 691"/>
                        <a:gd name="T3" fmla="*/ 659 h 660"/>
                        <a:gd name="T4" fmla="*/ 0 w 691"/>
                        <a:gd name="T5" fmla="*/ 215 h 660"/>
                        <a:gd name="T6" fmla="*/ 56 w 691"/>
                        <a:gd name="T7" fmla="*/ 0 h 660"/>
                        <a:gd name="T8" fmla="*/ 28 w 691"/>
                        <a:gd name="T9" fmla="*/ 159 h 660"/>
                        <a:gd name="T10" fmla="*/ 515 w 691"/>
                        <a:gd name="T11" fmla="*/ 630 h 660"/>
                        <a:gd name="T12" fmla="*/ 691 w 691"/>
                        <a:gd name="T13" fmla="*/ 597 h 660"/>
                      </a:gdLst>
                      <a:ahLst/>
                      <a:cxnLst>
                        <a:cxn ang="0">
                          <a:pos x="T0" y="T1"/>
                        </a:cxn>
                        <a:cxn ang="0">
                          <a:pos x="T2" y="T3"/>
                        </a:cxn>
                        <a:cxn ang="0">
                          <a:pos x="T4" y="T5"/>
                        </a:cxn>
                        <a:cxn ang="0">
                          <a:pos x="T6" y="T7"/>
                        </a:cxn>
                        <a:cxn ang="0">
                          <a:pos x="T8" y="T9"/>
                        </a:cxn>
                        <a:cxn ang="0">
                          <a:pos x="T10" y="T11"/>
                        </a:cxn>
                        <a:cxn ang="0">
                          <a:pos x="T12" y="T13"/>
                        </a:cxn>
                      </a:cxnLst>
                      <a:rect l="0" t="0" r="r" b="b"/>
                      <a:pathLst>
                        <a:path w="691" h="660">
                          <a:moveTo>
                            <a:pt x="691" y="597"/>
                          </a:moveTo>
                          <a:cubicBezTo>
                            <a:pt x="623" y="636"/>
                            <a:pt x="544" y="659"/>
                            <a:pt x="459" y="659"/>
                          </a:cubicBezTo>
                          <a:cubicBezTo>
                            <a:pt x="206" y="660"/>
                            <a:pt x="1" y="461"/>
                            <a:pt x="0" y="215"/>
                          </a:cubicBezTo>
                          <a:cubicBezTo>
                            <a:pt x="0" y="137"/>
                            <a:pt x="20" y="64"/>
                            <a:pt x="56" y="0"/>
                          </a:cubicBezTo>
                          <a:cubicBezTo>
                            <a:pt x="38" y="50"/>
                            <a:pt x="28" y="103"/>
                            <a:pt x="28" y="159"/>
                          </a:cubicBezTo>
                          <a:cubicBezTo>
                            <a:pt x="29" y="420"/>
                            <a:pt x="247" y="631"/>
                            <a:pt x="515" y="630"/>
                          </a:cubicBezTo>
                          <a:cubicBezTo>
                            <a:pt x="577" y="630"/>
                            <a:pt x="636" y="618"/>
                            <a:pt x="691" y="597"/>
                          </a:cubicBezTo>
                        </a:path>
                      </a:pathLst>
                    </a:custGeom>
                    <a:solidFill>
                      <a:schemeClr val="bg1">
                        <a:alpha val="50000"/>
                      </a:schemeClr>
                    </a:solidFill>
                    <a:ln>
                      <a:noFill/>
                    </a:ln>
                  </p:spPr>
                  <p:txBody>
                    <a:bodyPr vert="horz" wrap="square" lIns="121920" tIns="60960" rIns="121920" bIns="60960" numCol="1" anchor="t" anchorCtr="0" compatLnSpc="1">
                      <a:normAutofit/>
                    </a:bodyPr>
                    <a:lstStyle/>
                    <a:p>
                      <a:pPr defTabSz="1219200"/>
                      <a:endParaRPr lang="zh-CN" altLang="en-US" sz="2400">
                        <a:solidFill>
                          <a:prstClr val="black"/>
                        </a:solidFill>
                        <a:cs typeface="+mn-ea"/>
                        <a:sym typeface="+mn-lt"/>
                      </a:endParaRPr>
                    </a:p>
                  </p:txBody>
                </p:sp>
              </p:grpSp>
              <p:grpSp>
                <p:nvGrpSpPr>
                  <p:cNvPr id="85" name="îṩ1íḓê"/>
                  <p:cNvGrpSpPr/>
                  <p:nvPr/>
                </p:nvGrpSpPr>
                <p:grpSpPr>
                  <a:xfrm>
                    <a:off x="1771650" y="3430587"/>
                    <a:ext cx="474662" cy="941388"/>
                    <a:chOff x="1771650" y="3430587"/>
                    <a:chExt cx="474662" cy="941388"/>
                  </a:xfrm>
                  <a:solidFill>
                    <a:schemeClr val="bg1">
                      <a:lumMod val="50000"/>
                    </a:schemeClr>
                  </a:solidFill>
                </p:grpSpPr>
                <p:sp>
                  <p:nvSpPr>
                    <p:cNvPr id="52" name="îṥľiḍè"/>
                    <p:cNvSpPr/>
                    <p:nvPr/>
                  </p:nvSpPr>
                  <p:spPr bwMode="auto">
                    <a:xfrm>
                      <a:off x="1871662" y="3467100"/>
                      <a:ext cx="374650" cy="230188"/>
                    </a:xfrm>
                    <a:custGeom>
                      <a:avLst/>
                      <a:gdLst>
                        <a:gd name="T0" fmla="*/ 11 w 180"/>
                        <a:gd name="T1" fmla="*/ 0 h 110"/>
                        <a:gd name="T2" fmla="*/ 180 w 180"/>
                        <a:gd name="T3" fmla="*/ 32 h 110"/>
                        <a:gd name="T4" fmla="*/ 169 w 180"/>
                        <a:gd name="T5" fmla="*/ 96 h 110"/>
                        <a:gd name="T6" fmla="*/ 0 w 180"/>
                        <a:gd name="T7" fmla="*/ 64 h 110"/>
                        <a:gd name="T8" fmla="*/ 11 w 180"/>
                        <a:gd name="T9" fmla="*/ 0 h 110"/>
                      </a:gdLst>
                      <a:ahLst/>
                      <a:cxnLst>
                        <a:cxn ang="0">
                          <a:pos x="T0" y="T1"/>
                        </a:cxn>
                        <a:cxn ang="0">
                          <a:pos x="T2" y="T3"/>
                        </a:cxn>
                        <a:cxn ang="0">
                          <a:pos x="T4" y="T5"/>
                        </a:cxn>
                        <a:cxn ang="0">
                          <a:pos x="T6" y="T7"/>
                        </a:cxn>
                        <a:cxn ang="0">
                          <a:pos x="T8" y="T9"/>
                        </a:cxn>
                      </a:cxnLst>
                      <a:rect l="0" t="0" r="r" b="b"/>
                      <a:pathLst>
                        <a:path w="180" h="110">
                          <a:moveTo>
                            <a:pt x="11" y="0"/>
                          </a:moveTo>
                          <a:cubicBezTo>
                            <a:pt x="180" y="32"/>
                            <a:pt x="180" y="32"/>
                            <a:pt x="180" y="32"/>
                          </a:cubicBezTo>
                          <a:cubicBezTo>
                            <a:pt x="169" y="96"/>
                            <a:pt x="169" y="96"/>
                            <a:pt x="169" y="96"/>
                          </a:cubicBezTo>
                          <a:cubicBezTo>
                            <a:pt x="104" y="110"/>
                            <a:pt x="47" y="99"/>
                            <a:pt x="0" y="64"/>
                          </a:cubicBezTo>
                          <a:lnTo>
                            <a:pt x="1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zh-CN" altLang="en-US" sz="2400">
                        <a:solidFill>
                          <a:prstClr val="black"/>
                        </a:solidFill>
                        <a:cs typeface="+mn-ea"/>
                        <a:sym typeface="+mn-lt"/>
                      </a:endParaRPr>
                    </a:p>
                  </p:txBody>
                </p:sp>
                <p:sp>
                  <p:nvSpPr>
                    <p:cNvPr id="58" name="ï$ḻiḑê"/>
                    <p:cNvSpPr/>
                    <p:nvPr/>
                  </p:nvSpPr>
                  <p:spPr bwMode="auto">
                    <a:xfrm>
                      <a:off x="1771650" y="3430587"/>
                      <a:ext cx="430213" cy="941388"/>
                    </a:xfrm>
                    <a:custGeom>
                      <a:avLst/>
                      <a:gdLst>
                        <a:gd name="T0" fmla="*/ 89 w 206"/>
                        <a:gd name="T1" fmla="*/ 0 h 450"/>
                        <a:gd name="T2" fmla="*/ 206 w 206"/>
                        <a:gd name="T3" fmla="*/ 22 h 450"/>
                        <a:gd name="T4" fmla="*/ 178 w 206"/>
                        <a:gd name="T5" fmla="*/ 161 h 450"/>
                        <a:gd name="T6" fmla="*/ 145 w 206"/>
                        <a:gd name="T7" fmla="*/ 391 h 450"/>
                        <a:gd name="T8" fmla="*/ 0 w 206"/>
                        <a:gd name="T9" fmla="*/ 450 h 450"/>
                        <a:gd name="T10" fmla="*/ 36 w 206"/>
                        <a:gd name="T11" fmla="*/ 270 h 450"/>
                        <a:gd name="T12" fmla="*/ 71 w 206"/>
                        <a:gd name="T13" fmla="*/ 94 h 450"/>
                        <a:gd name="T14" fmla="*/ 89 w 206"/>
                        <a:gd name="T15" fmla="*/ 0 h 4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450">
                          <a:moveTo>
                            <a:pt x="89" y="0"/>
                          </a:moveTo>
                          <a:cubicBezTo>
                            <a:pt x="206" y="22"/>
                            <a:pt x="206" y="22"/>
                            <a:pt x="206" y="22"/>
                          </a:cubicBezTo>
                          <a:cubicBezTo>
                            <a:pt x="178" y="161"/>
                            <a:pt x="178" y="161"/>
                            <a:pt x="178" y="161"/>
                          </a:cubicBezTo>
                          <a:cubicBezTo>
                            <a:pt x="180" y="275"/>
                            <a:pt x="71" y="298"/>
                            <a:pt x="145" y="391"/>
                          </a:cubicBezTo>
                          <a:cubicBezTo>
                            <a:pt x="116" y="414"/>
                            <a:pt x="63" y="446"/>
                            <a:pt x="0" y="450"/>
                          </a:cubicBezTo>
                          <a:cubicBezTo>
                            <a:pt x="12" y="390"/>
                            <a:pt x="24" y="330"/>
                            <a:pt x="36" y="270"/>
                          </a:cubicBezTo>
                          <a:cubicBezTo>
                            <a:pt x="71" y="218"/>
                            <a:pt x="88" y="162"/>
                            <a:pt x="71" y="94"/>
                          </a:cubicBezTo>
                          <a:lnTo>
                            <a:pt x="8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p>
                      <a:pPr defTabSz="1219200"/>
                      <a:endParaRPr lang="zh-CN" altLang="en-US" sz="2400">
                        <a:solidFill>
                          <a:prstClr val="black"/>
                        </a:solidFill>
                        <a:cs typeface="+mn-ea"/>
                        <a:sym typeface="+mn-lt"/>
                      </a:endParaRPr>
                    </a:p>
                  </p:txBody>
                </p:sp>
              </p:grpSp>
            </p:grpSp>
          </p:grpSp>
        </p:grpSp>
        <p:sp>
          <p:nvSpPr>
            <p:cNvPr id="5" name="文本框 4"/>
            <p:cNvSpPr txBox="1"/>
            <p:nvPr/>
          </p:nvSpPr>
          <p:spPr>
            <a:xfrm>
              <a:off x="688" y="3340"/>
              <a:ext cx="1886" cy="1636"/>
            </a:xfrm>
            <a:prstGeom prst="rect">
              <a:avLst/>
            </a:prstGeom>
            <a:noFill/>
          </p:spPr>
          <p:txBody>
            <a:bodyPr wrap="square" rtlCol="0" anchor="t">
              <a:spAutoFit/>
            </a:bodyPr>
            <a:lstStyle/>
            <a:p>
              <a:pPr algn="ctr" defTabSz="1219200">
                <a:lnSpc>
                  <a:spcPct val="150000"/>
                </a:lnSpc>
              </a:pPr>
              <a:r>
                <a:rPr lang="zh-CN" altLang="en-US" sz="1865" b="1">
                  <a:solidFill>
                    <a:prstClr val="white"/>
                  </a:solidFill>
                  <a:cs typeface="+mn-ea"/>
                  <a:sym typeface="+mn-lt"/>
                </a:rPr>
                <a:t>根据企业特点选择适宜辨识方法</a:t>
              </a:r>
            </a:p>
          </p:txBody>
        </p:sp>
        <p:sp>
          <p:nvSpPr>
            <p:cNvPr id="20" name="文本框 19"/>
            <p:cNvSpPr txBox="1"/>
            <p:nvPr/>
          </p:nvSpPr>
          <p:spPr>
            <a:xfrm>
              <a:off x="5880" y="2933"/>
              <a:ext cx="4000" cy="448"/>
            </a:xfrm>
            <a:prstGeom prst="rect">
              <a:avLst/>
            </a:prstGeom>
            <a:noFill/>
          </p:spPr>
          <p:txBody>
            <a:bodyPr wrap="square" rtlCol="0" anchor="t">
              <a:spAutoFit/>
            </a:bodyPr>
            <a:lstStyle/>
            <a:p>
              <a:pPr defTabSz="1219200"/>
              <a:r>
                <a:rPr lang="zh-CN" altLang="en-US" sz="1865" b="1">
                  <a:solidFill>
                    <a:prstClr val="black">
                      <a:lumMod val="75000"/>
                      <a:lumOff val="25000"/>
                    </a:prstClr>
                  </a:solidFill>
                  <a:cs typeface="+mn-ea"/>
                  <a:sym typeface="+mn-lt"/>
                </a:rPr>
                <a:t>安全检查表 （SCL）</a:t>
              </a:r>
            </a:p>
          </p:txBody>
        </p:sp>
        <p:sp>
          <p:nvSpPr>
            <p:cNvPr id="21" name="文本框 20"/>
            <p:cNvSpPr txBox="1"/>
            <p:nvPr/>
          </p:nvSpPr>
          <p:spPr>
            <a:xfrm>
              <a:off x="5880" y="3967"/>
              <a:ext cx="4000" cy="448"/>
            </a:xfrm>
            <a:prstGeom prst="rect">
              <a:avLst/>
            </a:prstGeom>
            <a:noFill/>
          </p:spPr>
          <p:txBody>
            <a:bodyPr wrap="square" rtlCol="0" anchor="t">
              <a:spAutoFit/>
            </a:bodyPr>
            <a:lstStyle/>
            <a:p>
              <a:pPr defTabSz="1219200"/>
              <a:r>
                <a:rPr lang="zh-CN" altLang="en-US" sz="1865" b="1">
                  <a:solidFill>
                    <a:prstClr val="black">
                      <a:lumMod val="75000"/>
                      <a:lumOff val="25000"/>
                    </a:prstClr>
                  </a:solidFill>
                  <a:cs typeface="+mn-ea"/>
                  <a:sym typeface="+mn-lt"/>
                </a:rPr>
                <a:t>作业安全分析JSA/JHA</a:t>
              </a:r>
            </a:p>
          </p:txBody>
        </p:sp>
        <p:sp>
          <p:nvSpPr>
            <p:cNvPr id="22" name="文本框 21"/>
            <p:cNvSpPr txBox="1"/>
            <p:nvPr/>
          </p:nvSpPr>
          <p:spPr>
            <a:xfrm>
              <a:off x="5880" y="4971"/>
              <a:ext cx="4000" cy="448"/>
            </a:xfrm>
            <a:prstGeom prst="rect">
              <a:avLst/>
            </a:prstGeom>
            <a:noFill/>
          </p:spPr>
          <p:txBody>
            <a:bodyPr wrap="square" rtlCol="0" anchor="t">
              <a:spAutoFit/>
            </a:bodyPr>
            <a:lstStyle/>
            <a:p>
              <a:pPr defTabSz="1219200"/>
              <a:r>
                <a:rPr lang="zh-CN" altLang="en-US" sz="1865" b="1">
                  <a:solidFill>
                    <a:prstClr val="black">
                      <a:lumMod val="75000"/>
                      <a:lumOff val="25000"/>
                    </a:prstClr>
                  </a:solidFill>
                  <a:cs typeface="+mn-ea"/>
                  <a:sym typeface="+mn-lt"/>
                </a:rPr>
                <a:t>预先危害分析PHA</a:t>
              </a:r>
            </a:p>
          </p:txBody>
        </p:sp>
        <p:sp>
          <p:nvSpPr>
            <p:cNvPr id="23" name="文本框 22"/>
            <p:cNvSpPr txBox="1"/>
            <p:nvPr/>
          </p:nvSpPr>
          <p:spPr>
            <a:xfrm>
              <a:off x="5880" y="6032"/>
              <a:ext cx="4000" cy="448"/>
            </a:xfrm>
            <a:prstGeom prst="rect">
              <a:avLst/>
            </a:prstGeom>
            <a:noFill/>
          </p:spPr>
          <p:txBody>
            <a:bodyPr wrap="square" rtlCol="0" anchor="t">
              <a:spAutoFit/>
            </a:bodyPr>
            <a:lstStyle/>
            <a:p>
              <a:pPr defTabSz="1219200"/>
              <a:r>
                <a:rPr lang="zh-CN" altLang="en-US" sz="1865" b="1">
                  <a:solidFill>
                    <a:prstClr val="black">
                      <a:lumMod val="75000"/>
                      <a:lumOff val="25000"/>
                    </a:prstClr>
                  </a:solidFill>
                  <a:cs typeface="+mn-ea"/>
                  <a:sym typeface="+mn-lt"/>
                </a:rPr>
                <a:t>危害与可操作性分（HAZOP）</a:t>
              </a:r>
            </a:p>
          </p:txBody>
        </p:sp>
        <p:sp>
          <p:nvSpPr>
            <p:cNvPr id="24" name="文本框 23"/>
            <p:cNvSpPr txBox="1"/>
            <p:nvPr/>
          </p:nvSpPr>
          <p:spPr>
            <a:xfrm>
              <a:off x="5880" y="7035"/>
              <a:ext cx="4000" cy="448"/>
            </a:xfrm>
            <a:prstGeom prst="rect">
              <a:avLst/>
            </a:prstGeom>
            <a:noFill/>
          </p:spPr>
          <p:txBody>
            <a:bodyPr wrap="square" rtlCol="0" anchor="t">
              <a:spAutoFit/>
            </a:bodyPr>
            <a:lstStyle/>
            <a:p>
              <a:pPr defTabSz="1219200"/>
              <a:r>
                <a:rPr lang="zh-CN" altLang="en-US" sz="1865" b="1">
                  <a:solidFill>
                    <a:prstClr val="black">
                      <a:lumMod val="75000"/>
                      <a:lumOff val="25000"/>
                    </a:prstClr>
                  </a:solidFill>
                  <a:cs typeface="+mn-ea"/>
                  <a:sym typeface="+mn-lt"/>
                </a:rPr>
                <a:t>事故树分析（ＦＴＡ）</a:t>
              </a: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467" y="1227667"/>
            <a:ext cx="33866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2.4 风险评价与分级</a:t>
            </a:r>
          </a:p>
        </p:txBody>
      </p:sp>
      <p:sp>
        <p:nvSpPr>
          <p:cNvPr id="3" name="文本框 2"/>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2、风险辨识思路方法与工具</a:t>
            </a:r>
          </a:p>
        </p:txBody>
      </p:sp>
      <p:sp>
        <p:nvSpPr>
          <p:cNvPr id="4" name="文本框 3"/>
          <p:cNvSpPr txBox="1"/>
          <p:nvPr/>
        </p:nvSpPr>
        <p:spPr>
          <a:xfrm>
            <a:off x="6009641" y="2449407"/>
            <a:ext cx="4545753" cy="2554545"/>
          </a:xfrm>
          <a:prstGeom prst="rect">
            <a:avLst/>
          </a:prstGeom>
          <a:noFill/>
        </p:spPr>
        <p:txBody>
          <a:bodyPr wrap="square" rtlCol="0" anchor="t">
            <a:spAutoFit/>
          </a:bodyPr>
          <a:lstStyle/>
          <a:p>
            <a:pPr marL="457200" indent="-457200" defTabSz="1219200">
              <a:lnSpc>
                <a:spcPct val="200000"/>
              </a:lnSpc>
              <a:buFont typeface="+mj-ea"/>
              <a:buAutoNum type="circleNumDbPlain"/>
            </a:pPr>
            <a:r>
              <a:rPr lang="zh-CN" altLang="en-US" sz="2000" b="1">
                <a:solidFill>
                  <a:prstClr val="black">
                    <a:lumMod val="75000"/>
                    <a:lumOff val="25000"/>
                  </a:prstClr>
                </a:solidFill>
                <a:cs typeface="+mn-ea"/>
                <a:sym typeface="+mn-lt"/>
              </a:rPr>
              <a:t>对辨识出的危险源进行分析，确定发生事故的可能性和严重度。</a:t>
            </a:r>
          </a:p>
          <a:p>
            <a:pPr marL="457200" indent="-457200" defTabSz="1219200">
              <a:lnSpc>
                <a:spcPct val="200000"/>
              </a:lnSpc>
              <a:buFont typeface="+mj-ea"/>
              <a:buAutoNum type="circleNumDbPlain"/>
            </a:pPr>
            <a:r>
              <a:rPr lang="zh-CN" altLang="en-US" sz="2000" b="1">
                <a:solidFill>
                  <a:prstClr val="black">
                    <a:lumMod val="75000"/>
                    <a:lumOff val="25000"/>
                  </a:prstClr>
                </a:solidFill>
                <a:cs typeface="+mn-ea"/>
                <a:sym typeface="+mn-lt"/>
              </a:rPr>
              <a:t>风险评价的方法主要应用评级工具或者软件进行。</a:t>
            </a:r>
          </a:p>
        </p:txBody>
      </p:sp>
      <p:grpSp>
        <p:nvGrpSpPr>
          <p:cNvPr id="6" name="组合 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880533" y="2124287"/>
            <a:ext cx="4392507" cy="4665980"/>
            <a:chOff x="3717926" y="1189145"/>
            <a:chExt cx="4756149" cy="5051318"/>
          </a:xfrm>
        </p:grpSpPr>
        <p:sp>
          <p:nvSpPr>
            <p:cNvPr id="87" name="íṡļïďé"/>
            <p:cNvSpPr/>
            <p:nvPr/>
          </p:nvSpPr>
          <p:spPr bwMode="auto">
            <a:xfrm>
              <a:off x="4251556" y="5964196"/>
              <a:ext cx="1500564" cy="276267"/>
            </a:xfrm>
            <a:prstGeom prst="ellipse">
              <a:avLst/>
            </a:prstGeom>
            <a:solidFill>
              <a:schemeClr val="bg1">
                <a:lumMod val="75000"/>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8" name="ïSḻíḓé"/>
            <p:cNvSpPr/>
            <p:nvPr/>
          </p:nvSpPr>
          <p:spPr bwMode="auto">
            <a:xfrm>
              <a:off x="6705968" y="5266259"/>
              <a:ext cx="1023641" cy="197749"/>
            </a:xfrm>
            <a:prstGeom prst="ellipse">
              <a:avLst/>
            </a:prstGeom>
            <a:solidFill>
              <a:schemeClr val="bg1">
                <a:lumMod val="75000"/>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9" name="ïŝḷïḑé"/>
            <p:cNvSpPr/>
            <p:nvPr/>
          </p:nvSpPr>
          <p:spPr bwMode="auto">
            <a:xfrm>
              <a:off x="4759015" y="2919447"/>
              <a:ext cx="540901" cy="886961"/>
            </a:xfrm>
            <a:custGeom>
              <a:avLst/>
              <a:gdLst>
                <a:gd name="T0" fmla="*/ 13 w 315"/>
                <a:gd name="T1" fmla="*/ 462 h 517"/>
                <a:gd name="T2" fmla="*/ 172 w 315"/>
                <a:gd name="T3" fmla="*/ 303 h 517"/>
                <a:gd name="T4" fmla="*/ 0 w 315"/>
                <a:gd name="T5" fmla="*/ 68 h 517"/>
                <a:gd name="T6" fmla="*/ 0 w 315"/>
                <a:gd name="T7" fmla="*/ 0 h 517"/>
                <a:gd name="T8" fmla="*/ 238 w 315"/>
                <a:gd name="T9" fmla="*/ 303 h 517"/>
                <a:gd name="T10" fmla="*/ 37 w 315"/>
                <a:gd name="T11" fmla="*/ 517 h 517"/>
                <a:gd name="T12" fmla="*/ 13 w 315"/>
                <a:gd name="T13" fmla="*/ 462 h 517"/>
              </a:gdLst>
              <a:ahLst/>
              <a:cxnLst>
                <a:cxn ang="0">
                  <a:pos x="T0" y="T1"/>
                </a:cxn>
                <a:cxn ang="0">
                  <a:pos x="T2" y="T3"/>
                </a:cxn>
                <a:cxn ang="0">
                  <a:pos x="T4" y="T5"/>
                </a:cxn>
                <a:cxn ang="0">
                  <a:pos x="T6" y="T7"/>
                </a:cxn>
                <a:cxn ang="0">
                  <a:pos x="T8" y="T9"/>
                </a:cxn>
                <a:cxn ang="0">
                  <a:pos x="T10" y="T11"/>
                </a:cxn>
                <a:cxn ang="0">
                  <a:pos x="T12" y="T13"/>
                </a:cxn>
              </a:cxnLst>
              <a:rect l="0" t="0" r="r" b="b"/>
              <a:pathLst>
                <a:path w="315" h="517">
                  <a:moveTo>
                    <a:pt x="13" y="462"/>
                  </a:moveTo>
                  <a:cubicBezTo>
                    <a:pt x="13" y="462"/>
                    <a:pt x="134" y="416"/>
                    <a:pt x="172" y="303"/>
                  </a:cubicBezTo>
                  <a:cubicBezTo>
                    <a:pt x="211" y="190"/>
                    <a:pt x="132" y="91"/>
                    <a:pt x="0" y="68"/>
                  </a:cubicBezTo>
                  <a:cubicBezTo>
                    <a:pt x="0" y="68"/>
                    <a:pt x="11" y="35"/>
                    <a:pt x="0" y="0"/>
                  </a:cubicBezTo>
                  <a:cubicBezTo>
                    <a:pt x="0" y="0"/>
                    <a:pt x="315" y="43"/>
                    <a:pt x="238" y="303"/>
                  </a:cubicBezTo>
                  <a:cubicBezTo>
                    <a:pt x="177" y="507"/>
                    <a:pt x="37" y="517"/>
                    <a:pt x="37" y="517"/>
                  </a:cubicBezTo>
                  <a:lnTo>
                    <a:pt x="13" y="462"/>
                  </a:lnTo>
                  <a:close/>
                </a:path>
              </a:pathLst>
            </a:custGeom>
            <a:solidFill>
              <a:srgbClr val="464B4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90" name="ïś1ïḑê"/>
            <p:cNvSpPr/>
            <p:nvPr/>
          </p:nvSpPr>
          <p:spPr bwMode="auto">
            <a:xfrm>
              <a:off x="4535094" y="2776951"/>
              <a:ext cx="312618" cy="298078"/>
            </a:xfrm>
            <a:custGeom>
              <a:avLst/>
              <a:gdLst>
                <a:gd name="T0" fmla="*/ 54 w 182"/>
                <a:gd name="T1" fmla="*/ 172 h 174"/>
                <a:gd name="T2" fmla="*/ 143 w 182"/>
                <a:gd name="T3" fmla="*/ 154 h 174"/>
                <a:gd name="T4" fmla="*/ 167 w 182"/>
                <a:gd name="T5" fmla="*/ 52 h 174"/>
                <a:gd name="T6" fmla="*/ 143 w 182"/>
                <a:gd name="T7" fmla="*/ 31 h 174"/>
                <a:gd name="T8" fmla="*/ 116 w 182"/>
                <a:gd name="T9" fmla="*/ 83 h 174"/>
                <a:gd name="T10" fmla="*/ 109 w 182"/>
                <a:gd name="T11" fmla="*/ 23 h 174"/>
                <a:gd name="T12" fmla="*/ 79 w 182"/>
                <a:gd name="T13" fmla="*/ 23 h 174"/>
                <a:gd name="T14" fmla="*/ 78 w 182"/>
                <a:gd name="T15" fmla="*/ 83 h 174"/>
                <a:gd name="T16" fmla="*/ 54 w 182"/>
                <a:gd name="T17" fmla="*/ 37 h 174"/>
                <a:gd name="T18" fmla="*/ 36 w 182"/>
                <a:gd name="T19" fmla="*/ 44 h 174"/>
                <a:gd name="T20" fmla="*/ 54 w 182"/>
                <a:gd name="T21" fmla="*/ 104 h 174"/>
                <a:gd name="T22" fmla="*/ 48 w 182"/>
                <a:gd name="T23" fmla="*/ 139 h 174"/>
                <a:gd name="T24" fmla="*/ 6 w 182"/>
                <a:gd name="T25" fmla="*/ 160 h 174"/>
                <a:gd name="T26" fmla="*/ 54 w 182"/>
                <a:gd name="T27" fmla="*/ 17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174">
                  <a:moveTo>
                    <a:pt x="54" y="172"/>
                  </a:moveTo>
                  <a:cubicBezTo>
                    <a:pt x="54" y="172"/>
                    <a:pt x="132" y="169"/>
                    <a:pt x="143" y="154"/>
                  </a:cubicBezTo>
                  <a:cubicBezTo>
                    <a:pt x="155" y="138"/>
                    <a:pt x="152" y="75"/>
                    <a:pt x="167" y="52"/>
                  </a:cubicBezTo>
                  <a:cubicBezTo>
                    <a:pt x="182" y="29"/>
                    <a:pt x="167" y="14"/>
                    <a:pt x="143" y="31"/>
                  </a:cubicBezTo>
                  <a:cubicBezTo>
                    <a:pt x="120" y="47"/>
                    <a:pt x="127" y="82"/>
                    <a:pt x="116" y="83"/>
                  </a:cubicBezTo>
                  <a:cubicBezTo>
                    <a:pt x="116" y="83"/>
                    <a:pt x="96" y="47"/>
                    <a:pt x="109" y="23"/>
                  </a:cubicBezTo>
                  <a:cubicBezTo>
                    <a:pt x="123" y="0"/>
                    <a:pt x="91" y="0"/>
                    <a:pt x="79" y="23"/>
                  </a:cubicBezTo>
                  <a:cubicBezTo>
                    <a:pt x="68" y="47"/>
                    <a:pt x="78" y="83"/>
                    <a:pt x="78" y="83"/>
                  </a:cubicBezTo>
                  <a:cubicBezTo>
                    <a:pt x="78" y="83"/>
                    <a:pt x="53" y="51"/>
                    <a:pt x="54" y="37"/>
                  </a:cubicBezTo>
                  <a:cubicBezTo>
                    <a:pt x="54" y="23"/>
                    <a:pt x="38" y="17"/>
                    <a:pt x="36" y="44"/>
                  </a:cubicBezTo>
                  <a:cubicBezTo>
                    <a:pt x="33" y="72"/>
                    <a:pt x="54" y="104"/>
                    <a:pt x="54" y="104"/>
                  </a:cubicBezTo>
                  <a:cubicBezTo>
                    <a:pt x="54" y="104"/>
                    <a:pt x="54" y="138"/>
                    <a:pt x="48" y="139"/>
                  </a:cubicBezTo>
                  <a:cubicBezTo>
                    <a:pt x="32" y="144"/>
                    <a:pt x="0" y="126"/>
                    <a:pt x="6" y="160"/>
                  </a:cubicBezTo>
                  <a:cubicBezTo>
                    <a:pt x="9" y="174"/>
                    <a:pt x="30" y="165"/>
                    <a:pt x="54" y="172"/>
                  </a:cubicBezTo>
                  <a:close/>
                </a:path>
              </a:pathLst>
            </a:custGeom>
            <a:solidFill>
              <a:srgbClr val="FFDCB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91" name="iṥḷíḓê"/>
            <p:cNvSpPr/>
            <p:nvPr/>
          </p:nvSpPr>
          <p:spPr bwMode="auto">
            <a:xfrm>
              <a:off x="4665957" y="2948527"/>
              <a:ext cx="74156" cy="79972"/>
            </a:xfrm>
            <a:custGeom>
              <a:avLst/>
              <a:gdLst>
                <a:gd name="T0" fmla="*/ 8 w 43"/>
                <a:gd name="T1" fmla="*/ 47 h 47"/>
                <a:gd name="T2" fmla="*/ 43 w 43"/>
                <a:gd name="T3" fmla="*/ 21 h 47"/>
                <a:gd name="T4" fmla="*/ 8 w 43"/>
                <a:gd name="T5" fmla="*/ 47 h 47"/>
              </a:gdLst>
              <a:ahLst/>
              <a:cxnLst>
                <a:cxn ang="0">
                  <a:pos x="T0" y="T1"/>
                </a:cxn>
                <a:cxn ang="0">
                  <a:pos x="T2" y="T3"/>
                </a:cxn>
                <a:cxn ang="0">
                  <a:pos x="T4" y="T5"/>
                </a:cxn>
              </a:cxnLst>
              <a:rect l="0" t="0" r="r" b="b"/>
              <a:pathLst>
                <a:path w="43" h="47">
                  <a:moveTo>
                    <a:pt x="8" y="47"/>
                  </a:moveTo>
                  <a:cubicBezTo>
                    <a:pt x="8" y="47"/>
                    <a:pt x="16" y="16"/>
                    <a:pt x="43" y="21"/>
                  </a:cubicBezTo>
                  <a:cubicBezTo>
                    <a:pt x="43" y="21"/>
                    <a:pt x="0" y="0"/>
                    <a:pt x="8" y="47"/>
                  </a:cubicBezTo>
                  <a:close/>
                </a:path>
              </a:pathLst>
            </a:custGeom>
            <a:solidFill>
              <a:srgbClr val="CB8F5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92" name="ïṣlïḋe"/>
            <p:cNvSpPr/>
            <p:nvPr/>
          </p:nvSpPr>
          <p:spPr bwMode="auto">
            <a:xfrm>
              <a:off x="4952401" y="5951110"/>
              <a:ext cx="353331" cy="159944"/>
            </a:xfrm>
            <a:custGeom>
              <a:avLst/>
              <a:gdLst>
                <a:gd name="T0" fmla="*/ 90 w 206"/>
                <a:gd name="T1" fmla="*/ 19 h 93"/>
                <a:gd name="T2" fmla="*/ 151 w 206"/>
                <a:gd name="T3" fmla="*/ 51 h 93"/>
                <a:gd name="T4" fmla="*/ 206 w 206"/>
                <a:gd name="T5" fmla="*/ 51 h 93"/>
                <a:gd name="T6" fmla="*/ 206 w 206"/>
                <a:gd name="T7" fmla="*/ 83 h 93"/>
                <a:gd name="T8" fmla="*/ 66 w 206"/>
                <a:gd name="T9" fmla="*/ 86 h 93"/>
                <a:gd name="T10" fmla="*/ 47 w 206"/>
                <a:gd name="T11" fmla="*/ 78 h 93"/>
                <a:gd name="T12" fmla="*/ 13 w 206"/>
                <a:gd name="T13" fmla="*/ 83 h 93"/>
                <a:gd name="T14" fmla="*/ 19 w 206"/>
                <a:gd name="T15" fmla="*/ 3 h 93"/>
                <a:gd name="T16" fmla="*/ 90 w 206"/>
                <a:gd name="T17"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93">
                  <a:moveTo>
                    <a:pt x="90" y="19"/>
                  </a:moveTo>
                  <a:cubicBezTo>
                    <a:pt x="90" y="19"/>
                    <a:pt x="122" y="55"/>
                    <a:pt x="151" y="51"/>
                  </a:cubicBezTo>
                  <a:cubicBezTo>
                    <a:pt x="180" y="47"/>
                    <a:pt x="206" y="51"/>
                    <a:pt x="206" y="51"/>
                  </a:cubicBezTo>
                  <a:cubicBezTo>
                    <a:pt x="206" y="83"/>
                    <a:pt x="206" y="83"/>
                    <a:pt x="206" y="83"/>
                  </a:cubicBezTo>
                  <a:cubicBezTo>
                    <a:pt x="206" y="83"/>
                    <a:pt x="85" y="93"/>
                    <a:pt x="66" y="86"/>
                  </a:cubicBezTo>
                  <a:cubicBezTo>
                    <a:pt x="47" y="78"/>
                    <a:pt x="47" y="78"/>
                    <a:pt x="47" y="78"/>
                  </a:cubicBezTo>
                  <a:cubicBezTo>
                    <a:pt x="47" y="78"/>
                    <a:pt x="27" y="90"/>
                    <a:pt x="13" y="83"/>
                  </a:cubicBezTo>
                  <a:cubicBezTo>
                    <a:pt x="0" y="76"/>
                    <a:pt x="19" y="3"/>
                    <a:pt x="19" y="3"/>
                  </a:cubicBezTo>
                  <a:cubicBezTo>
                    <a:pt x="19" y="3"/>
                    <a:pt x="66" y="0"/>
                    <a:pt x="90" y="19"/>
                  </a:cubicBezTo>
                  <a:close/>
                </a:path>
              </a:pathLst>
            </a:custGeom>
            <a:solidFill>
              <a:srgbClr val="281D12"/>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93" name="ïśľîḋé"/>
            <p:cNvSpPr/>
            <p:nvPr/>
          </p:nvSpPr>
          <p:spPr bwMode="auto">
            <a:xfrm>
              <a:off x="4801182" y="5962743"/>
              <a:ext cx="369325" cy="231192"/>
            </a:xfrm>
            <a:custGeom>
              <a:avLst/>
              <a:gdLst>
                <a:gd name="T0" fmla="*/ 103 w 215"/>
                <a:gd name="T1" fmla="*/ 19 h 135"/>
                <a:gd name="T2" fmla="*/ 135 w 215"/>
                <a:gd name="T3" fmla="*/ 67 h 135"/>
                <a:gd name="T4" fmla="*/ 215 w 215"/>
                <a:gd name="T5" fmla="*/ 77 h 135"/>
                <a:gd name="T6" fmla="*/ 215 w 215"/>
                <a:gd name="T7" fmla="*/ 118 h 135"/>
                <a:gd name="T8" fmla="*/ 50 w 215"/>
                <a:gd name="T9" fmla="*/ 103 h 135"/>
                <a:gd name="T10" fmla="*/ 7 w 215"/>
                <a:gd name="T11" fmla="*/ 103 h 135"/>
                <a:gd name="T12" fmla="*/ 19 w 215"/>
                <a:gd name="T13" fmla="*/ 13 h 135"/>
                <a:gd name="T14" fmla="*/ 103 w 215"/>
                <a:gd name="T15" fmla="*/ 19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35">
                  <a:moveTo>
                    <a:pt x="103" y="19"/>
                  </a:moveTo>
                  <a:cubicBezTo>
                    <a:pt x="103" y="19"/>
                    <a:pt x="116" y="56"/>
                    <a:pt x="135" y="67"/>
                  </a:cubicBezTo>
                  <a:cubicBezTo>
                    <a:pt x="154" y="78"/>
                    <a:pt x="215" y="77"/>
                    <a:pt x="215" y="77"/>
                  </a:cubicBezTo>
                  <a:cubicBezTo>
                    <a:pt x="215" y="118"/>
                    <a:pt x="215" y="118"/>
                    <a:pt x="215" y="118"/>
                  </a:cubicBezTo>
                  <a:cubicBezTo>
                    <a:pt x="215" y="118"/>
                    <a:pt x="93" y="135"/>
                    <a:pt x="50" y="103"/>
                  </a:cubicBezTo>
                  <a:cubicBezTo>
                    <a:pt x="50" y="103"/>
                    <a:pt x="29" y="114"/>
                    <a:pt x="7" y="103"/>
                  </a:cubicBezTo>
                  <a:cubicBezTo>
                    <a:pt x="0" y="82"/>
                    <a:pt x="19" y="13"/>
                    <a:pt x="19" y="13"/>
                  </a:cubicBezTo>
                  <a:cubicBezTo>
                    <a:pt x="19" y="13"/>
                    <a:pt x="66" y="0"/>
                    <a:pt x="103" y="19"/>
                  </a:cubicBezTo>
                  <a:close/>
                </a:path>
              </a:pathLst>
            </a:custGeom>
            <a:solidFill>
              <a:srgbClr val="382B19"/>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94" name="ïs1ídé"/>
            <p:cNvSpPr/>
            <p:nvPr/>
          </p:nvSpPr>
          <p:spPr bwMode="auto">
            <a:xfrm>
              <a:off x="4955309" y="4491259"/>
              <a:ext cx="330066" cy="1518013"/>
            </a:xfrm>
            <a:custGeom>
              <a:avLst/>
              <a:gdLst>
                <a:gd name="T0" fmla="*/ 192 w 192"/>
                <a:gd name="T1" fmla="*/ 66 h 885"/>
                <a:gd name="T2" fmla="*/ 88 w 192"/>
                <a:gd name="T3" fmla="*/ 870 h 885"/>
                <a:gd name="T4" fmla="*/ 13 w 192"/>
                <a:gd name="T5" fmla="*/ 870 h 885"/>
                <a:gd name="T6" fmla="*/ 15 w 192"/>
                <a:gd name="T7" fmla="*/ 208 h 885"/>
                <a:gd name="T8" fmla="*/ 192 w 192"/>
                <a:gd name="T9" fmla="*/ 66 h 885"/>
              </a:gdLst>
              <a:ahLst/>
              <a:cxnLst>
                <a:cxn ang="0">
                  <a:pos x="T0" y="T1"/>
                </a:cxn>
                <a:cxn ang="0">
                  <a:pos x="T2" y="T3"/>
                </a:cxn>
                <a:cxn ang="0">
                  <a:pos x="T4" y="T5"/>
                </a:cxn>
                <a:cxn ang="0">
                  <a:pos x="T6" y="T7"/>
                </a:cxn>
                <a:cxn ang="0">
                  <a:pos x="T8" y="T9"/>
                </a:cxn>
              </a:cxnLst>
              <a:rect l="0" t="0" r="r" b="b"/>
              <a:pathLst>
                <a:path w="192" h="885">
                  <a:moveTo>
                    <a:pt x="192" y="66"/>
                  </a:moveTo>
                  <a:cubicBezTo>
                    <a:pt x="192" y="66"/>
                    <a:pt x="131" y="693"/>
                    <a:pt x="88" y="870"/>
                  </a:cubicBezTo>
                  <a:cubicBezTo>
                    <a:pt x="88" y="870"/>
                    <a:pt x="65" y="885"/>
                    <a:pt x="13" y="870"/>
                  </a:cubicBezTo>
                  <a:cubicBezTo>
                    <a:pt x="13" y="870"/>
                    <a:pt x="0" y="280"/>
                    <a:pt x="15" y="208"/>
                  </a:cubicBezTo>
                  <a:cubicBezTo>
                    <a:pt x="29" y="136"/>
                    <a:pt x="127" y="0"/>
                    <a:pt x="192" y="66"/>
                  </a:cubicBezTo>
                  <a:close/>
                </a:path>
              </a:pathLst>
            </a:custGeom>
            <a:solidFill>
              <a:srgbClr val="464B4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95" name="íṣḻíḋè"/>
            <p:cNvSpPr/>
            <p:nvPr/>
          </p:nvSpPr>
          <p:spPr bwMode="auto">
            <a:xfrm>
              <a:off x="4743020" y="4514524"/>
              <a:ext cx="475470" cy="1515105"/>
            </a:xfrm>
            <a:custGeom>
              <a:avLst/>
              <a:gdLst>
                <a:gd name="T0" fmla="*/ 0 w 277"/>
                <a:gd name="T1" fmla="*/ 70 h 884"/>
                <a:gd name="T2" fmla="*/ 45 w 277"/>
                <a:gd name="T3" fmla="*/ 864 h 884"/>
                <a:gd name="T4" fmla="*/ 143 w 277"/>
                <a:gd name="T5" fmla="*/ 857 h 884"/>
                <a:gd name="T6" fmla="*/ 176 w 277"/>
                <a:gd name="T7" fmla="*/ 206 h 884"/>
                <a:gd name="T8" fmla="*/ 265 w 277"/>
                <a:gd name="T9" fmla="*/ 51 h 884"/>
                <a:gd name="T10" fmla="*/ 0 w 277"/>
                <a:gd name="T11" fmla="*/ 70 h 884"/>
              </a:gdLst>
              <a:ahLst/>
              <a:cxnLst>
                <a:cxn ang="0">
                  <a:pos x="T0" y="T1"/>
                </a:cxn>
                <a:cxn ang="0">
                  <a:pos x="T2" y="T3"/>
                </a:cxn>
                <a:cxn ang="0">
                  <a:pos x="T4" y="T5"/>
                </a:cxn>
                <a:cxn ang="0">
                  <a:pos x="T6" y="T7"/>
                </a:cxn>
                <a:cxn ang="0">
                  <a:pos x="T8" y="T9"/>
                </a:cxn>
                <a:cxn ang="0">
                  <a:pos x="T10" y="T11"/>
                </a:cxn>
              </a:cxnLst>
              <a:rect l="0" t="0" r="r" b="b"/>
              <a:pathLst>
                <a:path w="277" h="884">
                  <a:moveTo>
                    <a:pt x="0" y="70"/>
                  </a:moveTo>
                  <a:cubicBezTo>
                    <a:pt x="0" y="70"/>
                    <a:pt x="53" y="658"/>
                    <a:pt x="45" y="864"/>
                  </a:cubicBezTo>
                  <a:cubicBezTo>
                    <a:pt x="45" y="864"/>
                    <a:pt x="116" y="884"/>
                    <a:pt x="143" y="857"/>
                  </a:cubicBezTo>
                  <a:cubicBezTo>
                    <a:pt x="143" y="857"/>
                    <a:pt x="163" y="271"/>
                    <a:pt x="176" y="206"/>
                  </a:cubicBezTo>
                  <a:cubicBezTo>
                    <a:pt x="190" y="140"/>
                    <a:pt x="253" y="79"/>
                    <a:pt x="265" y="51"/>
                  </a:cubicBezTo>
                  <a:cubicBezTo>
                    <a:pt x="277" y="24"/>
                    <a:pt x="45" y="0"/>
                    <a:pt x="0" y="70"/>
                  </a:cubicBezTo>
                  <a:close/>
                </a:path>
              </a:pathLst>
            </a:custGeom>
            <a:solidFill>
              <a:srgbClr val="464B4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32" name="ïṡḷîḓè"/>
            <p:cNvSpPr/>
            <p:nvPr/>
          </p:nvSpPr>
          <p:spPr bwMode="auto">
            <a:xfrm>
              <a:off x="4990206" y="4718089"/>
              <a:ext cx="129410" cy="1131239"/>
            </a:xfrm>
            <a:custGeom>
              <a:avLst/>
              <a:gdLst>
                <a:gd name="T0" fmla="*/ 75 w 75"/>
                <a:gd name="T1" fmla="*/ 0 h 660"/>
                <a:gd name="T2" fmla="*/ 26 w 75"/>
                <a:gd name="T3" fmla="*/ 149 h 660"/>
                <a:gd name="T4" fmla="*/ 0 w 75"/>
                <a:gd name="T5" fmla="*/ 660 h 660"/>
                <a:gd name="T6" fmla="*/ 38 w 75"/>
                <a:gd name="T7" fmla="*/ 157 h 660"/>
                <a:gd name="T8" fmla="*/ 75 w 75"/>
                <a:gd name="T9" fmla="*/ 0 h 660"/>
              </a:gdLst>
              <a:ahLst/>
              <a:cxnLst>
                <a:cxn ang="0">
                  <a:pos x="T0" y="T1"/>
                </a:cxn>
                <a:cxn ang="0">
                  <a:pos x="T2" y="T3"/>
                </a:cxn>
                <a:cxn ang="0">
                  <a:pos x="T4" y="T5"/>
                </a:cxn>
                <a:cxn ang="0">
                  <a:pos x="T6" y="T7"/>
                </a:cxn>
                <a:cxn ang="0">
                  <a:pos x="T8" y="T9"/>
                </a:cxn>
              </a:cxnLst>
              <a:rect l="0" t="0" r="r" b="b"/>
              <a:pathLst>
                <a:path w="75" h="660">
                  <a:moveTo>
                    <a:pt x="75" y="0"/>
                  </a:moveTo>
                  <a:cubicBezTo>
                    <a:pt x="75" y="0"/>
                    <a:pt x="36" y="40"/>
                    <a:pt x="26" y="149"/>
                  </a:cubicBezTo>
                  <a:cubicBezTo>
                    <a:pt x="15" y="270"/>
                    <a:pt x="3" y="598"/>
                    <a:pt x="0" y="660"/>
                  </a:cubicBezTo>
                  <a:cubicBezTo>
                    <a:pt x="0" y="660"/>
                    <a:pt x="27" y="311"/>
                    <a:pt x="38" y="157"/>
                  </a:cubicBezTo>
                  <a:cubicBezTo>
                    <a:pt x="43" y="82"/>
                    <a:pt x="52" y="31"/>
                    <a:pt x="75" y="0"/>
                  </a:cubicBezTo>
                  <a:close/>
                </a:path>
              </a:pathLst>
            </a:custGeom>
            <a:solidFill>
              <a:srgbClr val="23272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33" name="ïṣľiḍe"/>
            <p:cNvSpPr/>
            <p:nvPr/>
          </p:nvSpPr>
          <p:spPr bwMode="auto">
            <a:xfrm>
              <a:off x="4427495" y="3706080"/>
              <a:ext cx="878237" cy="1012008"/>
            </a:xfrm>
            <a:custGeom>
              <a:avLst/>
              <a:gdLst>
                <a:gd name="T0" fmla="*/ 0 w 512"/>
                <a:gd name="T1" fmla="*/ 79 h 590"/>
                <a:gd name="T2" fmla="*/ 215 w 512"/>
                <a:gd name="T3" fmla="*/ 0 h 590"/>
                <a:gd name="T4" fmla="*/ 512 w 512"/>
                <a:gd name="T5" fmla="*/ 539 h 590"/>
                <a:gd name="T6" fmla="*/ 424 w 512"/>
                <a:gd name="T7" fmla="*/ 531 h 590"/>
                <a:gd name="T8" fmla="*/ 399 w 512"/>
                <a:gd name="T9" fmla="*/ 506 h 590"/>
                <a:gd name="T10" fmla="*/ 398 w 512"/>
                <a:gd name="T11" fmla="*/ 538 h 590"/>
                <a:gd name="T12" fmla="*/ 169 w 512"/>
                <a:gd name="T13" fmla="*/ 590 h 590"/>
                <a:gd name="T14" fmla="*/ 0 w 512"/>
                <a:gd name="T15" fmla="*/ 79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590">
                  <a:moveTo>
                    <a:pt x="0" y="79"/>
                  </a:moveTo>
                  <a:cubicBezTo>
                    <a:pt x="0" y="79"/>
                    <a:pt x="188" y="10"/>
                    <a:pt x="215" y="0"/>
                  </a:cubicBezTo>
                  <a:cubicBezTo>
                    <a:pt x="215" y="0"/>
                    <a:pt x="459" y="314"/>
                    <a:pt x="512" y="539"/>
                  </a:cubicBezTo>
                  <a:cubicBezTo>
                    <a:pt x="512" y="539"/>
                    <a:pt x="445" y="525"/>
                    <a:pt x="424" y="531"/>
                  </a:cubicBezTo>
                  <a:cubicBezTo>
                    <a:pt x="399" y="506"/>
                    <a:pt x="399" y="506"/>
                    <a:pt x="399" y="506"/>
                  </a:cubicBezTo>
                  <a:cubicBezTo>
                    <a:pt x="398" y="538"/>
                    <a:pt x="398" y="538"/>
                    <a:pt x="398" y="538"/>
                  </a:cubicBezTo>
                  <a:cubicBezTo>
                    <a:pt x="398" y="538"/>
                    <a:pt x="199" y="579"/>
                    <a:pt x="169" y="590"/>
                  </a:cubicBezTo>
                  <a:cubicBezTo>
                    <a:pt x="169" y="590"/>
                    <a:pt x="137" y="281"/>
                    <a:pt x="0" y="79"/>
                  </a:cubicBezTo>
                  <a:close/>
                </a:path>
              </a:pathLst>
            </a:custGeom>
            <a:solidFill>
              <a:srgbClr val="464B4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34" name="íşľîďè"/>
            <p:cNvSpPr/>
            <p:nvPr/>
          </p:nvSpPr>
          <p:spPr bwMode="auto">
            <a:xfrm>
              <a:off x="4535094" y="3592666"/>
              <a:ext cx="171576" cy="268997"/>
            </a:xfrm>
            <a:custGeom>
              <a:avLst/>
              <a:gdLst>
                <a:gd name="T0" fmla="*/ 72 w 100"/>
                <a:gd name="T1" fmla="*/ 0 h 157"/>
                <a:gd name="T2" fmla="*/ 93 w 100"/>
                <a:gd name="T3" fmla="*/ 117 h 157"/>
                <a:gd name="T4" fmla="*/ 56 w 100"/>
                <a:gd name="T5" fmla="*/ 138 h 157"/>
                <a:gd name="T6" fmla="*/ 7 w 100"/>
                <a:gd name="T7" fmla="*/ 22 h 157"/>
                <a:gd name="T8" fmla="*/ 72 w 100"/>
                <a:gd name="T9" fmla="*/ 0 h 157"/>
              </a:gdLst>
              <a:ahLst/>
              <a:cxnLst>
                <a:cxn ang="0">
                  <a:pos x="T0" y="T1"/>
                </a:cxn>
                <a:cxn ang="0">
                  <a:pos x="T2" y="T3"/>
                </a:cxn>
                <a:cxn ang="0">
                  <a:pos x="T4" y="T5"/>
                </a:cxn>
                <a:cxn ang="0">
                  <a:pos x="T6" y="T7"/>
                </a:cxn>
                <a:cxn ang="0">
                  <a:pos x="T8" y="T9"/>
                </a:cxn>
              </a:cxnLst>
              <a:rect l="0" t="0" r="r" b="b"/>
              <a:pathLst>
                <a:path w="100" h="157">
                  <a:moveTo>
                    <a:pt x="72" y="0"/>
                  </a:moveTo>
                  <a:cubicBezTo>
                    <a:pt x="72" y="0"/>
                    <a:pt x="87" y="97"/>
                    <a:pt x="93" y="117"/>
                  </a:cubicBezTo>
                  <a:cubicBezTo>
                    <a:pt x="100" y="136"/>
                    <a:pt x="78" y="157"/>
                    <a:pt x="56" y="138"/>
                  </a:cubicBezTo>
                  <a:cubicBezTo>
                    <a:pt x="34" y="119"/>
                    <a:pt x="13" y="39"/>
                    <a:pt x="7" y="22"/>
                  </a:cubicBezTo>
                  <a:cubicBezTo>
                    <a:pt x="0" y="4"/>
                    <a:pt x="72" y="0"/>
                    <a:pt x="72" y="0"/>
                  </a:cubicBezTo>
                  <a:close/>
                </a:path>
              </a:pathLst>
            </a:custGeom>
            <a:solidFill>
              <a:srgbClr val="FFDCB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35" name="is1ídè"/>
            <p:cNvSpPr/>
            <p:nvPr/>
          </p:nvSpPr>
          <p:spPr bwMode="auto">
            <a:xfrm>
              <a:off x="4569991" y="3732253"/>
              <a:ext cx="383865" cy="511820"/>
            </a:xfrm>
            <a:custGeom>
              <a:avLst/>
              <a:gdLst>
                <a:gd name="T0" fmla="*/ 224 w 224"/>
                <a:gd name="T1" fmla="*/ 299 h 299"/>
                <a:gd name="T2" fmla="*/ 91 w 224"/>
                <a:gd name="T3" fmla="*/ 0 h 299"/>
                <a:gd name="T4" fmla="*/ 63 w 224"/>
                <a:gd name="T5" fmla="*/ 10 h 299"/>
                <a:gd name="T6" fmla="*/ 63 w 224"/>
                <a:gd name="T7" fmla="*/ 14 h 299"/>
                <a:gd name="T8" fmla="*/ 71 w 224"/>
                <a:gd name="T9" fmla="*/ 46 h 299"/>
                <a:gd name="T10" fmla="*/ 47 w 224"/>
                <a:gd name="T11" fmla="*/ 21 h 299"/>
                <a:gd name="T12" fmla="*/ 40 w 224"/>
                <a:gd name="T13" fmla="*/ 19 h 299"/>
                <a:gd name="T14" fmla="*/ 0 w 224"/>
                <a:gd name="T15" fmla="*/ 34 h 299"/>
                <a:gd name="T16" fmla="*/ 224 w 224"/>
                <a:gd name="T1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99">
                  <a:moveTo>
                    <a:pt x="224" y="299"/>
                  </a:moveTo>
                  <a:cubicBezTo>
                    <a:pt x="224" y="299"/>
                    <a:pt x="154" y="90"/>
                    <a:pt x="91" y="0"/>
                  </a:cubicBezTo>
                  <a:cubicBezTo>
                    <a:pt x="91" y="0"/>
                    <a:pt x="79" y="5"/>
                    <a:pt x="63" y="10"/>
                  </a:cubicBezTo>
                  <a:cubicBezTo>
                    <a:pt x="63" y="14"/>
                    <a:pt x="63" y="14"/>
                    <a:pt x="63" y="14"/>
                  </a:cubicBezTo>
                  <a:cubicBezTo>
                    <a:pt x="71" y="46"/>
                    <a:pt x="71" y="46"/>
                    <a:pt x="71" y="46"/>
                  </a:cubicBezTo>
                  <a:cubicBezTo>
                    <a:pt x="47" y="21"/>
                    <a:pt x="47" y="21"/>
                    <a:pt x="47" y="21"/>
                  </a:cubicBezTo>
                  <a:cubicBezTo>
                    <a:pt x="40" y="19"/>
                    <a:pt x="40" y="19"/>
                    <a:pt x="40" y="19"/>
                  </a:cubicBezTo>
                  <a:cubicBezTo>
                    <a:pt x="25" y="24"/>
                    <a:pt x="10" y="30"/>
                    <a:pt x="0" y="34"/>
                  </a:cubicBezTo>
                  <a:cubicBezTo>
                    <a:pt x="0" y="34"/>
                    <a:pt x="195" y="217"/>
                    <a:pt x="224" y="299"/>
                  </a:cubicBezTo>
                  <a:close/>
                </a:path>
              </a:pathLst>
            </a:custGeom>
            <a:solidFill>
              <a:srgbClr val="E5E5E5"/>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36" name="ïšľide"/>
            <p:cNvSpPr/>
            <p:nvPr/>
          </p:nvSpPr>
          <p:spPr bwMode="auto">
            <a:xfrm>
              <a:off x="4677589" y="3806408"/>
              <a:ext cx="65432" cy="61069"/>
            </a:xfrm>
            <a:custGeom>
              <a:avLst/>
              <a:gdLst>
                <a:gd name="T0" fmla="*/ 0 w 38"/>
                <a:gd name="T1" fmla="*/ 9 h 36"/>
                <a:gd name="T2" fmla="*/ 17 w 38"/>
                <a:gd name="T3" fmla="*/ 0 h 36"/>
                <a:gd name="T4" fmla="*/ 38 w 38"/>
                <a:gd name="T5" fmla="*/ 21 h 36"/>
                <a:gd name="T6" fmla="*/ 11 w 38"/>
                <a:gd name="T7" fmla="*/ 35 h 36"/>
                <a:gd name="T8" fmla="*/ 0 w 38"/>
                <a:gd name="T9" fmla="*/ 9 h 36"/>
              </a:gdLst>
              <a:ahLst/>
              <a:cxnLst>
                <a:cxn ang="0">
                  <a:pos x="T0" y="T1"/>
                </a:cxn>
                <a:cxn ang="0">
                  <a:pos x="T2" y="T3"/>
                </a:cxn>
                <a:cxn ang="0">
                  <a:pos x="T4" y="T5"/>
                </a:cxn>
                <a:cxn ang="0">
                  <a:pos x="T6" y="T7"/>
                </a:cxn>
                <a:cxn ang="0">
                  <a:pos x="T8" y="T9"/>
                </a:cxn>
              </a:cxnLst>
              <a:rect l="0" t="0" r="r" b="b"/>
              <a:pathLst>
                <a:path w="38" h="36">
                  <a:moveTo>
                    <a:pt x="0" y="9"/>
                  </a:moveTo>
                  <a:cubicBezTo>
                    <a:pt x="17" y="0"/>
                    <a:pt x="17" y="0"/>
                    <a:pt x="17" y="0"/>
                  </a:cubicBezTo>
                  <a:cubicBezTo>
                    <a:pt x="17" y="0"/>
                    <a:pt x="36" y="17"/>
                    <a:pt x="38" y="21"/>
                  </a:cubicBezTo>
                  <a:cubicBezTo>
                    <a:pt x="38" y="21"/>
                    <a:pt x="16" y="36"/>
                    <a:pt x="11" y="35"/>
                  </a:cubicBezTo>
                  <a:lnTo>
                    <a:pt x="0" y="9"/>
                  </a:lnTo>
                  <a:close/>
                </a:path>
              </a:pathLst>
            </a:custGeom>
            <a:solidFill>
              <a:srgbClr val="14141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37" name="ïṩlidê"/>
            <p:cNvSpPr/>
            <p:nvPr/>
          </p:nvSpPr>
          <p:spPr bwMode="auto">
            <a:xfrm>
              <a:off x="4703762" y="3842760"/>
              <a:ext cx="250094" cy="401314"/>
            </a:xfrm>
            <a:custGeom>
              <a:avLst/>
              <a:gdLst>
                <a:gd name="T0" fmla="*/ 47 w 172"/>
                <a:gd name="T1" fmla="*/ 105 h 276"/>
                <a:gd name="T2" fmla="*/ 0 w 172"/>
                <a:gd name="T3" fmla="*/ 11 h 276"/>
                <a:gd name="T4" fmla="*/ 25 w 172"/>
                <a:gd name="T5" fmla="*/ 0 h 276"/>
                <a:gd name="T6" fmla="*/ 101 w 172"/>
                <a:gd name="T7" fmla="*/ 84 h 276"/>
                <a:gd name="T8" fmla="*/ 172 w 172"/>
                <a:gd name="T9" fmla="*/ 276 h 276"/>
                <a:gd name="T10" fmla="*/ 47 w 172"/>
                <a:gd name="T11" fmla="*/ 105 h 276"/>
              </a:gdLst>
              <a:ahLst/>
              <a:cxnLst>
                <a:cxn ang="0">
                  <a:pos x="T0" y="T1"/>
                </a:cxn>
                <a:cxn ang="0">
                  <a:pos x="T2" y="T3"/>
                </a:cxn>
                <a:cxn ang="0">
                  <a:pos x="T4" y="T5"/>
                </a:cxn>
                <a:cxn ang="0">
                  <a:pos x="T6" y="T7"/>
                </a:cxn>
                <a:cxn ang="0">
                  <a:pos x="T8" y="T9"/>
                </a:cxn>
                <a:cxn ang="0">
                  <a:pos x="T10" y="T11"/>
                </a:cxn>
              </a:cxnLst>
              <a:rect l="0" t="0" r="r" b="b"/>
              <a:pathLst>
                <a:path w="172" h="276">
                  <a:moveTo>
                    <a:pt x="47" y="105"/>
                  </a:moveTo>
                  <a:lnTo>
                    <a:pt x="0" y="11"/>
                  </a:lnTo>
                  <a:lnTo>
                    <a:pt x="25" y="0"/>
                  </a:lnTo>
                  <a:lnTo>
                    <a:pt x="101" y="84"/>
                  </a:lnTo>
                  <a:lnTo>
                    <a:pt x="172" y="276"/>
                  </a:lnTo>
                  <a:lnTo>
                    <a:pt x="47" y="105"/>
                  </a:lnTo>
                  <a:close/>
                </a:path>
              </a:pathLst>
            </a:custGeom>
            <a:solidFill>
              <a:srgbClr val="14141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38" name="íśļïḓé"/>
            <p:cNvSpPr/>
            <p:nvPr/>
          </p:nvSpPr>
          <p:spPr bwMode="auto">
            <a:xfrm>
              <a:off x="4968396" y="4262975"/>
              <a:ext cx="133771" cy="299531"/>
            </a:xfrm>
            <a:custGeom>
              <a:avLst/>
              <a:gdLst>
                <a:gd name="T0" fmla="*/ 0 w 78"/>
                <a:gd name="T1" fmla="*/ 0 h 174"/>
                <a:gd name="T2" fmla="*/ 78 w 78"/>
                <a:gd name="T3" fmla="*/ 174 h 174"/>
                <a:gd name="T4" fmla="*/ 0 w 78"/>
                <a:gd name="T5" fmla="*/ 0 h 174"/>
              </a:gdLst>
              <a:ahLst/>
              <a:cxnLst>
                <a:cxn ang="0">
                  <a:pos x="T0" y="T1"/>
                </a:cxn>
                <a:cxn ang="0">
                  <a:pos x="T2" y="T3"/>
                </a:cxn>
                <a:cxn ang="0">
                  <a:pos x="T4" y="T5"/>
                </a:cxn>
              </a:cxnLst>
              <a:rect l="0" t="0" r="r" b="b"/>
              <a:pathLst>
                <a:path w="78" h="174">
                  <a:moveTo>
                    <a:pt x="0" y="0"/>
                  </a:moveTo>
                  <a:cubicBezTo>
                    <a:pt x="0" y="0"/>
                    <a:pt x="58" y="46"/>
                    <a:pt x="78" y="174"/>
                  </a:cubicBezTo>
                  <a:cubicBezTo>
                    <a:pt x="78" y="174"/>
                    <a:pt x="56" y="72"/>
                    <a:pt x="0" y="0"/>
                  </a:cubicBezTo>
                  <a:close/>
                </a:path>
              </a:pathLst>
            </a:custGeom>
            <a:solidFill>
              <a:srgbClr val="23272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39" name="íṧļïďe"/>
            <p:cNvSpPr/>
            <p:nvPr/>
          </p:nvSpPr>
          <p:spPr bwMode="auto">
            <a:xfrm>
              <a:off x="4553996" y="3790414"/>
              <a:ext cx="399860" cy="453659"/>
            </a:xfrm>
            <a:custGeom>
              <a:avLst/>
              <a:gdLst>
                <a:gd name="T0" fmla="*/ 9 w 233"/>
                <a:gd name="T1" fmla="*/ 0 h 265"/>
                <a:gd name="T2" fmla="*/ 0 w 233"/>
                <a:gd name="T3" fmla="*/ 94 h 265"/>
                <a:gd name="T4" fmla="*/ 100 w 233"/>
                <a:gd name="T5" fmla="*/ 111 h 265"/>
                <a:gd name="T6" fmla="*/ 76 w 233"/>
                <a:gd name="T7" fmla="*/ 166 h 265"/>
                <a:gd name="T8" fmla="*/ 233 w 233"/>
                <a:gd name="T9" fmla="*/ 265 h 265"/>
                <a:gd name="T10" fmla="*/ 9 w 233"/>
                <a:gd name="T11" fmla="*/ 0 h 265"/>
              </a:gdLst>
              <a:ahLst/>
              <a:cxnLst>
                <a:cxn ang="0">
                  <a:pos x="T0" y="T1"/>
                </a:cxn>
                <a:cxn ang="0">
                  <a:pos x="T2" y="T3"/>
                </a:cxn>
                <a:cxn ang="0">
                  <a:pos x="T4" y="T5"/>
                </a:cxn>
                <a:cxn ang="0">
                  <a:pos x="T6" y="T7"/>
                </a:cxn>
                <a:cxn ang="0">
                  <a:pos x="T8" y="T9"/>
                </a:cxn>
                <a:cxn ang="0">
                  <a:pos x="T10" y="T11"/>
                </a:cxn>
              </a:cxnLst>
              <a:rect l="0" t="0" r="r" b="b"/>
              <a:pathLst>
                <a:path w="233" h="265">
                  <a:moveTo>
                    <a:pt x="9" y="0"/>
                  </a:moveTo>
                  <a:cubicBezTo>
                    <a:pt x="9" y="0"/>
                    <a:pt x="0" y="60"/>
                    <a:pt x="0" y="94"/>
                  </a:cubicBezTo>
                  <a:cubicBezTo>
                    <a:pt x="0" y="94"/>
                    <a:pt x="80" y="99"/>
                    <a:pt x="100" y="111"/>
                  </a:cubicBezTo>
                  <a:cubicBezTo>
                    <a:pt x="100" y="111"/>
                    <a:pt x="85" y="142"/>
                    <a:pt x="76" y="166"/>
                  </a:cubicBezTo>
                  <a:cubicBezTo>
                    <a:pt x="76" y="166"/>
                    <a:pt x="216" y="260"/>
                    <a:pt x="233" y="265"/>
                  </a:cubicBezTo>
                  <a:cubicBezTo>
                    <a:pt x="233" y="265"/>
                    <a:pt x="182" y="164"/>
                    <a:pt x="9" y="0"/>
                  </a:cubicBezTo>
                  <a:close/>
                </a:path>
              </a:pathLst>
            </a:custGeom>
            <a:solidFill>
              <a:srgbClr val="676B6B"/>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40" name="iŝḷîḋe"/>
            <p:cNvSpPr/>
            <p:nvPr/>
          </p:nvSpPr>
          <p:spPr bwMode="auto">
            <a:xfrm>
              <a:off x="4725572" y="3732253"/>
              <a:ext cx="228284" cy="511820"/>
            </a:xfrm>
            <a:custGeom>
              <a:avLst/>
              <a:gdLst>
                <a:gd name="T0" fmla="*/ 0 w 133"/>
                <a:gd name="T1" fmla="*/ 0 h 299"/>
                <a:gd name="T2" fmla="*/ 133 w 133"/>
                <a:gd name="T3" fmla="*/ 299 h 299"/>
                <a:gd name="T4" fmla="*/ 122 w 133"/>
                <a:gd name="T5" fmla="*/ 138 h 299"/>
                <a:gd name="T6" fmla="*/ 73 w 133"/>
                <a:gd name="T7" fmla="*/ 122 h 299"/>
                <a:gd name="T8" fmla="*/ 78 w 133"/>
                <a:gd name="T9" fmla="*/ 39 h 299"/>
                <a:gd name="T10" fmla="*/ 0 w 133"/>
                <a:gd name="T11" fmla="*/ 0 h 299"/>
              </a:gdLst>
              <a:ahLst/>
              <a:cxnLst>
                <a:cxn ang="0">
                  <a:pos x="T0" y="T1"/>
                </a:cxn>
                <a:cxn ang="0">
                  <a:pos x="T2" y="T3"/>
                </a:cxn>
                <a:cxn ang="0">
                  <a:pos x="T4" y="T5"/>
                </a:cxn>
                <a:cxn ang="0">
                  <a:pos x="T6" y="T7"/>
                </a:cxn>
                <a:cxn ang="0">
                  <a:pos x="T8" y="T9"/>
                </a:cxn>
                <a:cxn ang="0">
                  <a:pos x="T10" y="T11"/>
                </a:cxn>
              </a:cxnLst>
              <a:rect l="0" t="0" r="r" b="b"/>
              <a:pathLst>
                <a:path w="133" h="299">
                  <a:moveTo>
                    <a:pt x="0" y="0"/>
                  </a:moveTo>
                  <a:cubicBezTo>
                    <a:pt x="0" y="0"/>
                    <a:pt x="111" y="234"/>
                    <a:pt x="133" y="299"/>
                  </a:cubicBezTo>
                  <a:cubicBezTo>
                    <a:pt x="133" y="299"/>
                    <a:pt x="126" y="154"/>
                    <a:pt x="122" y="138"/>
                  </a:cubicBezTo>
                  <a:cubicBezTo>
                    <a:pt x="122" y="138"/>
                    <a:pt x="88" y="129"/>
                    <a:pt x="73" y="122"/>
                  </a:cubicBezTo>
                  <a:cubicBezTo>
                    <a:pt x="73" y="122"/>
                    <a:pt x="82" y="46"/>
                    <a:pt x="78" y="39"/>
                  </a:cubicBezTo>
                  <a:cubicBezTo>
                    <a:pt x="78" y="39"/>
                    <a:pt x="16" y="9"/>
                    <a:pt x="0" y="0"/>
                  </a:cubicBezTo>
                  <a:close/>
                </a:path>
              </a:pathLst>
            </a:custGeom>
            <a:solidFill>
              <a:srgbClr val="676B6B"/>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43" name="íṩlíḓê"/>
            <p:cNvSpPr/>
            <p:nvPr/>
          </p:nvSpPr>
          <p:spPr bwMode="auto">
            <a:xfrm>
              <a:off x="4535094" y="3726437"/>
              <a:ext cx="114869" cy="123593"/>
            </a:xfrm>
            <a:custGeom>
              <a:avLst/>
              <a:gdLst>
                <a:gd name="T0" fmla="*/ 6 w 67"/>
                <a:gd name="T1" fmla="*/ 0 h 72"/>
                <a:gd name="T2" fmla="*/ 67 w 67"/>
                <a:gd name="T3" fmla="*/ 24 h 72"/>
                <a:gd name="T4" fmla="*/ 67 w 67"/>
                <a:gd name="T5" fmla="*/ 72 h 72"/>
                <a:gd name="T6" fmla="*/ 0 w 67"/>
                <a:gd name="T7" fmla="*/ 44 h 72"/>
                <a:gd name="T8" fmla="*/ 6 w 67"/>
                <a:gd name="T9" fmla="*/ 0 h 72"/>
              </a:gdLst>
              <a:ahLst/>
              <a:cxnLst>
                <a:cxn ang="0">
                  <a:pos x="T0" y="T1"/>
                </a:cxn>
                <a:cxn ang="0">
                  <a:pos x="T2" y="T3"/>
                </a:cxn>
                <a:cxn ang="0">
                  <a:pos x="T4" y="T5"/>
                </a:cxn>
                <a:cxn ang="0">
                  <a:pos x="T6" y="T7"/>
                </a:cxn>
                <a:cxn ang="0">
                  <a:pos x="T8" y="T9"/>
                </a:cxn>
              </a:cxnLst>
              <a:rect l="0" t="0" r="r" b="b"/>
              <a:pathLst>
                <a:path w="67" h="72">
                  <a:moveTo>
                    <a:pt x="6" y="0"/>
                  </a:moveTo>
                  <a:cubicBezTo>
                    <a:pt x="6" y="0"/>
                    <a:pt x="56" y="24"/>
                    <a:pt x="67" y="24"/>
                  </a:cubicBezTo>
                  <a:cubicBezTo>
                    <a:pt x="67" y="72"/>
                    <a:pt x="67" y="72"/>
                    <a:pt x="67" y="72"/>
                  </a:cubicBezTo>
                  <a:cubicBezTo>
                    <a:pt x="67" y="72"/>
                    <a:pt x="10" y="50"/>
                    <a:pt x="0" y="44"/>
                  </a:cubicBezTo>
                  <a:cubicBezTo>
                    <a:pt x="0" y="44"/>
                    <a:pt x="4" y="8"/>
                    <a:pt x="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44" name="iṧļíḋê"/>
            <p:cNvSpPr/>
            <p:nvPr/>
          </p:nvSpPr>
          <p:spPr bwMode="auto">
            <a:xfrm>
              <a:off x="4677589" y="3695902"/>
              <a:ext cx="65432" cy="101782"/>
            </a:xfrm>
            <a:custGeom>
              <a:avLst/>
              <a:gdLst>
                <a:gd name="T0" fmla="*/ 0 w 45"/>
                <a:gd name="T1" fmla="*/ 41 h 70"/>
                <a:gd name="T2" fmla="*/ 45 w 45"/>
                <a:gd name="T3" fmla="*/ 70 h 70"/>
                <a:gd name="T4" fmla="*/ 33 w 45"/>
                <a:gd name="T5" fmla="*/ 25 h 70"/>
                <a:gd name="T6" fmla="*/ 0 w 45"/>
                <a:gd name="T7" fmla="*/ 0 h 70"/>
                <a:gd name="T8" fmla="*/ 0 w 45"/>
                <a:gd name="T9" fmla="*/ 41 h 70"/>
              </a:gdLst>
              <a:ahLst/>
              <a:cxnLst>
                <a:cxn ang="0">
                  <a:pos x="T0" y="T1"/>
                </a:cxn>
                <a:cxn ang="0">
                  <a:pos x="T2" y="T3"/>
                </a:cxn>
                <a:cxn ang="0">
                  <a:pos x="T4" y="T5"/>
                </a:cxn>
                <a:cxn ang="0">
                  <a:pos x="T6" y="T7"/>
                </a:cxn>
                <a:cxn ang="0">
                  <a:pos x="T8" y="T9"/>
                </a:cxn>
              </a:cxnLst>
              <a:rect l="0" t="0" r="r" b="b"/>
              <a:pathLst>
                <a:path w="45" h="70">
                  <a:moveTo>
                    <a:pt x="0" y="41"/>
                  </a:moveTo>
                  <a:lnTo>
                    <a:pt x="45" y="70"/>
                  </a:lnTo>
                  <a:lnTo>
                    <a:pt x="33" y="25"/>
                  </a:lnTo>
                  <a:lnTo>
                    <a:pt x="0" y="0"/>
                  </a:lnTo>
                  <a:lnTo>
                    <a:pt x="0" y="41"/>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45" name="ïṩḻídé"/>
            <p:cNvSpPr/>
            <p:nvPr/>
          </p:nvSpPr>
          <p:spPr bwMode="auto">
            <a:xfrm>
              <a:off x="4812814" y="4562506"/>
              <a:ext cx="478378" cy="129410"/>
            </a:xfrm>
            <a:custGeom>
              <a:avLst/>
              <a:gdLst>
                <a:gd name="T0" fmla="*/ 0 w 278"/>
                <a:gd name="T1" fmla="*/ 76 h 76"/>
                <a:gd name="T2" fmla="*/ 168 w 278"/>
                <a:gd name="T3" fmla="*/ 34 h 76"/>
                <a:gd name="T4" fmla="*/ 168 w 278"/>
                <a:gd name="T5" fmla="*/ 0 h 76"/>
                <a:gd name="T6" fmla="*/ 199 w 278"/>
                <a:gd name="T7" fmla="*/ 32 h 76"/>
                <a:gd name="T8" fmla="*/ 278 w 278"/>
                <a:gd name="T9" fmla="*/ 38 h 76"/>
                <a:gd name="T10" fmla="*/ 191 w 278"/>
                <a:gd name="T11" fmla="*/ 38 h 76"/>
                <a:gd name="T12" fmla="*/ 174 w 278"/>
                <a:gd name="T13" fmla="*/ 16 h 76"/>
                <a:gd name="T14" fmla="*/ 173 w 278"/>
                <a:gd name="T15" fmla="*/ 39 h 76"/>
                <a:gd name="T16" fmla="*/ 0 w 278"/>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76">
                  <a:moveTo>
                    <a:pt x="0" y="76"/>
                  </a:moveTo>
                  <a:cubicBezTo>
                    <a:pt x="0" y="76"/>
                    <a:pt x="127" y="37"/>
                    <a:pt x="168" y="34"/>
                  </a:cubicBezTo>
                  <a:cubicBezTo>
                    <a:pt x="168" y="0"/>
                    <a:pt x="168" y="0"/>
                    <a:pt x="168" y="0"/>
                  </a:cubicBezTo>
                  <a:cubicBezTo>
                    <a:pt x="168" y="0"/>
                    <a:pt x="190" y="17"/>
                    <a:pt x="199" y="32"/>
                  </a:cubicBezTo>
                  <a:cubicBezTo>
                    <a:pt x="199" y="32"/>
                    <a:pt x="251" y="26"/>
                    <a:pt x="278" y="38"/>
                  </a:cubicBezTo>
                  <a:cubicBezTo>
                    <a:pt x="278" y="38"/>
                    <a:pt x="216" y="31"/>
                    <a:pt x="191" y="38"/>
                  </a:cubicBezTo>
                  <a:cubicBezTo>
                    <a:pt x="174" y="16"/>
                    <a:pt x="174" y="16"/>
                    <a:pt x="174" y="16"/>
                  </a:cubicBezTo>
                  <a:cubicBezTo>
                    <a:pt x="173" y="39"/>
                    <a:pt x="173" y="39"/>
                    <a:pt x="173" y="39"/>
                  </a:cubicBezTo>
                  <a:cubicBezTo>
                    <a:pt x="173" y="39"/>
                    <a:pt x="57" y="62"/>
                    <a:pt x="0" y="76"/>
                  </a:cubicBezTo>
                  <a:close/>
                </a:path>
              </a:pathLst>
            </a:custGeom>
            <a:solidFill>
              <a:srgbClr val="23272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46" name="ïsľíďè"/>
            <p:cNvSpPr/>
            <p:nvPr/>
          </p:nvSpPr>
          <p:spPr bwMode="auto">
            <a:xfrm>
              <a:off x="4965488" y="4338585"/>
              <a:ext cx="49437" cy="58161"/>
            </a:xfrm>
            <a:custGeom>
              <a:avLst/>
              <a:gdLst>
                <a:gd name="T0" fmla="*/ 24 w 28"/>
                <a:gd name="T1" fmla="*/ 12 h 34"/>
                <a:gd name="T2" fmla="*/ 21 w 28"/>
                <a:gd name="T3" fmla="*/ 31 h 34"/>
                <a:gd name="T4" fmla="*/ 4 w 28"/>
                <a:gd name="T5" fmla="*/ 22 h 34"/>
                <a:gd name="T6" fmla="*/ 7 w 28"/>
                <a:gd name="T7" fmla="*/ 3 h 34"/>
                <a:gd name="T8" fmla="*/ 24 w 28"/>
                <a:gd name="T9" fmla="*/ 12 h 34"/>
              </a:gdLst>
              <a:ahLst/>
              <a:cxnLst>
                <a:cxn ang="0">
                  <a:pos x="T0" y="T1"/>
                </a:cxn>
                <a:cxn ang="0">
                  <a:pos x="T2" y="T3"/>
                </a:cxn>
                <a:cxn ang="0">
                  <a:pos x="T4" y="T5"/>
                </a:cxn>
                <a:cxn ang="0">
                  <a:pos x="T6" y="T7"/>
                </a:cxn>
                <a:cxn ang="0">
                  <a:pos x="T8" y="T9"/>
                </a:cxn>
              </a:cxnLst>
              <a:rect l="0" t="0" r="r" b="b"/>
              <a:pathLst>
                <a:path w="28" h="34">
                  <a:moveTo>
                    <a:pt x="24" y="12"/>
                  </a:moveTo>
                  <a:cubicBezTo>
                    <a:pt x="28" y="20"/>
                    <a:pt x="26" y="28"/>
                    <a:pt x="21" y="31"/>
                  </a:cubicBezTo>
                  <a:cubicBezTo>
                    <a:pt x="15" y="34"/>
                    <a:pt x="7" y="30"/>
                    <a:pt x="4" y="22"/>
                  </a:cubicBezTo>
                  <a:cubicBezTo>
                    <a:pt x="0" y="14"/>
                    <a:pt x="2" y="6"/>
                    <a:pt x="7" y="3"/>
                  </a:cubicBezTo>
                  <a:cubicBezTo>
                    <a:pt x="13" y="0"/>
                    <a:pt x="20" y="5"/>
                    <a:pt x="24" y="12"/>
                  </a:cubicBezTo>
                  <a:close/>
                </a:path>
              </a:pathLst>
            </a:custGeom>
            <a:solidFill>
              <a:srgbClr val="23272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49" name="ïSḻidè"/>
            <p:cNvSpPr/>
            <p:nvPr/>
          </p:nvSpPr>
          <p:spPr bwMode="auto">
            <a:xfrm>
              <a:off x="5012017" y="4459270"/>
              <a:ext cx="45076" cy="56708"/>
            </a:xfrm>
            <a:custGeom>
              <a:avLst/>
              <a:gdLst>
                <a:gd name="T0" fmla="*/ 24 w 26"/>
                <a:gd name="T1" fmla="*/ 13 h 33"/>
                <a:gd name="T2" fmla="*/ 18 w 26"/>
                <a:gd name="T3" fmla="*/ 31 h 33"/>
                <a:gd name="T4" fmla="*/ 2 w 26"/>
                <a:gd name="T5" fmla="*/ 20 h 33"/>
                <a:gd name="T6" fmla="*/ 8 w 26"/>
                <a:gd name="T7" fmla="*/ 1 h 33"/>
                <a:gd name="T8" fmla="*/ 24 w 26"/>
                <a:gd name="T9" fmla="*/ 13 h 33"/>
              </a:gdLst>
              <a:ahLst/>
              <a:cxnLst>
                <a:cxn ang="0">
                  <a:pos x="T0" y="T1"/>
                </a:cxn>
                <a:cxn ang="0">
                  <a:pos x="T2" y="T3"/>
                </a:cxn>
                <a:cxn ang="0">
                  <a:pos x="T4" y="T5"/>
                </a:cxn>
                <a:cxn ang="0">
                  <a:pos x="T6" y="T7"/>
                </a:cxn>
                <a:cxn ang="0">
                  <a:pos x="T8" y="T9"/>
                </a:cxn>
              </a:cxnLst>
              <a:rect l="0" t="0" r="r" b="b"/>
              <a:pathLst>
                <a:path w="26" h="33">
                  <a:moveTo>
                    <a:pt x="24" y="13"/>
                  </a:moveTo>
                  <a:cubicBezTo>
                    <a:pt x="26" y="21"/>
                    <a:pt x="24" y="29"/>
                    <a:pt x="18" y="31"/>
                  </a:cubicBezTo>
                  <a:cubicBezTo>
                    <a:pt x="12" y="33"/>
                    <a:pt x="5" y="28"/>
                    <a:pt x="2" y="20"/>
                  </a:cubicBezTo>
                  <a:cubicBezTo>
                    <a:pt x="0" y="11"/>
                    <a:pt x="2" y="3"/>
                    <a:pt x="8" y="1"/>
                  </a:cubicBezTo>
                  <a:cubicBezTo>
                    <a:pt x="14" y="0"/>
                    <a:pt x="21" y="5"/>
                    <a:pt x="24" y="13"/>
                  </a:cubicBezTo>
                  <a:close/>
                </a:path>
              </a:pathLst>
            </a:custGeom>
            <a:solidFill>
              <a:srgbClr val="23272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50" name="íśliḓé"/>
            <p:cNvSpPr/>
            <p:nvPr/>
          </p:nvSpPr>
          <p:spPr bwMode="auto">
            <a:xfrm>
              <a:off x="4631060" y="4338585"/>
              <a:ext cx="205019" cy="261726"/>
            </a:xfrm>
            <a:custGeom>
              <a:avLst/>
              <a:gdLst>
                <a:gd name="T0" fmla="*/ 5 w 119"/>
                <a:gd name="T1" fmla="*/ 86 h 152"/>
                <a:gd name="T2" fmla="*/ 13 w 119"/>
                <a:gd name="T3" fmla="*/ 25 h 152"/>
                <a:gd name="T4" fmla="*/ 22 w 119"/>
                <a:gd name="T5" fmla="*/ 65 h 152"/>
                <a:gd name="T6" fmla="*/ 46 w 119"/>
                <a:gd name="T7" fmla="*/ 14 h 152"/>
                <a:gd name="T8" fmla="*/ 56 w 119"/>
                <a:gd name="T9" fmla="*/ 36 h 152"/>
                <a:gd name="T10" fmla="*/ 52 w 119"/>
                <a:gd name="T11" fmla="*/ 66 h 152"/>
                <a:gd name="T12" fmla="*/ 95 w 119"/>
                <a:gd name="T13" fmla="*/ 35 h 152"/>
                <a:gd name="T14" fmla="*/ 65 w 119"/>
                <a:gd name="T15" fmla="*/ 88 h 152"/>
                <a:gd name="T16" fmla="*/ 118 w 119"/>
                <a:gd name="T17" fmla="*/ 77 h 152"/>
                <a:gd name="T18" fmla="*/ 94 w 119"/>
                <a:gd name="T19" fmla="*/ 99 h 152"/>
                <a:gd name="T20" fmla="*/ 45 w 119"/>
                <a:gd name="T21" fmla="*/ 145 h 152"/>
                <a:gd name="T22" fmla="*/ 5 w 119"/>
                <a:gd name="T23" fmla="*/ 8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152">
                  <a:moveTo>
                    <a:pt x="5" y="86"/>
                  </a:moveTo>
                  <a:cubicBezTo>
                    <a:pt x="2" y="71"/>
                    <a:pt x="0" y="48"/>
                    <a:pt x="13" y="25"/>
                  </a:cubicBezTo>
                  <a:cubicBezTo>
                    <a:pt x="13" y="25"/>
                    <a:pt x="17" y="41"/>
                    <a:pt x="22" y="65"/>
                  </a:cubicBezTo>
                  <a:cubicBezTo>
                    <a:pt x="24" y="72"/>
                    <a:pt x="24" y="34"/>
                    <a:pt x="46" y="14"/>
                  </a:cubicBezTo>
                  <a:cubicBezTo>
                    <a:pt x="61" y="0"/>
                    <a:pt x="71" y="14"/>
                    <a:pt x="56" y="36"/>
                  </a:cubicBezTo>
                  <a:cubicBezTo>
                    <a:pt x="42" y="57"/>
                    <a:pt x="52" y="66"/>
                    <a:pt x="52" y="66"/>
                  </a:cubicBezTo>
                  <a:cubicBezTo>
                    <a:pt x="52" y="66"/>
                    <a:pt x="76" y="24"/>
                    <a:pt x="95" y="35"/>
                  </a:cubicBezTo>
                  <a:cubicBezTo>
                    <a:pt x="114" y="45"/>
                    <a:pt x="88" y="52"/>
                    <a:pt x="65" y="88"/>
                  </a:cubicBezTo>
                  <a:cubicBezTo>
                    <a:pt x="65" y="88"/>
                    <a:pt x="114" y="53"/>
                    <a:pt x="118" y="77"/>
                  </a:cubicBezTo>
                  <a:cubicBezTo>
                    <a:pt x="119" y="83"/>
                    <a:pt x="116" y="92"/>
                    <a:pt x="94" y="99"/>
                  </a:cubicBezTo>
                  <a:cubicBezTo>
                    <a:pt x="78" y="105"/>
                    <a:pt x="63" y="138"/>
                    <a:pt x="45" y="145"/>
                  </a:cubicBezTo>
                  <a:cubicBezTo>
                    <a:pt x="27" y="152"/>
                    <a:pt x="9" y="106"/>
                    <a:pt x="5" y="86"/>
                  </a:cubicBezTo>
                  <a:close/>
                </a:path>
              </a:pathLst>
            </a:custGeom>
            <a:solidFill>
              <a:srgbClr val="FFDCB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51" name="îşļîďê"/>
            <p:cNvSpPr/>
            <p:nvPr/>
          </p:nvSpPr>
          <p:spPr bwMode="auto">
            <a:xfrm>
              <a:off x="4031998" y="3826765"/>
              <a:ext cx="660132" cy="793903"/>
            </a:xfrm>
            <a:custGeom>
              <a:avLst/>
              <a:gdLst>
                <a:gd name="T0" fmla="*/ 230 w 384"/>
                <a:gd name="T1" fmla="*/ 9 h 463"/>
                <a:gd name="T2" fmla="*/ 45 w 384"/>
                <a:gd name="T3" fmla="*/ 296 h 463"/>
                <a:gd name="T4" fmla="*/ 384 w 384"/>
                <a:gd name="T5" fmla="*/ 448 h 463"/>
                <a:gd name="T6" fmla="*/ 351 w 384"/>
                <a:gd name="T7" fmla="*/ 376 h 463"/>
                <a:gd name="T8" fmla="*/ 113 w 384"/>
                <a:gd name="T9" fmla="*/ 278 h 463"/>
                <a:gd name="T10" fmla="*/ 265 w 384"/>
                <a:gd name="T11" fmla="*/ 67 h 463"/>
                <a:gd name="T12" fmla="*/ 230 w 384"/>
                <a:gd name="T13" fmla="*/ 9 h 463"/>
              </a:gdLst>
              <a:ahLst/>
              <a:cxnLst>
                <a:cxn ang="0">
                  <a:pos x="T0" y="T1"/>
                </a:cxn>
                <a:cxn ang="0">
                  <a:pos x="T2" y="T3"/>
                </a:cxn>
                <a:cxn ang="0">
                  <a:pos x="T4" y="T5"/>
                </a:cxn>
                <a:cxn ang="0">
                  <a:pos x="T6" y="T7"/>
                </a:cxn>
                <a:cxn ang="0">
                  <a:pos x="T8" y="T9"/>
                </a:cxn>
                <a:cxn ang="0">
                  <a:pos x="T10" y="T11"/>
                </a:cxn>
                <a:cxn ang="0">
                  <a:pos x="T12" y="T13"/>
                </a:cxn>
              </a:cxnLst>
              <a:rect l="0" t="0" r="r" b="b"/>
              <a:pathLst>
                <a:path w="384" h="463">
                  <a:moveTo>
                    <a:pt x="230" y="9"/>
                  </a:moveTo>
                  <a:cubicBezTo>
                    <a:pt x="230" y="9"/>
                    <a:pt x="0" y="129"/>
                    <a:pt x="45" y="296"/>
                  </a:cubicBezTo>
                  <a:cubicBezTo>
                    <a:pt x="89" y="463"/>
                    <a:pt x="354" y="462"/>
                    <a:pt x="384" y="448"/>
                  </a:cubicBezTo>
                  <a:cubicBezTo>
                    <a:pt x="384" y="448"/>
                    <a:pt x="376" y="413"/>
                    <a:pt x="351" y="376"/>
                  </a:cubicBezTo>
                  <a:cubicBezTo>
                    <a:pt x="351" y="376"/>
                    <a:pt x="172" y="437"/>
                    <a:pt x="113" y="278"/>
                  </a:cubicBezTo>
                  <a:cubicBezTo>
                    <a:pt x="71" y="165"/>
                    <a:pt x="265" y="67"/>
                    <a:pt x="265" y="67"/>
                  </a:cubicBezTo>
                  <a:cubicBezTo>
                    <a:pt x="265" y="67"/>
                    <a:pt x="285" y="0"/>
                    <a:pt x="230" y="9"/>
                  </a:cubicBezTo>
                  <a:close/>
                </a:path>
              </a:pathLst>
            </a:custGeom>
            <a:solidFill>
              <a:srgbClr val="464B4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52" name="ïSļîdè"/>
            <p:cNvSpPr/>
            <p:nvPr/>
          </p:nvSpPr>
          <p:spPr bwMode="auto">
            <a:xfrm>
              <a:off x="4042175" y="2774043"/>
              <a:ext cx="834616" cy="901502"/>
            </a:xfrm>
            <a:custGeom>
              <a:avLst/>
              <a:gdLst>
                <a:gd name="T0" fmla="*/ 264 w 486"/>
                <a:gd name="T1" fmla="*/ 86 h 526"/>
                <a:gd name="T2" fmla="*/ 486 w 486"/>
                <a:gd name="T3" fmla="*/ 418 h 526"/>
                <a:gd name="T4" fmla="*/ 247 w 486"/>
                <a:gd name="T5" fmla="*/ 522 h 526"/>
                <a:gd name="T6" fmla="*/ 110 w 486"/>
                <a:gd name="T7" fmla="*/ 374 h 526"/>
                <a:gd name="T8" fmla="*/ 8 w 486"/>
                <a:gd name="T9" fmla="*/ 245 h 526"/>
                <a:gd name="T10" fmla="*/ 264 w 486"/>
                <a:gd name="T11" fmla="*/ 86 h 526"/>
              </a:gdLst>
              <a:ahLst/>
              <a:cxnLst>
                <a:cxn ang="0">
                  <a:pos x="T0" y="T1"/>
                </a:cxn>
                <a:cxn ang="0">
                  <a:pos x="T2" y="T3"/>
                </a:cxn>
                <a:cxn ang="0">
                  <a:pos x="T4" y="T5"/>
                </a:cxn>
                <a:cxn ang="0">
                  <a:pos x="T6" y="T7"/>
                </a:cxn>
                <a:cxn ang="0">
                  <a:pos x="T8" y="T9"/>
                </a:cxn>
                <a:cxn ang="0">
                  <a:pos x="T10" y="T11"/>
                </a:cxn>
              </a:cxnLst>
              <a:rect l="0" t="0" r="r" b="b"/>
              <a:pathLst>
                <a:path w="486" h="526">
                  <a:moveTo>
                    <a:pt x="264" y="86"/>
                  </a:moveTo>
                  <a:cubicBezTo>
                    <a:pt x="264" y="86"/>
                    <a:pt x="486" y="366"/>
                    <a:pt x="486" y="418"/>
                  </a:cubicBezTo>
                  <a:cubicBezTo>
                    <a:pt x="486" y="470"/>
                    <a:pt x="275" y="526"/>
                    <a:pt x="247" y="522"/>
                  </a:cubicBezTo>
                  <a:cubicBezTo>
                    <a:pt x="220" y="518"/>
                    <a:pt x="137" y="404"/>
                    <a:pt x="110" y="374"/>
                  </a:cubicBezTo>
                  <a:cubicBezTo>
                    <a:pt x="82" y="345"/>
                    <a:pt x="16" y="282"/>
                    <a:pt x="8" y="245"/>
                  </a:cubicBezTo>
                  <a:cubicBezTo>
                    <a:pt x="0" y="207"/>
                    <a:pt x="145" y="0"/>
                    <a:pt x="264" y="86"/>
                  </a:cubicBezTo>
                  <a:close/>
                </a:path>
              </a:pathLst>
            </a:custGeom>
            <a:solidFill>
              <a:srgbClr val="FFDCB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53" name="íŝļiḓe"/>
            <p:cNvSpPr/>
            <p:nvPr/>
          </p:nvSpPr>
          <p:spPr bwMode="auto">
            <a:xfrm>
              <a:off x="3717926" y="2614099"/>
              <a:ext cx="872421" cy="1045452"/>
            </a:xfrm>
            <a:custGeom>
              <a:avLst/>
              <a:gdLst>
                <a:gd name="T0" fmla="*/ 332 w 508"/>
                <a:gd name="T1" fmla="*/ 522 h 610"/>
                <a:gd name="T2" fmla="*/ 222 w 508"/>
                <a:gd name="T3" fmla="*/ 355 h 610"/>
                <a:gd name="T4" fmla="*/ 332 w 508"/>
                <a:gd name="T5" fmla="*/ 304 h 610"/>
                <a:gd name="T6" fmla="*/ 294 w 508"/>
                <a:gd name="T7" fmla="*/ 290 h 610"/>
                <a:gd name="T8" fmla="*/ 387 w 508"/>
                <a:gd name="T9" fmla="*/ 235 h 610"/>
                <a:gd name="T10" fmla="*/ 343 w 508"/>
                <a:gd name="T11" fmla="*/ 214 h 610"/>
                <a:gd name="T12" fmla="*/ 497 w 508"/>
                <a:gd name="T13" fmla="*/ 158 h 610"/>
                <a:gd name="T14" fmla="*/ 419 w 508"/>
                <a:gd name="T15" fmla="*/ 130 h 610"/>
                <a:gd name="T16" fmla="*/ 387 w 508"/>
                <a:gd name="T17" fmla="*/ 11 h 610"/>
                <a:gd name="T18" fmla="*/ 351 w 508"/>
                <a:gd name="T19" fmla="*/ 77 h 610"/>
                <a:gd name="T20" fmla="*/ 186 w 508"/>
                <a:gd name="T21" fmla="*/ 77 h 610"/>
                <a:gd name="T22" fmla="*/ 250 w 508"/>
                <a:gd name="T23" fmla="*/ 130 h 610"/>
                <a:gd name="T24" fmla="*/ 112 w 508"/>
                <a:gd name="T25" fmla="*/ 319 h 610"/>
                <a:gd name="T26" fmla="*/ 26 w 508"/>
                <a:gd name="T27" fmla="*/ 381 h 610"/>
                <a:gd name="T28" fmla="*/ 86 w 508"/>
                <a:gd name="T29" fmla="*/ 396 h 610"/>
                <a:gd name="T30" fmla="*/ 100 w 508"/>
                <a:gd name="T31" fmla="*/ 447 h 610"/>
                <a:gd name="T32" fmla="*/ 125 w 508"/>
                <a:gd name="T33" fmla="*/ 426 h 610"/>
                <a:gd name="T34" fmla="*/ 332 w 508"/>
                <a:gd name="T35" fmla="*/ 522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8" h="610">
                  <a:moveTo>
                    <a:pt x="332" y="522"/>
                  </a:moveTo>
                  <a:cubicBezTo>
                    <a:pt x="332" y="522"/>
                    <a:pt x="334" y="394"/>
                    <a:pt x="222" y="355"/>
                  </a:cubicBezTo>
                  <a:cubicBezTo>
                    <a:pt x="222" y="355"/>
                    <a:pt x="341" y="326"/>
                    <a:pt x="332" y="304"/>
                  </a:cubicBezTo>
                  <a:cubicBezTo>
                    <a:pt x="324" y="281"/>
                    <a:pt x="294" y="290"/>
                    <a:pt x="294" y="290"/>
                  </a:cubicBezTo>
                  <a:cubicBezTo>
                    <a:pt x="294" y="290"/>
                    <a:pt x="394" y="267"/>
                    <a:pt x="387" y="235"/>
                  </a:cubicBezTo>
                  <a:cubicBezTo>
                    <a:pt x="381" y="203"/>
                    <a:pt x="343" y="214"/>
                    <a:pt x="343" y="214"/>
                  </a:cubicBezTo>
                  <a:cubicBezTo>
                    <a:pt x="343" y="214"/>
                    <a:pt x="508" y="189"/>
                    <a:pt x="497" y="158"/>
                  </a:cubicBezTo>
                  <a:cubicBezTo>
                    <a:pt x="487" y="127"/>
                    <a:pt x="447" y="101"/>
                    <a:pt x="419" y="130"/>
                  </a:cubicBezTo>
                  <a:cubicBezTo>
                    <a:pt x="419" y="130"/>
                    <a:pt x="455" y="21"/>
                    <a:pt x="387" y="11"/>
                  </a:cubicBezTo>
                  <a:cubicBezTo>
                    <a:pt x="320" y="0"/>
                    <a:pt x="351" y="59"/>
                    <a:pt x="351" y="77"/>
                  </a:cubicBezTo>
                  <a:cubicBezTo>
                    <a:pt x="351" y="77"/>
                    <a:pt x="195" y="18"/>
                    <a:pt x="186" y="77"/>
                  </a:cubicBezTo>
                  <a:cubicBezTo>
                    <a:pt x="178" y="135"/>
                    <a:pt x="223" y="134"/>
                    <a:pt x="250" y="130"/>
                  </a:cubicBezTo>
                  <a:cubicBezTo>
                    <a:pt x="250" y="130"/>
                    <a:pt x="68" y="207"/>
                    <a:pt x="112" y="319"/>
                  </a:cubicBezTo>
                  <a:cubicBezTo>
                    <a:pt x="112" y="319"/>
                    <a:pt x="0" y="344"/>
                    <a:pt x="26" y="381"/>
                  </a:cubicBezTo>
                  <a:cubicBezTo>
                    <a:pt x="51" y="419"/>
                    <a:pt x="86" y="396"/>
                    <a:pt x="86" y="396"/>
                  </a:cubicBezTo>
                  <a:cubicBezTo>
                    <a:pt x="86" y="396"/>
                    <a:pt x="66" y="443"/>
                    <a:pt x="100" y="447"/>
                  </a:cubicBezTo>
                  <a:cubicBezTo>
                    <a:pt x="134" y="451"/>
                    <a:pt x="125" y="426"/>
                    <a:pt x="125" y="426"/>
                  </a:cubicBezTo>
                  <a:cubicBezTo>
                    <a:pt x="125" y="426"/>
                    <a:pt x="216" y="610"/>
                    <a:pt x="332" y="522"/>
                  </a:cubicBezTo>
                  <a:close/>
                </a:path>
              </a:pathLst>
            </a:custGeom>
            <a:solidFill>
              <a:srgbClr val="725C2B"/>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54" name="îšļïḑé"/>
            <p:cNvSpPr/>
            <p:nvPr/>
          </p:nvSpPr>
          <p:spPr bwMode="auto">
            <a:xfrm>
              <a:off x="4498742" y="3141915"/>
              <a:ext cx="162852" cy="174484"/>
            </a:xfrm>
            <a:custGeom>
              <a:avLst/>
              <a:gdLst>
                <a:gd name="T0" fmla="*/ 0 w 95"/>
                <a:gd name="T1" fmla="*/ 0 h 102"/>
                <a:gd name="T2" fmla="*/ 23 w 95"/>
                <a:gd name="T3" fmla="*/ 50 h 102"/>
                <a:gd name="T4" fmla="*/ 76 w 95"/>
                <a:gd name="T5" fmla="*/ 50 h 102"/>
                <a:gd name="T6" fmla="*/ 38 w 95"/>
                <a:gd name="T7" fmla="*/ 102 h 102"/>
                <a:gd name="T8" fmla="*/ 61 w 95"/>
                <a:gd name="T9" fmla="*/ 51 h 102"/>
                <a:gd name="T10" fmla="*/ 12 w 95"/>
                <a:gd name="T11" fmla="*/ 64 h 102"/>
                <a:gd name="T12" fmla="*/ 0 w 95"/>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95" h="102">
                  <a:moveTo>
                    <a:pt x="0" y="0"/>
                  </a:moveTo>
                  <a:cubicBezTo>
                    <a:pt x="0" y="0"/>
                    <a:pt x="13" y="47"/>
                    <a:pt x="23" y="50"/>
                  </a:cubicBezTo>
                  <a:cubicBezTo>
                    <a:pt x="34" y="52"/>
                    <a:pt x="57" y="26"/>
                    <a:pt x="76" y="50"/>
                  </a:cubicBezTo>
                  <a:cubicBezTo>
                    <a:pt x="95" y="73"/>
                    <a:pt x="53" y="91"/>
                    <a:pt x="38" y="102"/>
                  </a:cubicBezTo>
                  <a:cubicBezTo>
                    <a:pt x="38" y="102"/>
                    <a:pt x="71" y="62"/>
                    <a:pt x="61" y="51"/>
                  </a:cubicBezTo>
                  <a:cubicBezTo>
                    <a:pt x="51" y="40"/>
                    <a:pt x="24" y="73"/>
                    <a:pt x="12" y="64"/>
                  </a:cubicBezTo>
                  <a:cubicBezTo>
                    <a:pt x="0" y="56"/>
                    <a:pt x="0" y="0"/>
                    <a:pt x="0" y="0"/>
                  </a:cubicBezTo>
                  <a:close/>
                </a:path>
              </a:pathLst>
            </a:custGeom>
            <a:solidFill>
              <a:srgbClr val="CB8F5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55" name="ïşḷíďê"/>
            <p:cNvSpPr/>
            <p:nvPr/>
          </p:nvSpPr>
          <p:spPr bwMode="auto">
            <a:xfrm>
              <a:off x="4234108" y="3141915"/>
              <a:ext cx="85789" cy="125047"/>
            </a:xfrm>
            <a:custGeom>
              <a:avLst/>
              <a:gdLst>
                <a:gd name="T0" fmla="*/ 50 w 50"/>
                <a:gd name="T1" fmla="*/ 0 h 73"/>
                <a:gd name="T2" fmla="*/ 38 w 50"/>
                <a:gd name="T3" fmla="*/ 73 h 73"/>
                <a:gd name="T4" fmla="*/ 50 w 50"/>
                <a:gd name="T5" fmla="*/ 0 h 73"/>
              </a:gdLst>
              <a:ahLst/>
              <a:cxnLst>
                <a:cxn ang="0">
                  <a:pos x="T0" y="T1"/>
                </a:cxn>
                <a:cxn ang="0">
                  <a:pos x="T2" y="T3"/>
                </a:cxn>
                <a:cxn ang="0">
                  <a:pos x="T4" y="T5"/>
                </a:cxn>
              </a:cxnLst>
              <a:rect l="0" t="0" r="r" b="b"/>
              <a:pathLst>
                <a:path w="50" h="73">
                  <a:moveTo>
                    <a:pt x="50" y="0"/>
                  </a:moveTo>
                  <a:cubicBezTo>
                    <a:pt x="50" y="0"/>
                    <a:pt x="25" y="53"/>
                    <a:pt x="38" y="73"/>
                  </a:cubicBezTo>
                  <a:cubicBezTo>
                    <a:pt x="38" y="73"/>
                    <a:pt x="0" y="38"/>
                    <a:pt x="50" y="0"/>
                  </a:cubicBezTo>
                  <a:close/>
                </a:path>
              </a:pathLst>
            </a:custGeom>
            <a:solidFill>
              <a:srgbClr val="49391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56" name="ïṣļíḓe"/>
            <p:cNvSpPr/>
            <p:nvPr/>
          </p:nvSpPr>
          <p:spPr bwMode="auto">
            <a:xfrm>
              <a:off x="4466754" y="2948527"/>
              <a:ext cx="79972" cy="85789"/>
            </a:xfrm>
            <a:custGeom>
              <a:avLst/>
              <a:gdLst>
                <a:gd name="T0" fmla="*/ 0 w 47"/>
                <a:gd name="T1" fmla="*/ 50 h 50"/>
                <a:gd name="T2" fmla="*/ 47 w 47"/>
                <a:gd name="T3" fmla="*/ 50 h 50"/>
                <a:gd name="T4" fmla="*/ 0 w 47"/>
                <a:gd name="T5" fmla="*/ 50 h 50"/>
              </a:gdLst>
              <a:ahLst/>
              <a:cxnLst>
                <a:cxn ang="0">
                  <a:pos x="T0" y="T1"/>
                </a:cxn>
                <a:cxn ang="0">
                  <a:pos x="T2" y="T3"/>
                </a:cxn>
                <a:cxn ang="0">
                  <a:pos x="T4" y="T5"/>
                </a:cxn>
              </a:cxnLst>
              <a:rect l="0" t="0" r="r" b="b"/>
              <a:pathLst>
                <a:path w="47" h="50">
                  <a:moveTo>
                    <a:pt x="0" y="50"/>
                  </a:moveTo>
                  <a:cubicBezTo>
                    <a:pt x="0" y="50"/>
                    <a:pt x="32" y="34"/>
                    <a:pt x="47" y="50"/>
                  </a:cubicBezTo>
                  <a:cubicBezTo>
                    <a:pt x="47" y="50"/>
                    <a:pt x="14" y="0"/>
                    <a:pt x="0" y="50"/>
                  </a:cubicBezTo>
                  <a:close/>
                </a:path>
              </a:pathLst>
            </a:custGeom>
            <a:solidFill>
              <a:srgbClr val="49391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57" name="iSlîḍê"/>
            <p:cNvSpPr/>
            <p:nvPr/>
          </p:nvSpPr>
          <p:spPr bwMode="auto">
            <a:xfrm>
              <a:off x="4375150" y="3208800"/>
              <a:ext cx="74156" cy="87242"/>
            </a:xfrm>
            <a:custGeom>
              <a:avLst/>
              <a:gdLst>
                <a:gd name="T0" fmla="*/ 33 w 43"/>
                <a:gd name="T1" fmla="*/ 17 h 51"/>
                <a:gd name="T2" fmla="*/ 36 w 43"/>
                <a:gd name="T3" fmla="*/ 46 h 51"/>
                <a:gd name="T4" fmla="*/ 9 w 43"/>
                <a:gd name="T5" fmla="*/ 34 h 51"/>
                <a:gd name="T6" fmla="*/ 6 w 43"/>
                <a:gd name="T7" fmla="*/ 5 h 51"/>
                <a:gd name="T8" fmla="*/ 33 w 43"/>
                <a:gd name="T9" fmla="*/ 17 h 51"/>
              </a:gdLst>
              <a:ahLst/>
              <a:cxnLst>
                <a:cxn ang="0">
                  <a:pos x="T0" y="T1"/>
                </a:cxn>
                <a:cxn ang="0">
                  <a:pos x="T2" y="T3"/>
                </a:cxn>
                <a:cxn ang="0">
                  <a:pos x="T4" y="T5"/>
                </a:cxn>
                <a:cxn ang="0">
                  <a:pos x="T6" y="T7"/>
                </a:cxn>
                <a:cxn ang="0">
                  <a:pos x="T8" y="T9"/>
                </a:cxn>
              </a:cxnLst>
              <a:rect l="0" t="0" r="r" b="b"/>
              <a:pathLst>
                <a:path w="43" h="51">
                  <a:moveTo>
                    <a:pt x="33" y="17"/>
                  </a:moveTo>
                  <a:cubicBezTo>
                    <a:pt x="42" y="28"/>
                    <a:pt x="43" y="41"/>
                    <a:pt x="36" y="46"/>
                  </a:cubicBezTo>
                  <a:cubicBezTo>
                    <a:pt x="30" y="51"/>
                    <a:pt x="18" y="45"/>
                    <a:pt x="9" y="34"/>
                  </a:cubicBezTo>
                  <a:cubicBezTo>
                    <a:pt x="1" y="23"/>
                    <a:pt x="0" y="10"/>
                    <a:pt x="6" y="5"/>
                  </a:cubicBezTo>
                  <a:cubicBezTo>
                    <a:pt x="13" y="0"/>
                    <a:pt x="25" y="5"/>
                    <a:pt x="33" y="17"/>
                  </a:cubicBezTo>
                  <a:close/>
                </a:path>
              </a:pathLst>
            </a:custGeom>
            <a:solidFill>
              <a:srgbClr val="190F0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58" name="ïs1îḓè"/>
            <p:cNvSpPr/>
            <p:nvPr/>
          </p:nvSpPr>
          <p:spPr bwMode="auto">
            <a:xfrm>
              <a:off x="4542363" y="3118650"/>
              <a:ext cx="74156" cy="87242"/>
            </a:xfrm>
            <a:custGeom>
              <a:avLst/>
              <a:gdLst>
                <a:gd name="T0" fmla="*/ 34 w 43"/>
                <a:gd name="T1" fmla="*/ 17 h 51"/>
                <a:gd name="T2" fmla="*/ 37 w 43"/>
                <a:gd name="T3" fmla="*/ 46 h 51"/>
                <a:gd name="T4" fmla="*/ 10 w 43"/>
                <a:gd name="T5" fmla="*/ 34 h 51"/>
                <a:gd name="T6" fmla="*/ 7 w 43"/>
                <a:gd name="T7" fmla="*/ 5 h 51"/>
                <a:gd name="T8" fmla="*/ 34 w 43"/>
                <a:gd name="T9" fmla="*/ 17 h 51"/>
              </a:gdLst>
              <a:ahLst/>
              <a:cxnLst>
                <a:cxn ang="0">
                  <a:pos x="T0" y="T1"/>
                </a:cxn>
                <a:cxn ang="0">
                  <a:pos x="T2" y="T3"/>
                </a:cxn>
                <a:cxn ang="0">
                  <a:pos x="T4" y="T5"/>
                </a:cxn>
                <a:cxn ang="0">
                  <a:pos x="T6" y="T7"/>
                </a:cxn>
                <a:cxn ang="0">
                  <a:pos x="T8" y="T9"/>
                </a:cxn>
              </a:cxnLst>
              <a:rect l="0" t="0" r="r" b="b"/>
              <a:pathLst>
                <a:path w="43" h="51">
                  <a:moveTo>
                    <a:pt x="34" y="17"/>
                  </a:moveTo>
                  <a:cubicBezTo>
                    <a:pt x="42" y="28"/>
                    <a:pt x="43" y="41"/>
                    <a:pt x="37" y="46"/>
                  </a:cubicBezTo>
                  <a:cubicBezTo>
                    <a:pt x="30" y="51"/>
                    <a:pt x="18" y="45"/>
                    <a:pt x="10" y="34"/>
                  </a:cubicBezTo>
                  <a:cubicBezTo>
                    <a:pt x="1" y="23"/>
                    <a:pt x="0" y="10"/>
                    <a:pt x="7" y="5"/>
                  </a:cubicBezTo>
                  <a:cubicBezTo>
                    <a:pt x="13" y="0"/>
                    <a:pt x="25" y="5"/>
                    <a:pt x="34" y="17"/>
                  </a:cubicBezTo>
                  <a:close/>
                </a:path>
              </a:pathLst>
            </a:custGeom>
            <a:solidFill>
              <a:srgbClr val="190F0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59" name="îśľiḍê"/>
            <p:cNvSpPr/>
            <p:nvPr/>
          </p:nvSpPr>
          <p:spPr bwMode="auto">
            <a:xfrm>
              <a:off x="4127964" y="3425451"/>
              <a:ext cx="232646" cy="241370"/>
            </a:xfrm>
            <a:custGeom>
              <a:avLst/>
              <a:gdLst>
                <a:gd name="T0" fmla="*/ 93 w 135"/>
                <a:gd name="T1" fmla="*/ 15 h 141"/>
                <a:gd name="T2" fmla="*/ 13 w 135"/>
                <a:gd name="T3" fmla="*/ 38 h 141"/>
                <a:gd name="T4" fmla="*/ 93 w 135"/>
                <a:gd name="T5" fmla="*/ 113 h 141"/>
                <a:gd name="T6" fmla="*/ 93 w 135"/>
                <a:gd name="T7" fmla="*/ 15 h 141"/>
              </a:gdLst>
              <a:ahLst/>
              <a:cxnLst>
                <a:cxn ang="0">
                  <a:pos x="T0" y="T1"/>
                </a:cxn>
                <a:cxn ang="0">
                  <a:pos x="T2" y="T3"/>
                </a:cxn>
                <a:cxn ang="0">
                  <a:pos x="T4" y="T5"/>
                </a:cxn>
                <a:cxn ang="0">
                  <a:pos x="T6" y="T7"/>
                </a:cxn>
              </a:cxnLst>
              <a:rect l="0" t="0" r="r" b="b"/>
              <a:pathLst>
                <a:path w="135" h="141">
                  <a:moveTo>
                    <a:pt x="93" y="15"/>
                  </a:moveTo>
                  <a:cubicBezTo>
                    <a:pt x="93" y="15"/>
                    <a:pt x="26" y="0"/>
                    <a:pt x="13" y="38"/>
                  </a:cubicBezTo>
                  <a:cubicBezTo>
                    <a:pt x="0" y="75"/>
                    <a:pt x="52" y="141"/>
                    <a:pt x="93" y="113"/>
                  </a:cubicBezTo>
                  <a:cubicBezTo>
                    <a:pt x="135" y="85"/>
                    <a:pt x="127" y="35"/>
                    <a:pt x="93" y="15"/>
                  </a:cubicBezTo>
                  <a:close/>
                </a:path>
              </a:pathLst>
            </a:custGeom>
            <a:solidFill>
              <a:srgbClr val="FFDCB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60" name="iṧliďê"/>
            <p:cNvSpPr/>
            <p:nvPr/>
          </p:nvSpPr>
          <p:spPr bwMode="auto">
            <a:xfrm>
              <a:off x="4495834" y="3473435"/>
              <a:ext cx="207927" cy="77064"/>
            </a:xfrm>
            <a:custGeom>
              <a:avLst/>
              <a:gdLst>
                <a:gd name="T0" fmla="*/ 2 w 121"/>
                <a:gd name="T1" fmla="*/ 5 h 45"/>
                <a:gd name="T2" fmla="*/ 2 w 121"/>
                <a:gd name="T3" fmla="*/ 45 h 45"/>
                <a:gd name="T4" fmla="*/ 121 w 121"/>
                <a:gd name="T5" fmla="*/ 37 h 45"/>
                <a:gd name="T6" fmla="*/ 2 w 121"/>
                <a:gd name="T7" fmla="*/ 5 h 45"/>
              </a:gdLst>
              <a:ahLst/>
              <a:cxnLst>
                <a:cxn ang="0">
                  <a:pos x="T0" y="T1"/>
                </a:cxn>
                <a:cxn ang="0">
                  <a:pos x="T2" y="T3"/>
                </a:cxn>
                <a:cxn ang="0">
                  <a:pos x="T4" y="T5"/>
                </a:cxn>
                <a:cxn ang="0">
                  <a:pos x="T6" y="T7"/>
                </a:cxn>
              </a:cxnLst>
              <a:rect l="0" t="0" r="r" b="b"/>
              <a:pathLst>
                <a:path w="121" h="45">
                  <a:moveTo>
                    <a:pt x="2" y="5"/>
                  </a:moveTo>
                  <a:cubicBezTo>
                    <a:pt x="0" y="26"/>
                    <a:pt x="2" y="45"/>
                    <a:pt x="2" y="45"/>
                  </a:cubicBezTo>
                  <a:cubicBezTo>
                    <a:pt x="24" y="38"/>
                    <a:pt x="83" y="37"/>
                    <a:pt x="121" y="37"/>
                  </a:cubicBezTo>
                  <a:cubicBezTo>
                    <a:pt x="61" y="3"/>
                    <a:pt x="39" y="0"/>
                    <a:pt x="2" y="5"/>
                  </a:cubicBezTo>
                  <a:close/>
                </a:path>
              </a:pathLst>
            </a:custGeom>
            <a:solidFill>
              <a:srgbClr val="EDA69D"/>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61" name="iŝ1îďè"/>
            <p:cNvSpPr/>
            <p:nvPr/>
          </p:nvSpPr>
          <p:spPr bwMode="auto">
            <a:xfrm>
              <a:off x="4498742" y="3357112"/>
              <a:ext cx="260273" cy="181755"/>
            </a:xfrm>
            <a:custGeom>
              <a:avLst/>
              <a:gdLst>
                <a:gd name="T0" fmla="*/ 43 w 151"/>
                <a:gd name="T1" fmla="*/ 3 h 106"/>
                <a:gd name="T2" fmla="*/ 0 w 151"/>
                <a:gd name="T3" fmla="*/ 73 h 106"/>
                <a:gd name="T4" fmla="*/ 119 w 151"/>
                <a:gd name="T5" fmla="*/ 105 h 106"/>
                <a:gd name="T6" fmla="*/ 151 w 151"/>
                <a:gd name="T7" fmla="*/ 106 h 106"/>
                <a:gd name="T8" fmla="*/ 43 w 151"/>
                <a:gd name="T9" fmla="*/ 3 h 106"/>
              </a:gdLst>
              <a:ahLst/>
              <a:cxnLst>
                <a:cxn ang="0">
                  <a:pos x="T0" y="T1"/>
                </a:cxn>
                <a:cxn ang="0">
                  <a:pos x="T2" y="T3"/>
                </a:cxn>
                <a:cxn ang="0">
                  <a:pos x="T4" y="T5"/>
                </a:cxn>
                <a:cxn ang="0">
                  <a:pos x="T6" y="T7"/>
                </a:cxn>
                <a:cxn ang="0">
                  <a:pos x="T8" y="T9"/>
                </a:cxn>
              </a:cxnLst>
              <a:rect l="0" t="0" r="r" b="b"/>
              <a:pathLst>
                <a:path w="151" h="106">
                  <a:moveTo>
                    <a:pt x="43" y="3"/>
                  </a:moveTo>
                  <a:cubicBezTo>
                    <a:pt x="13" y="6"/>
                    <a:pt x="3" y="42"/>
                    <a:pt x="0" y="73"/>
                  </a:cubicBezTo>
                  <a:cubicBezTo>
                    <a:pt x="37" y="68"/>
                    <a:pt x="59" y="71"/>
                    <a:pt x="119" y="105"/>
                  </a:cubicBezTo>
                  <a:cubicBezTo>
                    <a:pt x="137" y="105"/>
                    <a:pt x="151" y="106"/>
                    <a:pt x="151" y="106"/>
                  </a:cubicBezTo>
                  <a:cubicBezTo>
                    <a:pt x="151" y="106"/>
                    <a:pt x="95" y="0"/>
                    <a:pt x="43" y="3"/>
                  </a:cubicBezTo>
                  <a:close/>
                </a:path>
              </a:pathLst>
            </a:custGeom>
            <a:solidFill>
              <a:srgbClr val="75342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62" name="ïsḻídê"/>
            <p:cNvSpPr/>
            <p:nvPr/>
          </p:nvSpPr>
          <p:spPr bwMode="auto">
            <a:xfrm>
              <a:off x="7136362" y="1189145"/>
              <a:ext cx="354785" cy="4229789"/>
            </a:xfrm>
            <a:custGeom>
              <a:avLst/>
              <a:gdLst>
                <a:gd name="T0" fmla="*/ 0 w 206"/>
                <a:gd name="T1" fmla="*/ 2432 h 2467"/>
                <a:gd name="T2" fmla="*/ 0 w 206"/>
                <a:gd name="T3" fmla="*/ 46 h 2467"/>
                <a:gd name="T4" fmla="*/ 206 w 206"/>
                <a:gd name="T5" fmla="*/ 46 h 2467"/>
                <a:gd name="T6" fmla="*/ 103 w 206"/>
                <a:gd name="T7" fmla="*/ 2432 h 2467"/>
                <a:gd name="T8" fmla="*/ 0 w 206"/>
                <a:gd name="T9" fmla="*/ 2432 h 2467"/>
              </a:gdLst>
              <a:ahLst/>
              <a:cxnLst>
                <a:cxn ang="0">
                  <a:pos x="T0" y="T1"/>
                </a:cxn>
                <a:cxn ang="0">
                  <a:pos x="T2" y="T3"/>
                </a:cxn>
                <a:cxn ang="0">
                  <a:pos x="T4" y="T5"/>
                </a:cxn>
                <a:cxn ang="0">
                  <a:pos x="T6" y="T7"/>
                </a:cxn>
                <a:cxn ang="0">
                  <a:pos x="T8" y="T9"/>
                </a:cxn>
              </a:cxnLst>
              <a:rect l="0" t="0" r="r" b="b"/>
              <a:pathLst>
                <a:path w="206" h="2467">
                  <a:moveTo>
                    <a:pt x="0" y="2432"/>
                  </a:moveTo>
                  <a:cubicBezTo>
                    <a:pt x="0" y="2432"/>
                    <a:pt x="8" y="206"/>
                    <a:pt x="0" y="46"/>
                  </a:cubicBezTo>
                  <a:cubicBezTo>
                    <a:pt x="0" y="46"/>
                    <a:pt x="122" y="0"/>
                    <a:pt x="206" y="46"/>
                  </a:cubicBezTo>
                  <a:cubicBezTo>
                    <a:pt x="206" y="46"/>
                    <a:pt x="114" y="2232"/>
                    <a:pt x="103" y="2432"/>
                  </a:cubicBezTo>
                  <a:cubicBezTo>
                    <a:pt x="103" y="2432"/>
                    <a:pt x="76" y="2467"/>
                    <a:pt x="0" y="2432"/>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63" name="ï$ľîdé"/>
            <p:cNvSpPr/>
            <p:nvPr/>
          </p:nvSpPr>
          <p:spPr bwMode="auto">
            <a:xfrm>
              <a:off x="7127638" y="1636988"/>
              <a:ext cx="337336" cy="394044"/>
            </a:xfrm>
            <a:custGeom>
              <a:avLst/>
              <a:gdLst>
                <a:gd name="T0" fmla="*/ 196 w 196"/>
                <a:gd name="T1" fmla="*/ 141 h 230"/>
                <a:gd name="T2" fmla="*/ 0 w 196"/>
                <a:gd name="T3" fmla="*/ 230 h 230"/>
                <a:gd name="T4" fmla="*/ 7 w 196"/>
                <a:gd name="T5" fmla="*/ 0 h 230"/>
                <a:gd name="T6" fmla="*/ 196 w 196"/>
                <a:gd name="T7" fmla="*/ 141 h 230"/>
              </a:gdLst>
              <a:ahLst/>
              <a:cxnLst>
                <a:cxn ang="0">
                  <a:pos x="T0" y="T1"/>
                </a:cxn>
                <a:cxn ang="0">
                  <a:pos x="T2" y="T3"/>
                </a:cxn>
                <a:cxn ang="0">
                  <a:pos x="T4" y="T5"/>
                </a:cxn>
                <a:cxn ang="0">
                  <a:pos x="T6" y="T7"/>
                </a:cxn>
              </a:cxnLst>
              <a:rect l="0" t="0" r="r" b="b"/>
              <a:pathLst>
                <a:path w="196" h="230">
                  <a:moveTo>
                    <a:pt x="196" y="141"/>
                  </a:moveTo>
                  <a:cubicBezTo>
                    <a:pt x="196" y="141"/>
                    <a:pt x="70" y="177"/>
                    <a:pt x="0" y="230"/>
                  </a:cubicBezTo>
                  <a:cubicBezTo>
                    <a:pt x="7" y="0"/>
                    <a:pt x="7" y="0"/>
                    <a:pt x="7" y="0"/>
                  </a:cubicBezTo>
                  <a:cubicBezTo>
                    <a:pt x="7" y="0"/>
                    <a:pt x="164" y="10"/>
                    <a:pt x="196" y="141"/>
                  </a:cubicBezTo>
                  <a:close/>
                </a:path>
              </a:pathLst>
            </a:custGeom>
            <a:solidFill>
              <a:srgbClr val="0D3F3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64" name="îṡlîḑé"/>
            <p:cNvSpPr/>
            <p:nvPr/>
          </p:nvSpPr>
          <p:spPr bwMode="auto">
            <a:xfrm>
              <a:off x="7127638" y="2446886"/>
              <a:ext cx="314072" cy="234100"/>
            </a:xfrm>
            <a:custGeom>
              <a:avLst/>
              <a:gdLst>
                <a:gd name="T0" fmla="*/ 0 w 183"/>
                <a:gd name="T1" fmla="*/ 51 h 136"/>
                <a:gd name="T2" fmla="*/ 176 w 183"/>
                <a:gd name="T3" fmla="*/ 136 h 136"/>
                <a:gd name="T4" fmla="*/ 183 w 183"/>
                <a:gd name="T5" fmla="*/ 25 h 136"/>
                <a:gd name="T6" fmla="*/ 0 w 183"/>
                <a:gd name="T7" fmla="*/ 51 h 136"/>
              </a:gdLst>
              <a:ahLst/>
              <a:cxnLst>
                <a:cxn ang="0">
                  <a:pos x="T0" y="T1"/>
                </a:cxn>
                <a:cxn ang="0">
                  <a:pos x="T2" y="T3"/>
                </a:cxn>
                <a:cxn ang="0">
                  <a:pos x="T4" y="T5"/>
                </a:cxn>
                <a:cxn ang="0">
                  <a:pos x="T6" y="T7"/>
                </a:cxn>
              </a:cxnLst>
              <a:rect l="0" t="0" r="r" b="b"/>
              <a:pathLst>
                <a:path w="183" h="136">
                  <a:moveTo>
                    <a:pt x="0" y="51"/>
                  </a:moveTo>
                  <a:cubicBezTo>
                    <a:pt x="0" y="51"/>
                    <a:pt x="127" y="80"/>
                    <a:pt x="176" y="136"/>
                  </a:cubicBezTo>
                  <a:cubicBezTo>
                    <a:pt x="183" y="25"/>
                    <a:pt x="183" y="25"/>
                    <a:pt x="183" y="25"/>
                  </a:cubicBezTo>
                  <a:cubicBezTo>
                    <a:pt x="183" y="25"/>
                    <a:pt x="64" y="0"/>
                    <a:pt x="0" y="51"/>
                  </a:cubicBezTo>
                  <a:close/>
                </a:path>
              </a:pathLst>
            </a:custGeom>
            <a:solidFill>
              <a:srgbClr val="0D3F3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65" name="íṧlïḋê"/>
            <p:cNvSpPr/>
            <p:nvPr/>
          </p:nvSpPr>
          <p:spPr bwMode="auto">
            <a:xfrm>
              <a:off x="7107281" y="3076483"/>
              <a:ext cx="334428" cy="292262"/>
            </a:xfrm>
            <a:custGeom>
              <a:avLst/>
              <a:gdLst>
                <a:gd name="T0" fmla="*/ 0 w 195"/>
                <a:gd name="T1" fmla="*/ 86 h 170"/>
                <a:gd name="T2" fmla="*/ 171 w 195"/>
                <a:gd name="T3" fmla="*/ 170 h 170"/>
                <a:gd name="T4" fmla="*/ 195 w 195"/>
                <a:gd name="T5" fmla="*/ 0 h 170"/>
                <a:gd name="T6" fmla="*/ 0 w 195"/>
                <a:gd name="T7" fmla="*/ 86 h 170"/>
              </a:gdLst>
              <a:ahLst/>
              <a:cxnLst>
                <a:cxn ang="0">
                  <a:pos x="T0" y="T1"/>
                </a:cxn>
                <a:cxn ang="0">
                  <a:pos x="T2" y="T3"/>
                </a:cxn>
                <a:cxn ang="0">
                  <a:pos x="T4" y="T5"/>
                </a:cxn>
                <a:cxn ang="0">
                  <a:pos x="T6" y="T7"/>
                </a:cxn>
              </a:cxnLst>
              <a:rect l="0" t="0" r="r" b="b"/>
              <a:pathLst>
                <a:path w="195" h="170">
                  <a:moveTo>
                    <a:pt x="0" y="86"/>
                  </a:moveTo>
                  <a:cubicBezTo>
                    <a:pt x="0" y="86"/>
                    <a:pt x="139" y="119"/>
                    <a:pt x="171" y="170"/>
                  </a:cubicBezTo>
                  <a:cubicBezTo>
                    <a:pt x="195" y="0"/>
                    <a:pt x="195" y="0"/>
                    <a:pt x="195" y="0"/>
                  </a:cubicBezTo>
                  <a:cubicBezTo>
                    <a:pt x="195" y="0"/>
                    <a:pt x="45" y="46"/>
                    <a:pt x="0" y="86"/>
                  </a:cubicBezTo>
                  <a:close/>
                </a:path>
              </a:pathLst>
            </a:custGeom>
            <a:solidFill>
              <a:srgbClr val="0D3F3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66" name="ïş1íḍé"/>
            <p:cNvSpPr/>
            <p:nvPr/>
          </p:nvSpPr>
          <p:spPr bwMode="auto">
            <a:xfrm>
              <a:off x="7076747" y="3983800"/>
              <a:ext cx="293715" cy="263181"/>
            </a:xfrm>
            <a:custGeom>
              <a:avLst/>
              <a:gdLst>
                <a:gd name="T0" fmla="*/ 171 w 171"/>
                <a:gd name="T1" fmla="*/ 62 h 153"/>
                <a:gd name="T2" fmla="*/ 18 w 171"/>
                <a:gd name="T3" fmla="*/ 153 h 153"/>
                <a:gd name="T4" fmla="*/ 0 w 171"/>
                <a:gd name="T5" fmla="*/ 0 h 153"/>
                <a:gd name="T6" fmla="*/ 171 w 171"/>
                <a:gd name="T7" fmla="*/ 62 h 153"/>
              </a:gdLst>
              <a:ahLst/>
              <a:cxnLst>
                <a:cxn ang="0">
                  <a:pos x="T0" y="T1"/>
                </a:cxn>
                <a:cxn ang="0">
                  <a:pos x="T2" y="T3"/>
                </a:cxn>
                <a:cxn ang="0">
                  <a:pos x="T4" y="T5"/>
                </a:cxn>
                <a:cxn ang="0">
                  <a:pos x="T6" y="T7"/>
                </a:cxn>
              </a:cxnLst>
              <a:rect l="0" t="0" r="r" b="b"/>
              <a:pathLst>
                <a:path w="171" h="153">
                  <a:moveTo>
                    <a:pt x="171" y="62"/>
                  </a:moveTo>
                  <a:cubicBezTo>
                    <a:pt x="171" y="62"/>
                    <a:pt x="74" y="106"/>
                    <a:pt x="18" y="153"/>
                  </a:cubicBezTo>
                  <a:cubicBezTo>
                    <a:pt x="0" y="0"/>
                    <a:pt x="0" y="0"/>
                    <a:pt x="0" y="0"/>
                  </a:cubicBezTo>
                  <a:lnTo>
                    <a:pt x="171" y="62"/>
                  </a:lnTo>
                  <a:close/>
                </a:path>
              </a:pathLst>
            </a:custGeom>
            <a:solidFill>
              <a:srgbClr val="0D3F3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67" name="ïślîḓé"/>
            <p:cNvSpPr/>
            <p:nvPr/>
          </p:nvSpPr>
          <p:spPr bwMode="auto">
            <a:xfrm>
              <a:off x="6040019" y="1340365"/>
              <a:ext cx="2419514" cy="642684"/>
            </a:xfrm>
            <a:custGeom>
              <a:avLst/>
              <a:gdLst>
                <a:gd name="T0" fmla="*/ 1633 w 1664"/>
                <a:gd name="T1" fmla="*/ 442 h 442"/>
                <a:gd name="T2" fmla="*/ 174 w 1664"/>
                <a:gd name="T3" fmla="*/ 284 h 442"/>
                <a:gd name="T4" fmla="*/ 17 w 1664"/>
                <a:gd name="T5" fmla="*/ 123 h 442"/>
                <a:gd name="T6" fmla="*/ 0 w 1664"/>
                <a:gd name="T7" fmla="*/ 88 h 442"/>
                <a:gd name="T8" fmla="*/ 205 w 1664"/>
                <a:gd name="T9" fmla="*/ 0 h 442"/>
                <a:gd name="T10" fmla="*/ 1646 w 1664"/>
                <a:gd name="T11" fmla="*/ 122 h 442"/>
                <a:gd name="T12" fmla="*/ 1664 w 1664"/>
                <a:gd name="T13" fmla="*/ 158 h 442"/>
                <a:gd name="T14" fmla="*/ 1534 w 1664"/>
                <a:gd name="T15" fmla="*/ 279 h 442"/>
                <a:gd name="T16" fmla="*/ 1615 w 1664"/>
                <a:gd name="T17" fmla="*/ 406 h 442"/>
                <a:gd name="T18" fmla="*/ 1633 w 1664"/>
                <a:gd name="T19"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4" h="442">
                  <a:moveTo>
                    <a:pt x="1633" y="442"/>
                  </a:moveTo>
                  <a:lnTo>
                    <a:pt x="174" y="284"/>
                  </a:lnTo>
                  <a:lnTo>
                    <a:pt x="17" y="123"/>
                  </a:lnTo>
                  <a:lnTo>
                    <a:pt x="0" y="88"/>
                  </a:lnTo>
                  <a:lnTo>
                    <a:pt x="205" y="0"/>
                  </a:lnTo>
                  <a:lnTo>
                    <a:pt x="1646" y="122"/>
                  </a:lnTo>
                  <a:lnTo>
                    <a:pt x="1664" y="158"/>
                  </a:lnTo>
                  <a:lnTo>
                    <a:pt x="1534" y="279"/>
                  </a:lnTo>
                  <a:lnTo>
                    <a:pt x="1615" y="406"/>
                  </a:lnTo>
                  <a:lnTo>
                    <a:pt x="1633" y="442"/>
                  </a:lnTo>
                  <a:close/>
                </a:path>
              </a:pathLst>
            </a:custGeom>
            <a:solidFill>
              <a:srgbClr val="5D9193"/>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68" name="íṡlîde"/>
            <p:cNvSpPr/>
            <p:nvPr/>
          </p:nvSpPr>
          <p:spPr bwMode="auto">
            <a:xfrm>
              <a:off x="6040019" y="1288019"/>
              <a:ext cx="2393342" cy="642684"/>
            </a:xfrm>
            <a:custGeom>
              <a:avLst/>
              <a:gdLst>
                <a:gd name="T0" fmla="*/ 1615 w 1646"/>
                <a:gd name="T1" fmla="*/ 442 h 442"/>
                <a:gd name="T2" fmla="*/ 157 w 1646"/>
                <a:gd name="T3" fmla="*/ 284 h 442"/>
                <a:gd name="T4" fmla="*/ 0 w 1646"/>
                <a:gd name="T5" fmla="*/ 124 h 442"/>
                <a:gd name="T6" fmla="*/ 187 w 1646"/>
                <a:gd name="T7" fmla="*/ 0 h 442"/>
                <a:gd name="T8" fmla="*/ 1646 w 1646"/>
                <a:gd name="T9" fmla="*/ 158 h 442"/>
                <a:gd name="T10" fmla="*/ 1516 w 1646"/>
                <a:gd name="T11" fmla="*/ 280 h 442"/>
                <a:gd name="T12" fmla="*/ 1615 w 1646"/>
                <a:gd name="T13" fmla="*/ 442 h 442"/>
              </a:gdLst>
              <a:ahLst/>
              <a:cxnLst>
                <a:cxn ang="0">
                  <a:pos x="T0" y="T1"/>
                </a:cxn>
                <a:cxn ang="0">
                  <a:pos x="T2" y="T3"/>
                </a:cxn>
                <a:cxn ang="0">
                  <a:pos x="T4" y="T5"/>
                </a:cxn>
                <a:cxn ang="0">
                  <a:pos x="T6" y="T7"/>
                </a:cxn>
                <a:cxn ang="0">
                  <a:pos x="T8" y="T9"/>
                </a:cxn>
                <a:cxn ang="0">
                  <a:pos x="T10" y="T11"/>
                </a:cxn>
                <a:cxn ang="0">
                  <a:pos x="T12" y="T13"/>
                </a:cxn>
              </a:cxnLst>
              <a:rect l="0" t="0" r="r" b="b"/>
              <a:pathLst>
                <a:path w="1646" h="442">
                  <a:moveTo>
                    <a:pt x="1615" y="442"/>
                  </a:moveTo>
                  <a:lnTo>
                    <a:pt x="157" y="284"/>
                  </a:lnTo>
                  <a:lnTo>
                    <a:pt x="0" y="124"/>
                  </a:lnTo>
                  <a:lnTo>
                    <a:pt x="187" y="0"/>
                  </a:lnTo>
                  <a:lnTo>
                    <a:pt x="1646" y="158"/>
                  </a:lnTo>
                  <a:lnTo>
                    <a:pt x="1516" y="280"/>
                  </a:lnTo>
                  <a:lnTo>
                    <a:pt x="1615" y="442"/>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69" name="íṡḷîḍè"/>
            <p:cNvSpPr/>
            <p:nvPr/>
          </p:nvSpPr>
          <p:spPr bwMode="auto">
            <a:xfrm>
              <a:off x="6018209" y="2106642"/>
              <a:ext cx="2455866" cy="466746"/>
            </a:xfrm>
            <a:custGeom>
              <a:avLst/>
              <a:gdLst>
                <a:gd name="T0" fmla="*/ 22 w 1689"/>
                <a:gd name="T1" fmla="*/ 26 h 321"/>
                <a:gd name="T2" fmla="*/ 5 w 1689"/>
                <a:gd name="T3" fmla="*/ 0 h 321"/>
                <a:gd name="T4" fmla="*/ 1516 w 1689"/>
                <a:gd name="T5" fmla="*/ 47 h 321"/>
                <a:gd name="T6" fmla="*/ 1671 w 1689"/>
                <a:gd name="T7" fmla="*/ 161 h 321"/>
                <a:gd name="T8" fmla="*/ 1689 w 1689"/>
                <a:gd name="T9" fmla="*/ 186 h 321"/>
                <a:gd name="T10" fmla="*/ 1511 w 1689"/>
                <a:gd name="T11" fmla="*/ 321 h 321"/>
                <a:gd name="T12" fmla="*/ 18 w 1689"/>
                <a:gd name="T13" fmla="*/ 298 h 321"/>
                <a:gd name="T14" fmla="*/ 0 w 1689"/>
                <a:gd name="T15" fmla="*/ 272 h 321"/>
                <a:gd name="T16" fmla="*/ 139 w 1689"/>
                <a:gd name="T17" fmla="*/ 171 h 321"/>
                <a:gd name="T18" fmla="*/ 22 w 1689"/>
                <a:gd name="T19"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9" h="321">
                  <a:moveTo>
                    <a:pt x="22" y="26"/>
                  </a:moveTo>
                  <a:lnTo>
                    <a:pt x="5" y="0"/>
                  </a:lnTo>
                  <a:lnTo>
                    <a:pt x="1516" y="47"/>
                  </a:lnTo>
                  <a:lnTo>
                    <a:pt x="1671" y="161"/>
                  </a:lnTo>
                  <a:lnTo>
                    <a:pt x="1689" y="186"/>
                  </a:lnTo>
                  <a:lnTo>
                    <a:pt x="1511" y="321"/>
                  </a:lnTo>
                  <a:lnTo>
                    <a:pt x="18" y="298"/>
                  </a:lnTo>
                  <a:lnTo>
                    <a:pt x="0" y="272"/>
                  </a:lnTo>
                  <a:lnTo>
                    <a:pt x="139" y="171"/>
                  </a:lnTo>
                  <a:lnTo>
                    <a:pt x="22" y="26"/>
                  </a:lnTo>
                  <a:close/>
                </a:path>
              </a:pathLst>
            </a:custGeom>
            <a:solidFill>
              <a:srgbClr val="5D9193"/>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70" name="îṣ1íde"/>
            <p:cNvSpPr/>
            <p:nvPr/>
          </p:nvSpPr>
          <p:spPr bwMode="auto">
            <a:xfrm>
              <a:off x="6018209" y="2106642"/>
              <a:ext cx="2429693" cy="428941"/>
            </a:xfrm>
            <a:custGeom>
              <a:avLst/>
              <a:gdLst>
                <a:gd name="T0" fmla="*/ 5 w 1671"/>
                <a:gd name="T1" fmla="*/ 0 h 295"/>
                <a:gd name="T2" fmla="*/ 1498 w 1671"/>
                <a:gd name="T3" fmla="*/ 22 h 295"/>
                <a:gd name="T4" fmla="*/ 1671 w 1671"/>
                <a:gd name="T5" fmla="*/ 161 h 295"/>
                <a:gd name="T6" fmla="*/ 1493 w 1671"/>
                <a:gd name="T7" fmla="*/ 295 h 295"/>
                <a:gd name="T8" fmla="*/ 0 w 1671"/>
                <a:gd name="T9" fmla="*/ 272 h 295"/>
                <a:gd name="T10" fmla="*/ 121 w 1671"/>
                <a:gd name="T11" fmla="*/ 146 h 295"/>
                <a:gd name="T12" fmla="*/ 5 w 1671"/>
                <a:gd name="T13" fmla="*/ 0 h 295"/>
              </a:gdLst>
              <a:ahLst/>
              <a:cxnLst>
                <a:cxn ang="0">
                  <a:pos x="T0" y="T1"/>
                </a:cxn>
                <a:cxn ang="0">
                  <a:pos x="T2" y="T3"/>
                </a:cxn>
                <a:cxn ang="0">
                  <a:pos x="T4" y="T5"/>
                </a:cxn>
                <a:cxn ang="0">
                  <a:pos x="T6" y="T7"/>
                </a:cxn>
                <a:cxn ang="0">
                  <a:pos x="T8" y="T9"/>
                </a:cxn>
                <a:cxn ang="0">
                  <a:pos x="T10" y="T11"/>
                </a:cxn>
                <a:cxn ang="0">
                  <a:pos x="T12" y="T13"/>
                </a:cxn>
              </a:cxnLst>
              <a:rect l="0" t="0" r="r" b="b"/>
              <a:pathLst>
                <a:path w="1671" h="295">
                  <a:moveTo>
                    <a:pt x="5" y="0"/>
                  </a:moveTo>
                  <a:lnTo>
                    <a:pt x="1498" y="22"/>
                  </a:lnTo>
                  <a:lnTo>
                    <a:pt x="1671" y="161"/>
                  </a:lnTo>
                  <a:lnTo>
                    <a:pt x="1493" y="295"/>
                  </a:lnTo>
                  <a:lnTo>
                    <a:pt x="0" y="272"/>
                  </a:lnTo>
                  <a:lnTo>
                    <a:pt x="121" y="146"/>
                  </a:lnTo>
                  <a:lnTo>
                    <a:pt x="5"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71" name="iSḷiḍe"/>
            <p:cNvSpPr/>
            <p:nvPr/>
          </p:nvSpPr>
          <p:spPr bwMode="auto">
            <a:xfrm>
              <a:off x="6345367" y="2654812"/>
              <a:ext cx="1698313" cy="751737"/>
            </a:xfrm>
            <a:custGeom>
              <a:avLst/>
              <a:gdLst>
                <a:gd name="T0" fmla="*/ 1168 w 1168"/>
                <a:gd name="T1" fmla="*/ 230 h 517"/>
                <a:gd name="T2" fmla="*/ 165 w 1168"/>
                <a:gd name="T3" fmla="*/ 517 h 517"/>
                <a:gd name="T4" fmla="*/ 18 w 1168"/>
                <a:gd name="T5" fmla="*/ 449 h 517"/>
                <a:gd name="T6" fmla="*/ 0 w 1168"/>
                <a:gd name="T7" fmla="*/ 424 h 517"/>
                <a:gd name="T8" fmla="*/ 106 w 1168"/>
                <a:gd name="T9" fmla="*/ 313 h 517"/>
                <a:gd name="T10" fmla="*/ 1092 w 1168"/>
                <a:gd name="T11" fmla="*/ 0 h 517"/>
                <a:gd name="T12" fmla="*/ 1110 w 1168"/>
                <a:gd name="T13" fmla="*/ 26 h 517"/>
                <a:gd name="T14" fmla="*/ 1058 w 1168"/>
                <a:gd name="T15" fmla="*/ 145 h 517"/>
                <a:gd name="T16" fmla="*/ 1150 w 1168"/>
                <a:gd name="T17" fmla="*/ 204 h 517"/>
                <a:gd name="T18" fmla="*/ 1168 w 1168"/>
                <a:gd name="T19" fmla="*/ 23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8" h="517">
                  <a:moveTo>
                    <a:pt x="1168" y="230"/>
                  </a:moveTo>
                  <a:lnTo>
                    <a:pt x="165" y="517"/>
                  </a:lnTo>
                  <a:lnTo>
                    <a:pt x="18" y="449"/>
                  </a:lnTo>
                  <a:lnTo>
                    <a:pt x="0" y="424"/>
                  </a:lnTo>
                  <a:lnTo>
                    <a:pt x="106" y="313"/>
                  </a:lnTo>
                  <a:lnTo>
                    <a:pt x="1092" y="0"/>
                  </a:lnTo>
                  <a:lnTo>
                    <a:pt x="1110" y="26"/>
                  </a:lnTo>
                  <a:lnTo>
                    <a:pt x="1058" y="145"/>
                  </a:lnTo>
                  <a:lnTo>
                    <a:pt x="1150" y="204"/>
                  </a:lnTo>
                  <a:lnTo>
                    <a:pt x="1168" y="230"/>
                  </a:lnTo>
                  <a:close/>
                </a:path>
              </a:pathLst>
            </a:custGeom>
            <a:solidFill>
              <a:srgbClr val="5D9193"/>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72" name="îṥḷïďê"/>
            <p:cNvSpPr/>
            <p:nvPr/>
          </p:nvSpPr>
          <p:spPr bwMode="auto">
            <a:xfrm>
              <a:off x="6345367" y="2654812"/>
              <a:ext cx="1672140" cy="713932"/>
            </a:xfrm>
            <a:custGeom>
              <a:avLst/>
              <a:gdLst>
                <a:gd name="T0" fmla="*/ 1150 w 1150"/>
                <a:gd name="T1" fmla="*/ 204 h 491"/>
                <a:gd name="T2" fmla="*/ 147 w 1150"/>
                <a:gd name="T3" fmla="*/ 491 h 491"/>
                <a:gd name="T4" fmla="*/ 0 w 1150"/>
                <a:gd name="T5" fmla="*/ 424 h 491"/>
                <a:gd name="T6" fmla="*/ 90 w 1150"/>
                <a:gd name="T7" fmla="*/ 288 h 491"/>
                <a:gd name="T8" fmla="*/ 1092 w 1150"/>
                <a:gd name="T9" fmla="*/ 0 h 491"/>
                <a:gd name="T10" fmla="*/ 1040 w 1150"/>
                <a:gd name="T11" fmla="*/ 119 h 491"/>
                <a:gd name="T12" fmla="*/ 1150 w 1150"/>
                <a:gd name="T13" fmla="*/ 204 h 491"/>
              </a:gdLst>
              <a:ahLst/>
              <a:cxnLst>
                <a:cxn ang="0">
                  <a:pos x="T0" y="T1"/>
                </a:cxn>
                <a:cxn ang="0">
                  <a:pos x="T2" y="T3"/>
                </a:cxn>
                <a:cxn ang="0">
                  <a:pos x="T4" y="T5"/>
                </a:cxn>
                <a:cxn ang="0">
                  <a:pos x="T6" y="T7"/>
                </a:cxn>
                <a:cxn ang="0">
                  <a:pos x="T8" y="T9"/>
                </a:cxn>
                <a:cxn ang="0">
                  <a:pos x="T10" y="T11"/>
                </a:cxn>
                <a:cxn ang="0">
                  <a:pos x="T12" y="T13"/>
                </a:cxn>
              </a:cxnLst>
              <a:rect l="0" t="0" r="r" b="b"/>
              <a:pathLst>
                <a:path w="1150" h="491">
                  <a:moveTo>
                    <a:pt x="1150" y="204"/>
                  </a:moveTo>
                  <a:lnTo>
                    <a:pt x="147" y="491"/>
                  </a:lnTo>
                  <a:lnTo>
                    <a:pt x="0" y="424"/>
                  </a:lnTo>
                  <a:lnTo>
                    <a:pt x="90" y="288"/>
                  </a:lnTo>
                  <a:lnTo>
                    <a:pt x="1092" y="0"/>
                  </a:lnTo>
                  <a:lnTo>
                    <a:pt x="1040" y="119"/>
                  </a:lnTo>
                  <a:lnTo>
                    <a:pt x="1150" y="204"/>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73" name="íşḷîḋe"/>
            <p:cNvSpPr/>
            <p:nvPr/>
          </p:nvSpPr>
          <p:spPr bwMode="auto">
            <a:xfrm>
              <a:off x="6374448" y="3530142"/>
              <a:ext cx="1611071" cy="652862"/>
            </a:xfrm>
            <a:custGeom>
              <a:avLst/>
              <a:gdLst>
                <a:gd name="T0" fmla="*/ 68 w 1108"/>
                <a:gd name="T1" fmla="*/ 0 h 449"/>
                <a:gd name="T2" fmla="*/ 1005 w 1108"/>
                <a:gd name="T3" fmla="*/ 180 h 449"/>
                <a:gd name="T4" fmla="*/ 1021 w 1108"/>
                <a:gd name="T5" fmla="*/ 204 h 449"/>
                <a:gd name="T6" fmla="*/ 1108 w 1108"/>
                <a:gd name="T7" fmla="*/ 351 h 449"/>
                <a:gd name="T8" fmla="*/ 968 w 1108"/>
                <a:gd name="T9" fmla="*/ 449 h 449"/>
                <a:gd name="T10" fmla="*/ 15 w 1108"/>
                <a:gd name="T11" fmla="*/ 245 h 449"/>
                <a:gd name="T12" fmla="*/ 0 w 1108"/>
                <a:gd name="T13" fmla="*/ 220 h 449"/>
                <a:gd name="T14" fmla="*/ 116 w 1108"/>
                <a:gd name="T15" fmla="*/ 145 h 449"/>
                <a:gd name="T16" fmla="*/ 68 w 1108"/>
                <a:gd name="T1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8" h="449">
                  <a:moveTo>
                    <a:pt x="68" y="0"/>
                  </a:moveTo>
                  <a:lnTo>
                    <a:pt x="1005" y="180"/>
                  </a:lnTo>
                  <a:lnTo>
                    <a:pt x="1021" y="204"/>
                  </a:lnTo>
                  <a:lnTo>
                    <a:pt x="1108" y="351"/>
                  </a:lnTo>
                  <a:lnTo>
                    <a:pt x="968" y="449"/>
                  </a:lnTo>
                  <a:lnTo>
                    <a:pt x="15" y="245"/>
                  </a:lnTo>
                  <a:lnTo>
                    <a:pt x="0" y="220"/>
                  </a:lnTo>
                  <a:lnTo>
                    <a:pt x="116" y="145"/>
                  </a:lnTo>
                  <a:lnTo>
                    <a:pt x="68" y="0"/>
                  </a:lnTo>
                  <a:close/>
                </a:path>
              </a:pathLst>
            </a:custGeom>
            <a:solidFill>
              <a:srgbClr val="5D9193"/>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74" name="íŝļiḋê"/>
            <p:cNvSpPr/>
            <p:nvPr/>
          </p:nvSpPr>
          <p:spPr bwMode="auto">
            <a:xfrm>
              <a:off x="6374448" y="3493791"/>
              <a:ext cx="1586353" cy="654316"/>
            </a:xfrm>
            <a:custGeom>
              <a:avLst/>
              <a:gdLst>
                <a:gd name="T0" fmla="*/ 52 w 1091"/>
                <a:gd name="T1" fmla="*/ 0 h 450"/>
                <a:gd name="T2" fmla="*/ 1005 w 1091"/>
                <a:gd name="T3" fmla="*/ 205 h 450"/>
                <a:gd name="T4" fmla="*/ 1091 w 1091"/>
                <a:gd name="T5" fmla="*/ 351 h 450"/>
                <a:gd name="T6" fmla="*/ 952 w 1091"/>
                <a:gd name="T7" fmla="*/ 450 h 450"/>
                <a:gd name="T8" fmla="*/ 0 w 1091"/>
                <a:gd name="T9" fmla="*/ 245 h 450"/>
                <a:gd name="T10" fmla="*/ 99 w 1091"/>
                <a:gd name="T11" fmla="*/ 146 h 450"/>
                <a:gd name="T12" fmla="*/ 52 w 1091"/>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1091" h="450">
                  <a:moveTo>
                    <a:pt x="52" y="0"/>
                  </a:moveTo>
                  <a:lnTo>
                    <a:pt x="1005" y="205"/>
                  </a:lnTo>
                  <a:lnTo>
                    <a:pt x="1091" y="351"/>
                  </a:lnTo>
                  <a:lnTo>
                    <a:pt x="952" y="450"/>
                  </a:lnTo>
                  <a:lnTo>
                    <a:pt x="0" y="245"/>
                  </a:lnTo>
                  <a:lnTo>
                    <a:pt x="99" y="146"/>
                  </a:lnTo>
                  <a:lnTo>
                    <a:pt x="52"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75" name="i$ľîḓê"/>
            <p:cNvSpPr/>
            <p:nvPr/>
          </p:nvSpPr>
          <p:spPr bwMode="auto">
            <a:xfrm>
              <a:off x="3921491" y="1370900"/>
              <a:ext cx="584522" cy="821530"/>
            </a:xfrm>
            <a:custGeom>
              <a:avLst/>
              <a:gdLst>
                <a:gd name="T0" fmla="*/ 0 w 340"/>
                <a:gd name="T1" fmla="*/ 132 h 479"/>
                <a:gd name="T2" fmla="*/ 147 w 340"/>
                <a:gd name="T3" fmla="*/ 17 h 479"/>
                <a:gd name="T4" fmla="*/ 324 w 340"/>
                <a:gd name="T5" fmla="*/ 115 h 479"/>
                <a:gd name="T6" fmla="*/ 252 w 340"/>
                <a:gd name="T7" fmla="*/ 276 h 479"/>
                <a:gd name="T8" fmla="*/ 259 w 340"/>
                <a:gd name="T9" fmla="*/ 310 h 479"/>
                <a:gd name="T10" fmla="*/ 142 w 340"/>
                <a:gd name="T11" fmla="*/ 334 h 479"/>
                <a:gd name="T12" fmla="*/ 132 w 340"/>
                <a:gd name="T13" fmla="*/ 284 h 479"/>
                <a:gd name="T14" fmla="*/ 206 w 340"/>
                <a:gd name="T15" fmla="*/ 138 h 479"/>
                <a:gd name="T16" fmla="*/ 153 w 340"/>
                <a:gd name="T17" fmla="*/ 118 h 479"/>
                <a:gd name="T18" fmla="*/ 82 w 340"/>
                <a:gd name="T19" fmla="*/ 186 h 479"/>
                <a:gd name="T20" fmla="*/ 0 w 340"/>
                <a:gd name="T21" fmla="*/ 132 h 479"/>
                <a:gd name="T22" fmla="*/ 201 w 340"/>
                <a:gd name="T23" fmla="*/ 339 h 479"/>
                <a:gd name="T24" fmla="*/ 290 w 340"/>
                <a:gd name="T25" fmla="*/ 390 h 479"/>
                <a:gd name="T26" fmla="*/ 228 w 340"/>
                <a:gd name="T27" fmla="*/ 470 h 479"/>
                <a:gd name="T28" fmla="*/ 143 w 340"/>
                <a:gd name="T29" fmla="*/ 420 h 479"/>
                <a:gd name="T30" fmla="*/ 201 w 340"/>
                <a:gd name="T31" fmla="*/ 339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0" h="479">
                  <a:moveTo>
                    <a:pt x="0" y="132"/>
                  </a:moveTo>
                  <a:cubicBezTo>
                    <a:pt x="34" y="72"/>
                    <a:pt x="84" y="30"/>
                    <a:pt x="147" y="17"/>
                  </a:cubicBezTo>
                  <a:cubicBezTo>
                    <a:pt x="231" y="0"/>
                    <a:pt x="306" y="30"/>
                    <a:pt x="324" y="115"/>
                  </a:cubicBezTo>
                  <a:cubicBezTo>
                    <a:pt x="340" y="197"/>
                    <a:pt x="244" y="238"/>
                    <a:pt x="252" y="276"/>
                  </a:cubicBezTo>
                  <a:cubicBezTo>
                    <a:pt x="259" y="310"/>
                    <a:pt x="259" y="310"/>
                    <a:pt x="259" y="310"/>
                  </a:cubicBezTo>
                  <a:cubicBezTo>
                    <a:pt x="142" y="334"/>
                    <a:pt x="142" y="334"/>
                    <a:pt x="142" y="334"/>
                  </a:cubicBezTo>
                  <a:cubicBezTo>
                    <a:pt x="132" y="284"/>
                    <a:pt x="132" y="284"/>
                    <a:pt x="132" y="284"/>
                  </a:cubicBezTo>
                  <a:cubicBezTo>
                    <a:pt x="120" y="226"/>
                    <a:pt x="213" y="173"/>
                    <a:pt x="206" y="138"/>
                  </a:cubicBezTo>
                  <a:cubicBezTo>
                    <a:pt x="201" y="114"/>
                    <a:pt x="175" y="113"/>
                    <a:pt x="153" y="118"/>
                  </a:cubicBezTo>
                  <a:cubicBezTo>
                    <a:pt x="126" y="124"/>
                    <a:pt x="98" y="157"/>
                    <a:pt x="82" y="186"/>
                  </a:cubicBezTo>
                  <a:lnTo>
                    <a:pt x="0" y="132"/>
                  </a:lnTo>
                  <a:close/>
                  <a:moveTo>
                    <a:pt x="201" y="339"/>
                  </a:moveTo>
                  <a:cubicBezTo>
                    <a:pt x="246" y="329"/>
                    <a:pt x="282" y="354"/>
                    <a:pt x="290" y="390"/>
                  </a:cubicBezTo>
                  <a:cubicBezTo>
                    <a:pt x="297" y="425"/>
                    <a:pt x="274" y="461"/>
                    <a:pt x="228" y="470"/>
                  </a:cubicBezTo>
                  <a:cubicBezTo>
                    <a:pt x="187" y="479"/>
                    <a:pt x="150" y="453"/>
                    <a:pt x="143" y="420"/>
                  </a:cubicBezTo>
                  <a:cubicBezTo>
                    <a:pt x="136" y="389"/>
                    <a:pt x="155" y="348"/>
                    <a:pt x="201" y="339"/>
                  </a:cubicBezTo>
                  <a:close/>
                </a:path>
              </a:pathLst>
            </a:custGeom>
            <a:solidFill>
              <a:schemeClr val="bg1">
                <a:lumMod val="75000"/>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76" name="îṡliḍé"/>
            <p:cNvSpPr/>
            <p:nvPr/>
          </p:nvSpPr>
          <p:spPr bwMode="auto">
            <a:xfrm>
              <a:off x="4568536" y="2595197"/>
              <a:ext cx="171576" cy="133771"/>
            </a:xfrm>
            <a:custGeom>
              <a:avLst/>
              <a:gdLst>
                <a:gd name="T0" fmla="*/ 26 w 100"/>
                <a:gd name="T1" fmla="*/ 69 h 78"/>
                <a:gd name="T2" fmla="*/ 89 w 100"/>
                <a:gd name="T3" fmla="*/ 26 h 78"/>
                <a:gd name="T4" fmla="*/ 78 w 100"/>
                <a:gd name="T5" fmla="*/ 7 h 78"/>
                <a:gd name="T6" fmla="*/ 11 w 100"/>
                <a:gd name="T7" fmla="*/ 54 h 78"/>
                <a:gd name="T8" fmla="*/ 26 w 100"/>
                <a:gd name="T9" fmla="*/ 69 h 78"/>
              </a:gdLst>
              <a:ahLst/>
              <a:cxnLst>
                <a:cxn ang="0">
                  <a:pos x="T0" y="T1"/>
                </a:cxn>
                <a:cxn ang="0">
                  <a:pos x="T2" y="T3"/>
                </a:cxn>
                <a:cxn ang="0">
                  <a:pos x="T4" y="T5"/>
                </a:cxn>
                <a:cxn ang="0">
                  <a:pos x="T6" y="T7"/>
                </a:cxn>
                <a:cxn ang="0">
                  <a:pos x="T8" y="T9"/>
                </a:cxn>
              </a:cxnLst>
              <a:rect l="0" t="0" r="r" b="b"/>
              <a:pathLst>
                <a:path w="100" h="78">
                  <a:moveTo>
                    <a:pt x="26" y="69"/>
                  </a:moveTo>
                  <a:cubicBezTo>
                    <a:pt x="45" y="53"/>
                    <a:pt x="68" y="40"/>
                    <a:pt x="89" y="26"/>
                  </a:cubicBezTo>
                  <a:cubicBezTo>
                    <a:pt x="100" y="18"/>
                    <a:pt x="89" y="0"/>
                    <a:pt x="78" y="7"/>
                  </a:cubicBezTo>
                  <a:cubicBezTo>
                    <a:pt x="56" y="23"/>
                    <a:pt x="32" y="37"/>
                    <a:pt x="11" y="54"/>
                  </a:cubicBezTo>
                  <a:cubicBezTo>
                    <a:pt x="0" y="63"/>
                    <a:pt x="15" y="78"/>
                    <a:pt x="26" y="6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77" name="ïśḻidé"/>
            <p:cNvSpPr/>
            <p:nvPr/>
          </p:nvSpPr>
          <p:spPr bwMode="auto">
            <a:xfrm>
              <a:off x="4468208" y="2462880"/>
              <a:ext cx="100329" cy="161398"/>
            </a:xfrm>
            <a:custGeom>
              <a:avLst/>
              <a:gdLst>
                <a:gd name="T0" fmla="*/ 23 w 58"/>
                <a:gd name="T1" fmla="*/ 82 h 94"/>
                <a:gd name="T2" fmla="*/ 52 w 58"/>
                <a:gd name="T3" fmla="*/ 23 h 94"/>
                <a:gd name="T4" fmla="*/ 33 w 58"/>
                <a:gd name="T5" fmla="*/ 12 h 94"/>
                <a:gd name="T6" fmla="*/ 5 w 58"/>
                <a:gd name="T7" fmla="*/ 71 h 94"/>
                <a:gd name="T8" fmla="*/ 23 w 58"/>
                <a:gd name="T9" fmla="*/ 82 h 94"/>
              </a:gdLst>
              <a:ahLst/>
              <a:cxnLst>
                <a:cxn ang="0">
                  <a:pos x="T0" y="T1"/>
                </a:cxn>
                <a:cxn ang="0">
                  <a:pos x="T2" y="T3"/>
                </a:cxn>
                <a:cxn ang="0">
                  <a:pos x="T4" y="T5"/>
                </a:cxn>
                <a:cxn ang="0">
                  <a:pos x="T6" y="T7"/>
                </a:cxn>
                <a:cxn ang="0">
                  <a:pos x="T8" y="T9"/>
                </a:cxn>
              </a:cxnLst>
              <a:rect l="0" t="0" r="r" b="b"/>
              <a:pathLst>
                <a:path w="58" h="94">
                  <a:moveTo>
                    <a:pt x="23" y="82"/>
                  </a:moveTo>
                  <a:cubicBezTo>
                    <a:pt x="32" y="62"/>
                    <a:pt x="41" y="42"/>
                    <a:pt x="52" y="23"/>
                  </a:cubicBezTo>
                  <a:cubicBezTo>
                    <a:pt x="58" y="11"/>
                    <a:pt x="40" y="0"/>
                    <a:pt x="33" y="12"/>
                  </a:cubicBezTo>
                  <a:cubicBezTo>
                    <a:pt x="23" y="31"/>
                    <a:pt x="14" y="51"/>
                    <a:pt x="5" y="71"/>
                  </a:cubicBezTo>
                  <a:cubicBezTo>
                    <a:pt x="0" y="84"/>
                    <a:pt x="18" y="94"/>
                    <a:pt x="23" y="8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878" name="íŝľïḍé"/>
            <p:cNvSpPr/>
            <p:nvPr/>
          </p:nvSpPr>
          <p:spPr bwMode="auto">
            <a:xfrm>
              <a:off x="4337345" y="2416351"/>
              <a:ext cx="65432" cy="152674"/>
            </a:xfrm>
            <a:custGeom>
              <a:avLst/>
              <a:gdLst>
                <a:gd name="T0" fmla="*/ 36 w 38"/>
                <a:gd name="T1" fmla="*/ 70 h 89"/>
                <a:gd name="T2" fmla="*/ 24 w 38"/>
                <a:gd name="T3" fmla="*/ 13 h 89"/>
                <a:gd name="T4" fmla="*/ 4 w 38"/>
                <a:gd name="T5" fmla="*/ 19 h 89"/>
                <a:gd name="T6" fmla="*/ 15 w 38"/>
                <a:gd name="T7" fmla="*/ 75 h 89"/>
                <a:gd name="T8" fmla="*/ 36 w 38"/>
                <a:gd name="T9" fmla="*/ 70 h 89"/>
              </a:gdLst>
              <a:ahLst/>
              <a:cxnLst>
                <a:cxn ang="0">
                  <a:pos x="T0" y="T1"/>
                </a:cxn>
                <a:cxn ang="0">
                  <a:pos x="T2" y="T3"/>
                </a:cxn>
                <a:cxn ang="0">
                  <a:pos x="T4" y="T5"/>
                </a:cxn>
                <a:cxn ang="0">
                  <a:pos x="T6" y="T7"/>
                </a:cxn>
                <a:cxn ang="0">
                  <a:pos x="T8" y="T9"/>
                </a:cxn>
              </a:cxnLst>
              <a:rect l="0" t="0" r="r" b="b"/>
              <a:pathLst>
                <a:path w="38" h="89">
                  <a:moveTo>
                    <a:pt x="36" y="70"/>
                  </a:moveTo>
                  <a:cubicBezTo>
                    <a:pt x="33" y="51"/>
                    <a:pt x="30" y="32"/>
                    <a:pt x="24" y="13"/>
                  </a:cubicBezTo>
                  <a:cubicBezTo>
                    <a:pt x="20" y="0"/>
                    <a:pt x="0" y="6"/>
                    <a:pt x="4" y="19"/>
                  </a:cubicBezTo>
                  <a:cubicBezTo>
                    <a:pt x="10" y="37"/>
                    <a:pt x="12" y="56"/>
                    <a:pt x="15" y="75"/>
                  </a:cubicBezTo>
                  <a:cubicBezTo>
                    <a:pt x="17" y="89"/>
                    <a:pt x="38" y="83"/>
                    <a:pt x="36" y="7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467" y="1113367"/>
            <a:ext cx="33866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2.4 风险评价与分级</a:t>
            </a:r>
          </a:p>
        </p:txBody>
      </p:sp>
      <p:sp>
        <p:nvSpPr>
          <p:cNvPr id="3" name="文本框 2"/>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2、风险辨识思路方法与工具</a:t>
            </a:r>
          </a:p>
        </p:txBody>
      </p:sp>
      <p:sp>
        <p:nvSpPr>
          <p:cNvPr id="4" name="文本框 3"/>
          <p:cNvSpPr txBox="1"/>
          <p:nvPr/>
        </p:nvSpPr>
        <p:spPr>
          <a:xfrm>
            <a:off x="808567" y="1746673"/>
            <a:ext cx="3810000" cy="400110"/>
          </a:xfrm>
          <a:prstGeom prst="rect">
            <a:avLst/>
          </a:prstGeom>
          <a:noFill/>
        </p:spPr>
        <p:txBody>
          <a:bodyPr wrap="square" rtlCol="0" anchor="t">
            <a:spAutoFit/>
          </a:bodyPr>
          <a:lstStyle/>
          <a:p>
            <a:pPr defTabSz="1219200"/>
            <a:r>
              <a:rPr lang="zh-CN" altLang="en-US" sz="2000" b="1">
                <a:solidFill>
                  <a:prstClr val="black">
                    <a:lumMod val="75000"/>
                    <a:lumOff val="25000"/>
                  </a:prstClr>
                </a:solidFill>
                <a:cs typeface="+mn-ea"/>
                <a:sym typeface="+mn-lt"/>
              </a:rPr>
              <a:t>风险矩阵评价法（LS法）</a:t>
            </a:r>
          </a:p>
        </p:txBody>
      </p:sp>
      <p:sp>
        <p:nvSpPr>
          <p:cNvPr id="10" name="文本框 9"/>
          <p:cNvSpPr txBox="1"/>
          <p:nvPr/>
        </p:nvSpPr>
        <p:spPr>
          <a:xfrm>
            <a:off x="910167" y="2325793"/>
            <a:ext cx="10777220" cy="1816395"/>
          </a:xfrm>
          <a:prstGeom prst="rect">
            <a:avLst/>
          </a:prstGeom>
          <a:noFill/>
        </p:spPr>
        <p:txBody>
          <a:bodyPr wrap="square" rtlCol="0" anchor="t">
            <a:spAutoFit/>
          </a:bodyPr>
          <a:lstStyle/>
          <a:p>
            <a:pPr defTabSz="1219200">
              <a:lnSpc>
                <a:spcPct val="150000"/>
              </a:lnSpc>
            </a:pPr>
            <a:r>
              <a:rPr lang="zh-CN" altLang="en-US" sz="1865">
                <a:solidFill>
                  <a:prstClr val="black">
                    <a:lumMod val="75000"/>
                    <a:lumOff val="25000"/>
                  </a:prstClr>
                </a:solidFill>
                <a:cs typeface="+mn-ea"/>
                <a:sym typeface="+mn-lt"/>
              </a:rPr>
              <a:t>风险矩阵法是一种简单易行的评价作业条件危险性的方法，它给出了两个变量，分别是表示危险源潜在后果的可能性（L）和后果（S）。识别出每个作业活动可能存在的危害，并判定这种危害可能产生的后果及产生这种后果的可能性，二者乘积，得出所确定危害的风险，然后进行风险分级，根据不同级别的风险，采取相应风险控制措施。</a:t>
            </a:r>
          </a:p>
        </p:txBody>
      </p:sp>
      <p:sp>
        <p:nvSpPr>
          <p:cNvPr id="11" name="TextBox 7"/>
          <p:cNvSpPr txBox="1"/>
          <p:nvPr/>
        </p:nvSpPr>
        <p:spPr>
          <a:xfrm>
            <a:off x="5080001" y="4594014"/>
            <a:ext cx="3875193" cy="1569469"/>
          </a:xfrm>
          <a:prstGeom prst="rect">
            <a:avLst/>
          </a:prstGeom>
          <a:noFill/>
        </p:spPr>
        <p:txBody>
          <a:bodyPr wrap="square" rtlCol="0">
            <a:spAutoFit/>
          </a:bodyPr>
          <a:lstStyle/>
          <a:p>
            <a:pPr defTabSz="1219200">
              <a:lnSpc>
                <a:spcPct val="150000"/>
              </a:lnSpc>
            </a:pPr>
            <a:r>
              <a:rPr lang="en-US" altLang="zh-CN" sz="2135" dirty="0">
                <a:solidFill>
                  <a:prstClr val="black">
                    <a:lumMod val="75000"/>
                    <a:lumOff val="25000"/>
                  </a:prstClr>
                </a:solidFill>
                <a:cs typeface="+mn-ea"/>
                <a:sym typeface="+mn-lt"/>
              </a:rPr>
              <a:t>R—</a:t>
            </a:r>
            <a:r>
              <a:rPr lang="zh-CN" altLang="en-US" sz="2135" dirty="0">
                <a:solidFill>
                  <a:prstClr val="black">
                    <a:lumMod val="75000"/>
                    <a:lumOff val="25000"/>
                  </a:prstClr>
                </a:solidFill>
                <a:cs typeface="+mn-ea"/>
                <a:sym typeface="+mn-lt"/>
              </a:rPr>
              <a:t>风险值</a:t>
            </a:r>
            <a:endParaRPr lang="en-US" altLang="zh-CN" sz="2135" dirty="0">
              <a:solidFill>
                <a:prstClr val="black">
                  <a:lumMod val="75000"/>
                  <a:lumOff val="25000"/>
                </a:prstClr>
              </a:solidFill>
              <a:cs typeface="+mn-ea"/>
              <a:sym typeface="+mn-lt"/>
            </a:endParaRPr>
          </a:p>
          <a:p>
            <a:pPr defTabSz="1219200">
              <a:lnSpc>
                <a:spcPct val="150000"/>
              </a:lnSpc>
            </a:pPr>
            <a:r>
              <a:rPr lang="en-US" altLang="zh-CN" sz="2135" dirty="0">
                <a:solidFill>
                  <a:prstClr val="black">
                    <a:lumMod val="75000"/>
                    <a:lumOff val="25000"/>
                  </a:prstClr>
                </a:solidFill>
                <a:cs typeface="+mn-ea"/>
                <a:sym typeface="+mn-lt"/>
              </a:rPr>
              <a:t>L--- </a:t>
            </a:r>
            <a:r>
              <a:rPr lang="zh-CN" altLang="en-US" sz="2135" dirty="0">
                <a:solidFill>
                  <a:prstClr val="black">
                    <a:lumMod val="75000"/>
                    <a:lumOff val="25000"/>
                  </a:prstClr>
                </a:solidFill>
                <a:cs typeface="+mn-ea"/>
                <a:sym typeface="+mn-lt"/>
              </a:rPr>
              <a:t>发生伤害的可能性</a:t>
            </a:r>
            <a:endParaRPr lang="en-US" altLang="zh-CN" sz="2135" dirty="0">
              <a:solidFill>
                <a:prstClr val="black">
                  <a:lumMod val="75000"/>
                  <a:lumOff val="25000"/>
                </a:prstClr>
              </a:solidFill>
              <a:cs typeface="+mn-ea"/>
              <a:sym typeface="+mn-lt"/>
            </a:endParaRPr>
          </a:p>
          <a:p>
            <a:pPr defTabSz="1219200">
              <a:lnSpc>
                <a:spcPct val="150000"/>
              </a:lnSpc>
            </a:pPr>
            <a:r>
              <a:rPr lang="en-US" altLang="zh-CN" sz="2135" dirty="0">
                <a:solidFill>
                  <a:prstClr val="black">
                    <a:lumMod val="75000"/>
                    <a:lumOff val="25000"/>
                  </a:prstClr>
                </a:solidFill>
                <a:cs typeface="+mn-ea"/>
                <a:sym typeface="+mn-lt"/>
              </a:rPr>
              <a:t>S---</a:t>
            </a:r>
            <a:r>
              <a:rPr lang="zh-CN" altLang="en-US" sz="2135" dirty="0">
                <a:solidFill>
                  <a:prstClr val="black">
                    <a:lumMod val="75000"/>
                    <a:lumOff val="25000"/>
                  </a:prstClr>
                </a:solidFill>
                <a:cs typeface="+mn-ea"/>
                <a:sym typeface="+mn-lt"/>
              </a:rPr>
              <a:t>发生伤害后果的严重程度</a:t>
            </a:r>
          </a:p>
        </p:txBody>
      </p:sp>
      <p:sp>
        <p:nvSpPr>
          <p:cNvPr id="12" name="TextBox 8"/>
          <p:cNvSpPr txBox="1"/>
          <p:nvPr/>
        </p:nvSpPr>
        <p:spPr>
          <a:xfrm>
            <a:off x="2385411" y="4783135"/>
            <a:ext cx="2207976" cy="666786"/>
          </a:xfrm>
          <a:prstGeom prst="rect">
            <a:avLst/>
          </a:prstGeom>
          <a:noFill/>
        </p:spPr>
        <p:txBody>
          <a:bodyPr wrap="square" rtlCol="0">
            <a:spAutoFit/>
          </a:bodyPr>
          <a:lstStyle/>
          <a:p>
            <a:pPr defTabSz="1219200"/>
            <a:r>
              <a:rPr lang="en-US" altLang="zh-CN" sz="3735" b="1" dirty="0">
                <a:solidFill>
                  <a:prstClr val="black">
                    <a:lumMod val="75000"/>
                    <a:lumOff val="25000"/>
                  </a:prstClr>
                </a:solidFill>
                <a:cs typeface="+mn-ea"/>
                <a:sym typeface="+mn-lt"/>
              </a:rPr>
              <a:t>R=L X S</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467" y="1113367"/>
            <a:ext cx="33866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2.4 风险评价与分级</a:t>
            </a:r>
          </a:p>
        </p:txBody>
      </p:sp>
      <p:sp>
        <p:nvSpPr>
          <p:cNvPr id="3" name="文本框 2"/>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2、风险辨识思路方法与工具</a:t>
            </a:r>
          </a:p>
        </p:txBody>
      </p:sp>
      <p:sp>
        <p:nvSpPr>
          <p:cNvPr id="4" name="文本框 3"/>
          <p:cNvSpPr txBox="1"/>
          <p:nvPr/>
        </p:nvSpPr>
        <p:spPr>
          <a:xfrm>
            <a:off x="808567" y="1746673"/>
            <a:ext cx="3810000" cy="400110"/>
          </a:xfrm>
          <a:prstGeom prst="rect">
            <a:avLst/>
          </a:prstGeom>
          <a:noFill/>
        </p:spPr>
        <p:txBody>
          <a:bodyPr wrap="square" rtlCol="0" anchor="t">
            <a:spAutoFit/>
          </a:bodyPr>
          <a:lstStyle/>
          <a:p>
            <a:pPr defTabSz="1219200"/>
            <a:r>
              <a:rPr lang="zh-CN" altLang="en-US" sz="2000" b="1">
                <a:solidFill>
                  <a:prstClr val="black">
                    <a:lumMod val="75000"/>
                    <a:lumOff val="25000"/>
                  </a:prstClr>
                </a:solidFill>
                <a:cs typeface="+mn-ea"/>
                <a:sym typeface="+mn-lt"/>
              </a:rPr>
              <a:t>风险矩阵评价法（LS法）</a:t>
            </a:r>
          </a:p>
        </p:txBody>
      </p:sp>
      <p:grpSp>
        <p:nvGrpSpPr>
          <p:cNvPr id="15" name="组合 14"/>
          <p:cNvGrpSpPr/>
          <p:nvPr/>
        </p:nvGrpSpPr>
        <p:grpSpPr>
          <a:xfrm>
            <a:off x="2190327" y="2490893"/>
            <a:ext cx="7999307" cy="3755814"/>
            <a:chOff x="2062" y="2807"/>
            <a:chExt cx="9448" cy="4436"/>
          </a:xfrm>
        </p:grpSpPr>
        <p:sp>
          <p:nvSpPr>
            <p:cNvPr id="5" name="TextBox 1"/>
            <p:cNvSpPr txBox="1"/>
            <p:nvPr/>
          </p:nvSpPr>
          <p:spPr>
            <a:xfrm>
              <a:off x="2062" y="3317"/>
              <a:ext cx="3289" cy="1067"/>
            </a:xfrm>
            <a:prstGeom prst="rect">
              <a:avLst/>
            </a:prstGeom>
            <a:solidFill>
              <a:srgbClr val="C00000"/>
            </a:solidFill>
            <a:ln>
              <a:noFill/>
            </a:ln>
          </p:spPr>
          <p:txBody>
            <a:bodyPr wrap="square" rtlCol="0">
              <a:spAutoFit/>
            </a:bodyPr>
            <a:lstStyle/>
            <a:p>
              <a:pPr algn="ctr" defTabSz="1219200">
                <a:lnSpc>
                  <a:spcPct val="150000"/>
                </a:lnSpc>
              </a:pPr>
              <a:r>
                <a:rPr lang="zh-CN" altLang="en-US" sz="1865" b="1" dirty="0">
                  <a:solidFill>
                    <a:prstClr val="white"/>
                  </a:solidFill>
                  <a:cs typeface="+mn-ea"/>
                  <a:sym typeface="+mn-lt"/>
                </a:rPr>
                <a:t>确定危害事件发生的可能性（</a:t>
              </a:r>
              <a:r>
                <a:rPr lang="en-US" altLang="zh-CN" sz="1865" b="1" dirty="0">
                  <a:solidFill>
                    <a:prstClr val="white"/>
                  </a:solidFill>
                  <a:cs typeface="+mn-ea"/>
                  <a:sym typeface="+mn-lt"/>
                </a:rPr>
                <a:t>L</a:t>
              </a:r>
              <a:r>
                <a:rPr lang="zh-CN" altLang="en-US" sz="1865" b="1" dirty="0">
                  <a:solidFill>
                    <a:prstClr val="white"/>
                  </a:solidFill>
                  <a:cs typeface="+mn-ea"/>
                  <a:sym typeface="+mn-lt"/>
                </a:rPr>
                <a:t>）</a:t>
              </a:r>
            </a:p>
          </p:txBody>
        </p:sp>
        <p:sp>
          <p:nvSpPr>
            <p:cNvPr id="6" name="TextBox 11"/>
            <p:cNvSpPr txBox="1"/>
            <p:nvPr/>
          </p:nvSpPr>
          <p:spPr>
            <a:xfrm>
              <a:off x="8221" y="3329"/>
              <a:ext cx="3289" cy="1067"/>
            </a:xfrm>
            <a:prstGeom prst="rect">
              <a:avLst/>
            </a:prstGeom>
            <a:solidFill>
              <a:srgbClr val="C00000"/>
            </a:solidFill>
            <a:ln>
              <a:noFill/>
            </a:ln>
          </p:spPr>
          <p:txBody>
            <a:bodyPr wrap="square" rtlCol="0">
              <a:spAutoFit/>
            </a:bodyPr>
            <a:lstStyle/>
            <a:p>
              <a:pPr algn="ctr" defTabSz="1219200">
                <a:lnSpc>
                  <a:spcPct val="150000"/>
                </a:lnSpc>
              </a:pPr>
              <a:r>
                <a:rPr lang="zh-CN" altLang="en-US" sz="1865" b="1" dirty="0">
                  <a:solidFill>
                    <a:prstClr val="white"/>
                  </a:solidFill>
                  <a:cs typeface="+mn-ea"/>
                  <a:sym typeface="+mn-lt"/>
                </a:rPr>
                <a:t>确定危害事件可能产生的后果（</a:t>
              </a:r>
              <a:r>
                <a:rPr lang="en-US" altLang="zh-CN" sz="1865" b="1" dirty="0">
                  <a:solidFill>
                    <a:prstClr val="white"/>
                  </a:solidFill>
                  <a:cs typeface="+mn-ea"/>
                  <a:sym typeface="+mn-lt"/>
                </a:rPr>
                <a:t>S</a:t>
              </a:r>
              <a:r>
                <a:rPr lang="zh-CN" altLang="en-US" sz="1865" b="1" dirty="0">
                  <a:solidFill>
                    <a:prstClr val="white"/>
                  </a:solidFill>
                  <a:cs typeface="+mn-ea"/>
                  <a:sym typeface="+mn-lt"/>
                </a:rPr>
                <a:t>）</a:t>
              </a:r>
            </a:p>
          </p:txBody>
        </p:sp>
        <p:sp>
          <p:nvSpPr>
            <p:cNvPr id="7" name="TextBox 2"/>
            <p:cNvSpPr txBox="1"/>
            <p:nvPr/>
          </p:nvSpPr>
          <p:spPr>
            <a:xfrm>
              <a:off x="2567" y="2807"/>
              <a:ext cx="2041" cy="448"/>
            </a:xfrm>
            <a:prstGeom prst="rect">
              <a:avLst/>
            </a:prstGeom>
            <a:noFill/>
          </p:spPr>
          <p:txBody>
            <a:bodyPr wrap="square" rtlCol="0">
              <a:spAutoFit/>
            </a:bodyPr>
            <a:lstStyle/>
            <a:p>
              <a:pPr algn="ctr" defTabSz="1219200"/>
              <a:r>
                <a:rPr lang="zh-CN" altLang="en-US" sz="1865" b="1" dirty="0">
                  <a:solidFill>
                    <a:prstClr val="black">
                      <a:lumMod val="75000"/>
                      <a:lumOff val="25000"/>
                    </a:prstClr>
                  </a:solidFill>
                  <a:cs typeface="+mn-ea"/>
                  <a:sym typeface="+mn-lt"/>
                </a:rPr>
                <a:t>步骤一</a:t>
              </a:r>
            </a:p>
          </p:txBody>
        </p:sp>
        <p:sp>
          <p:nvSpPr>
            <p:cNvPr id="13" name="TextBox 12"/>
            <p:cNvSpPr txBox="1"/>
            <p:nvPr/>
          </p:nvSpPr>
          <p:spPr>
            <a:xfrm>
              <a:off x="8844" y="2807"/>
              <a:ext cx="2041" cy="448"/>
            </a:xfrm>
            <a:prstGeom prst="rect">
              <a:avLst/>
            </a:prstGeom>
            <a:noFill/>
          </p:spPr>
          <p:txBody>
            <a:bodyPr wrap="square" rtlCol="0">
              <a:spAutoFit/>
            </a:bodyPr>
            <a:lstStyle/>
            <a:p>
              <a:pPr algn="ctr" defTabSz="1219200"/>
              <a:r>
                <a:rPr lang="zh-CN" altLang="en-US" sz="1865" b="1" dirty="0">
                  <a:solidFill>
                    <a:prstClr val="black">
                      <a:lumMod val="75000"/>
                      <a:lumOff val="25000"/>
                    </a:prstClr>
                  </a:solidFill>
                  <a:cs typeface="+mn-ea"/>
                  <a:sym typeface="+mn-lt"/>
                </a:rPr>
                <a:t>步骤二</a:t>
              </a:r>
            </a:p>
          </p:txBody>
        </p:sp>
        <p:sp>
          <p:nvSpPr>
            <p:cNvPr id="14" name="TextBox 13"/>
            <p:cNvSpPr txBox="1"/>
            <p:nvPr/>
          </p:nvSpPr>
          <p:spPr>
            <a:xfrm>
              <a:off x="5669" y="4848"/>
              <a:ext cx="2041" cy="448"/>
            </a:xfrm>
            <a:prstGeom prst="rect">
              <a:avLst/>
            </a:prstGeom>
            <a:noFill/>
          </p:spPr>
          <p:txBody>
            <a:bodyPr wrap="square" rtlCol="0">
              <a:spAutoFit/>
            </a:bodyPr>
            <a:lstStyle/>
            <a:p>
              <a:pPr algn="ctr" defTabSz="1219200"/>
              <a:r>
                <a:rPr lang="zh-CN" altLang="en-US" sz="1865" b="1" dirty="0">
                  <a:solidFill>
                    <a:prstClr val="black">
                      <a:lumMod val="75000"/>
                      <a:lumOff val="25000"/>
                    </a:prstClr>
                  </a:solidFill>
                  <a:cs typeface="+mn-ea"/>
                  <a:sym typeface="+mn-lt"/>
                </a:rPr>
                <a:t>步骤三</a:t>
              </a:r>
            </a:p>
          </p:txBody>
        </p:sp>
        <p:sp>
          <p:nvSpPr>
            <p:cNvPr id="8" name="TextBox 3"/>
            <p:cNvSpPr txBox="1"/>
            <p:nvPr/>
          </p:nvSpPr>
          <p:spPr>
            <a:xfrm>
              <a:off x="2072" y="5430"/>
              <a:ext cx="9438" cy="1067"/>
            </a:xfrm>
            <a:prstGeom prst="rect">
              <a:avLst/>
            </a:prstGeom>
            <a:solidFill>
              <a:srgbClr val="C00000"/>
            </a:solidFill>
            <a:ln>
              <a:noFill/>
            </a:ln>
          </p:spPr>
          <p:txBody>
            <a:bodyPr wrap="square" rtlCol="0">
              <a:spAutoFit/>
            </a:bodyPr>
            <a:lstStyle/>
            <a:p>
              <a:pPr defTabSz="1219200">
                <a:lnSpc>
                  <a:spcPct val="150000"/>
                </a:lnSpc>
              </a:pPr>
              <a:r>
                <a:rPr lang="zh-CN" altLang="en-US" sz="1865" b="1" dirty="0">
                  <a:solidFill>
                    <a:prstClr val="white"/>
                  </a:solidFill>
                  <a:cs typeface="+mn-ea"/>
                  <a:sym typeface="+mn-lt"/>
                </a:rPr>
                <a:t>二者乘积，得出所确定危害的风险，然后进行风险分级，根据不同级别的风险，采取相应风险控制措施</a:t>
              </a:r>
            </a:p>
          </p:txBody>
        </p:sp>
        <p:cxnSp>
          <p:nvCxnSpPr>
            <p:cNvPr id="9" name="直接箭头连接符 8"/>
            <p:cNvCxnSpPr/>
            <p:nvPr/>
          </p:nvCxnSpPr>
          <p:spPr>
            <a:xfrm>
              <a:off x="5531" y="3898"/>
              <a:ext cx="2551" cy="12"/>
            </a:xfrm>
            <a:prstGeom prst="straightConnector1">
              <a:avLst/>
            </a:prstGeom>
            <a:ln w="19050">
              <a:solidFill>
                <a:schemeClr val="bg1">
                  <a:lumMod val="7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9866" y="4610"/>
              <a:ext cx="0" cy="737"/>
            </a:xfrm>
            <a:prstGeom prst="straightConnector1">
              <a:avLst/>
            </a:prstGeom>
            <a:ln w="19050">
              <a:solidFill>
                <a:schemeClr val="bg1">
                  <a:lumMod val="7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93" y="6795"/>
              <a:ext cx="1513" cy="448"/>
            </a:xfrm>
            <a:prstGeom prst="rect">
              <a:avLst/>
            </a:prstGeom>
            <a:noFill/>
          </p:spPr>
          <p:txBody>
            <a:bodyPr wrap="square" rtlCol="0">
              <a:spAutoFit/>
            </a:bodyPr>
            <a:lstStyle/>
            <a:p>
              <a:pPr defTabSz="1219200"/>
              <a:r>
                <a:rPr lang="en-US" altLang="zh-CN" sz="1865" b="1" dirty="0">
                  <a:solidFill>
                    <a:prstClr val="black">
                      <a:lumMod val="75000"/>
                      <a:lumOff val="25000"/>
                    </a:prstClr>
                  </a:solidFill>
                  <a:cs typeface="+mn-ea"/>
                  <a:sym typeface="+mn-lt"/>
                </a:rPr>
                <a:t>R=L X S</a:t>
              </a: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467" y="1037167"/>
            <a:ext cx="5621867" cy="379656"/>
          </a:xfrm>
          <a:prstGeom prst="rect">
            <a:avLst/>
          </a:prstGeom>
          <a:noFill/>
        </p:spPr>
        <p:txBody>
          <a:bodyPr wrap="square" rtlCol="0" anchor="t">
            <a:spAutoFit/>
          </a:bodyPr>
          <a:lstStyle/>
          <a:p>
            <a:pPr defTabSz="1219200"/>
            <a:r>
              <a:rPr lang="zh-CN" altLang="en-US" sz="1865" b="1">
                <a:solidFill>
                  <a:prstClr val="black">
                    <a:lumMod val="75000"/>
                    <a:lumOff val="25000"/>
                  </a:prstClr>
                </a:solidFill>
                <a:cs typeface="+mn-ea"/>
                <a:sym typeface="+mn-lt"/>
              </a:rPr>
              <a:t>确定危害事件发生的可能性（L）</a:t>
            </a:r>
          </a:p>
        </p:txBody>
      </p:sp>
      <p:sp>
        <p:nvSpPr>
          <p:cNvPr id="3" name="文本框 2"/>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2、风险辨识思路方法与工具</a:t>
            </a:r>
          </a:p>
        </p:txBody>
      </p:sp>
      <p:graphicFrame>
        <p:nvGraphicFramePr>
          <p:cNvPr id="10" name="表格 9"/>
          <p:cNvGraphicFramePr>
            <a:graphicFrameLocks noGrp="1"/>
          </p:cNvGraphicFramePr>
          <p:nvPr/>
        </p:nvGraphicFramePr>
        <p:xfrm>
          <a:off x="690033" y="1478280"/>
          <a:ext cx="10866120" cy="5193454"/>
        </p:xfrm>
        <a:graphic>
          <a:graphicData uri="http://schemas.openxmlformats.org/drawingml/2006/table">
            <a:tbl>
              <a:tblPr firstRow="1" bandRow="1">
                <a:tableStyleId>{F5AB1C69-6EDB-4FF4-983F-18BD219EF322}</a:tableStyleId>
              </a:tblPr>
              <a:tblGrid>
                <a:gridCol w="864447"/>
                <a:gridCol w="1631527"/>
                <a:gridCol w="2208953"/>
                <a:gridCol w="1919393"/>
                <a:gridCol w="2112433"/>
                <a:gridCol w="2129367"/>
              </a:tblGrid>
              <a:tr h="536787">
                <a:tc>
                  <a:txBody>
                    <a:bodyPr/>
                    <a:lstStyle/>
                    <a:p>
                      <a:pPr algn="ctr"/>
                      <a:r>
                        <a:rPr lang="zh-CN" altLang="en-US" sz="1300" dirty="0">
                          <a:latin typeface="+mn-lt"/>
                          <a:ea typeface="+mn-ea"/>
                          <a:cs typeface="+mn-ea"/>
                          <a:sym typeface="+mn-lt"/>
                        </a:rPr>
                        <a:t>级值</a:t>
                      </a:r>
                    </a:p>
                  </a:txBody>
                  <a:tcPr marL="121920" marR="121920" marT="60960" marB="60960" anchor="ctr">
                    <a:solidFill>
                      <a:srgbClr val="C00000"/>
                    </a:solidFill>
                  </a:tcPr>
                </a:tc>
                <a:tc>
                  <a:txBody>
                    <a:bodyPr/>
                    <a:lstStyle/>
                    <a:p>
                      <a:pPr algn="ctr"/>
                      <a:r>
                        <a:rPr lang="zh-CN" altLang="en-US" sz="1300" dirty="0">
                          <a:latin typeface="+mn-lt"/>
                          <a:ea typeface="+mn-ea"/>
                          <a:cs typeface="+mn-ea"/>
                          <a:sym typeface="+mn-lt"/>
                        </a:rPr>
                        <a:t>频率</a:t>
                      </a:r>
                    </a:p>
                  </a:txBody>
                  <a:tcPr marL="121920" marR="121920" marT="60960" marB="60960" anchor="ctr">
                    <a:solidFill>
                      <a:srgbClr val="C00000"/>
                    </a:solidFill>
                  </a:tcPr>
                </a:tc>
                <a:tc>
                  <a:txBody>
                    <a:bodyPr/>
                    <a:lstStyle/>
                    <a:p>
                      <a:pPr algn="ctr"/>
                      <a:r>
                        <a:rPr lang="zh-CN" altLang="en-US" sz="1300" dirty="0">
                          <a:latin typeface="+mn-lt"/>
                          <a:ea typeface="+mn-ea"/>
                          <a:cs typeface="+mn-ea"/>
                          <a:sym typeface="+mn-lt"/>
                        </a:rPr>
                        <a:t>安全检查</a:t>
                      </a:r>
                    </a:p>
                  </a:txBody>
                  <a:tcPr marL="121920" marR="121920" marT="60960" marB="60960" anchor="ctr">
                    <a:solidFill>
                      <a:srgbClr val="C00000"/>
                    </a:solidFill>
                  </a:tcPr>
                </a:tc>
                <a:tc>
                  <a:txBody>
                    <a:bodyPr/>
                    <a:lstStyle/>
                    <a:p>
                      <a:pPr algn="ctr"/>
                      <a:r>
                        <a:rPr lang="zh-CN" altLang="en-US" sz="1300" dirty="0">
                          <a:latin typeface="+mn-lt"/>
                          <a:ea typeface="+mn-ea"/>
                          <a:cs typeface="+mn-ea"/>
                          <a:sym typeface="+mn-lt"/>
                        </a:rPr>
                        <a:t>操作规程</a:t>
                      </a:r>
                    </a:p>
                  </a:txBody>
                  <a:tcPr marL="121920" marR="121920" marT="60960" marB="60960" anchor="ctr">
                    <a:solidFill>
                      <a:srgbClr val="C00000"/>
                    </a:solidFill>
                  </a:tcPr>
                </a:tc>
                <a:tc>
                  <a:txBody>
                    <a:bodyPr/>
                    <a:lstStyle/>
                    <a:p>
                      <a:pPr algn="ctr"/>
                      <a:r>
                        <a:rPr lang="zh-CN" altLang="en-US" sz="1300" dirty="0">
                          <a:latin typeface="+mn-lt"/>
                          <a:ea typeface="+mn-ea"/>
                          <a:cs typeface="+mn-ea"/>
                          <a:sym typeface="+mn-lt"/>
                        </a:rPr>
                        <a:t>员工胜任程度</a:t>
                      </a:r>
                      <a:endParaRPr lang="en-US" altLang="zh-CN" sz="1300" dirty="0">
                        <a:latin typeface="+mn-lt"/>
                        <a:ea typeface="+mn-ea"/>
                        <a:cs typeface="+mn-ea"/>
                        <a:sym typeface="+mn-lt"/>
                      </a:endParaRPr>
                    </a:p>
                    <a:p>
                      <a:pPr algn="l"/>
                      <a:r>
                        <a:rPr lang="zh-CN" altLang="en-US" sz="1300" dirty="0">
                          <a:latin typeface="+mn-lt"/>
                          <a:ea typeface="+mn-ea"/>
                          <a:cs typeface="+mn-ea"/>
                          <a:sym typeface="+mn-lt"/>
                        </a:rPr>
                        <a:t>意识、技能、经验</a:t>
                      </a:r>
                    </a:p>
                  </a:txBody>
                  <a:tcPr marL="121920" marR="121920" marT="60960" marB="60960" anchor="ctr">
                    <a:solidFill>
                      <a:srgbClr val="C00000"/>
                    </a:solidFill>
                  </a:tcPr>
                </a:tc>
                <a:tc>
                  <a:txBody>
                    <a:bodyPr/>
                    <a:lstStyle/>
                    <a:p>
                      <a:pPr algn="ctr"/>
                      <a:r>
                        <a:rPr lang="zh-CN" altLang="en-US" sz="1300" dirty="0">
                          <a:latin typeface="+mn-lt"/>
                          <a:ea typeface="+mn-ea"/>
                          <a:cs typeface="+mn-ea"/>
                          <a:sym typeface="+mn-lt"/>
                        </a:rPr>
                        <a:t>控制措施</a:t>
                      </a:r>
                      <a:endParaRPr lang="en-US" altLang="zh-CN" sz="1300" dirty="0">
                        <a:latin typeface="+mn-lt"/>
                        <a:ea typeface="+mn-ea"/>
                        <a:cs typeface="+mn-ea"/>
                        <a:sym typeface="+mn-lt"/>
                      </a:endParaRPr>
                    </a:p>
                    <a:p>
                      <a:pPr algn="l"/>
                      <a:r>
                        <a:rPr lang="zh-CN" altLang="en-US" sz="1300" dirty="0">
                          <a:latin typeface="+mn-lt"/>
                          <a:ea typeface="+mn-ea"/>
                          <a:cs typeface="+mn-ea"/>
                          <a:sym typeface="+mn-lt"/>
                        </a:rPr>
                        <a:t>监控、联锁、报警、应急</a:t>
                      </a:r>
                    </a:p>
                  </a:txBody>
                  <a:tcPr marL="121920" marR="121920" marT="60960" marB="60960" anchor="ctr">
                    <a:solidFill>
                      <a:srgbClr val="C00000"/>
                    </a:solidFill>
                  </a:tcPr>
                </a:tc>
              </a:tr>
              <a:tr h="714587">
                <a:tc>
                  <a:txBody>
                    <a:bodyPr/>
                    <a:lstStyle/>
                    <a:p>
                      <a:pPr algn="ctr"/>
                      <a:r>
                        <a:rPr lang="en-US" altLang="zh-CN" sz="1300" dirty="0">
                          <a:latin typeface="+mn-lt"/>
                          <a:ea typeface="+mn-ea"/>
                          <a:cs typeface="+mn-ea"/>
                          <a:sym typeface="+mn-lt"/>
                        </a:rPr>
                        <a:t>5</a:t>
                      </a:r>
                    </a:p>
                  </a:txBody>
                  <a:tcPr marL="121920" marR="121920" marT="60960" marB="60960"/>
                </a:tc>
                <a:tc>
                  <a:txBody>
                    <a:bodyPr/>
                    <a:lstStyle/>
                    <a:p>
                      <a:pPr algn="just"/>
                      <a:r>
                        <a:rPr lang="zh-CN" altLang="en-US" sz="1300" dirty="0">
                          <a:latin typeface="+mn-lt"/>
                          <a:ea typeface="+mn-ea"/>
                          <a:cs typeface="+mn-ea"/>
                          <a:sym typeface="+mn-lt"/>
                        </a:rPr>
                        <a:t>每次作业或每月发生</a:t>
                      </a:r>
                    </a:p>
                  </a:txBody>
                  <a:tcPr marL="121920" marR="121920" marT="60960" marB="60960"/>
                </a:tc>
                <a:tc>
                  <a:txBody>
                    <a:bodyPr/>
                    <a:lstStyle/>
                    <a:p>
                      <a:pPr algn="just"/>
                      <a:r>
                        <a:rPr lang="zh-CN" altLang="en-US" sz="1300" dirty="0">
                          <a:latin typeface="+mn-lt"/>
                          <a:ea typeface="+mn-ea"/>
                          <a:cs typeface="+mn-ea"/>
                          <a:sym typeface="+mn-lt"/>
                        </a:rPr>
                        <a:t>无检查（作业）标准，不按标准检查（作业）</a:t>
                      </a:r>
                    </a:p>
                  </a:txBody>
                  <a:tcPr marL="121920" marR="121920" marT="60960" marB="60960"/>
                </a:tc>
                <a:tc>
                  <a:txBody>
                    <a:bodyPr/>
                    <a:lstStyle/>
                    <a:p>
                      <a:pPr algn="just"/>
                      <a:r>
                        <a:rPr lang="zh-CN" altLang="en-US" sz="1300" dirty="0">
                          <a:latin typeface="+mn-lt"/>
                          <a:ea typeface="+mn-ea"/>
                          <a:cs typeface="+mn-ea"/>
                          <a:sym typeface="+mn-lt"/>
                        </a:rPr>
                        <a:t>无操作规程或从不执行操作规程</a:t>
                      </a:r>
                    </a:p>
                  </a:txBody>
                  <a:tcPr marL="121920" marR="121920" marT="60960" marB="60960"/>
                </a:tc>
                <a:tc>
                  <a:txBody>
                    <a:bodyPr/>
                    <a:lstStyle/>
                    <a:p>
                      <a:pPr algn="just"/>
                      <a:r>
                        <a:rPr lang="zh-CN" altLang="en-US" sz="1300" dirty="0">
                          <a:latin typeface="+mn-lt"/>
                          <a:ea typeface="+mn-ea"/>
                          <a:cs typeface="+mn-ea"/>
                          <a:sym typeface="+mn-lt"/>
                        </a:rPr>
                        <a:t>不胜任（无上岗资格证、无任何培训、无操作技能）</a:t>
                      </a:r>
                    </a:p>
                  </a:txBody>
                  <a:tcPr marL="121920" marR="121920" marT="60960" marB="60960"/>
                </a:tc>
                <a:tc>
                  <a:txBody>
                    <a:bodyPr/>
                    <a:lstStyle/>
                    <a:p>
                      <a:pPr algn="just"/>
                      <a:r>
                        <a:rPr lang="zh-CN" altLang="en-US" sz="1300" dirty="0">
                          <a:latin typeface="+mn-lt"/>
                          <a:ea typeface="+mn-ea"/>
                          <a:cs typeface="+mn-ea"/>
                          <a:sym typeface="+mn-lt"/>
                        </a:rPr>
                        <a:t>无任何监控措施或有措施从未使用，无应急措施</a:t>
                      </a:r>
                    </a:p>
                  </a:txBody>
                  <a:tcPr marL="121920" marR="121920" marT="60960" marB="60960"/>
                </a:tc>
              </a:tr>
              <a:tr h="934720">
                <a:tc>
                  <a:txBody>
                    <a:bodyPr/>
                    <a:lstStyle/>
                    <a:p>
                      <a:pPr algn="ctr"/>
                      <a:r>
                        <a:rPr lang="en-US" altLang="zh-CN" sz="1300" dirty="0">
                          <a:latin typeface="+mn-lt"/>
                          <a:ea typeface="+mn-ea"/>
                          <a:cs typeface="+mn-ea"/>
                          <a:sym typeface="+mn-lt"/>
                        </a:rPr>
                        <a:t>4</a:t>
                      </a:r>
                    </a:p>
                  </a:txBody>
                  <a:tcPr marL="121920" marR="121920" marT="60960" marB="60960"/>
                </a:tc>
                <a:tc>
                  <a:txBody>
                    <a:bodyPr/>
                    <a:lstStyle/>
                    <a:p>
                      <a:pPr algn="just"/>
                      <a:r>
                        <a:rPr lang="zh-CN" altLang="en-US" sz="1300" dirty="0">
                          <a:latin typeface="+mn-lt"/>
                          <a:ea typeface="+mn-ea"/>
                          <a:cs typeface="+mn-ea"/>
                          <a:sym typeface="+mn-lt"/>
                        </a:rPr>
                        <a:t>每季度发生</a:t>
                      </a:r>
                    </a:p>
                  </a:txBody>
                  <a:tcPr marL="121920" marR="121920" marT="60960" marB="60960"/>
                </a:tc>
                <a:tc>
                  <a:txBody>
                    <a:bodyPr/>
                    <a:lstStyle/>
                    <a:p>
                      <a:pPr algn="just"/>
                      <a:r>
                        <a:rPr lang="zh-CN" altLang="en-US" sz="1300" dirty="0">
                          <a:latin typeface="+mn-lt"/>
                          <a:ea typeface="+mn-ea"/>
                          <a:cs typeface="+mn-ea"/>
                          <a:sym typeface="+mn-lt"/>
                        </a:rPr>
                        <a:t>检查（作业）标准不全或很少按标准检查（作业）</a:t>
                      </a:r>
                    </a:p>
                  </a:txBody>
                  <a:tcPr marL="121920" marR="121920" marT="60960" marB="60960"/>
                </a:tc>
                <a:tc>
                  <a:txBody>
                    <a:bodyPr/>
                    <a:lstStyle/>
                    <a:p>
                      <a:pPr algn="just"/>
                      <a:r>
                        <a:rPr lang="zh-CN" altLang="en-US" sz="1300" dirty="0">
                          <a:latin typeface="+mn-lt"/>
                          <a:ea typeface="+mn-ea"/>
                          <a:cs typeface="+mn-ea"/>
                          <a:sym typeface="+mn-lt"/>
                        </a:rPr>
                        <a:t>操作规程不全或很少执行操作规程</a:t>
                      </a:r>
                    </a:p>
                  </a:txBody>
                  <a:tcPr marL="121920" marR="121920" marT="60960" marB="60960"/>
                </a:tc>
                <a:tc>
                  <a:txBody>
                    <a:bodyPr/>
                    <a:lstStyle/>
                    <a:p>
                      <a:pPr algn="just"/>
                      <a:r>
                        <a:rPr lang="zh-CN" altLang="en-US" sz="1300" dirty="0">
                          <a:latin typeface="+mn-lt"/>
                          <a:ea typeface="+mn-ea"/>
                          <a:cs typeface="+mn-ea"/>
                          <a:sym typeface="+mn-lt"/>
                        </a:rPr>
                        <a:t>不够胜任（有上岗资格证，但没有接受有效培训、操作技能差）</a:t>
                      </a:r>
                    </a:p>
                  </a:txBody>
                  <a:tcPr marL="121920" marR="121920" marT="60960" marB="60960"/>
                </a:tc>
                <a:tc>
                  <a:txBody>
                    <a:bodyPr/>
                    <a:lstStyle/>
                    <a:p>
                      <a:pPr algn="just"/>
                      <a:r>
                        <a:rPr lang="zh-CN" altLang="en-US" sz="1300" dirty="0">
                          <a:latin typeface="+mn-lt"/>
                          <a:ea typeface="+mn-ea"/>
                          <a:cs typeface="+mn-ea"/>
                          <a:sym typeface="+mn-lt"/>
                        </a:rPr>
                        <a:t>有监控措施但不能满足控制要求，措施部分投用；有应急措施但不完善或没演练</a:t>
                      </a:r>
                    </a:p>
                  </a:txBody>
                  <a:tcPr marL="121920" marR="121920" marT="60960" marB="60960"/>
                </a:tc>
              </a:tr>
              <a:tr h="1137920">
                <a:tc>
                  <a:txBody>
                    <a:bodyPr/>
                    <a:lstStyle/>
                    <a:p>
                      <a:pPr algn="ctr"/>
                      <a:r>
                        <a:rPr lang="en-US" altLang="zh-CN" sz="1300" dirty="0">
                          <a:latin typeface="+mn-lt"/>
                          <a:ea typeface="+mn-ea"/>
                          <a:cs typeface="+mn-ea"/>
                          <a:sym typeface="+mn-lt"/>
                        </a:rPr>
                        <a:t>3</a:t>
                      </a:r>
                    </a:p>
                  </a:txBody>
                  <a:tcPr marL="121920" marR="121920" marT="60960" marB="60960"/>
                </a:tc>
                <a:tc>
                  <a:txBody>
                    <a:bodyPr/>
                    <a:lstStyle/>
                    <a:p>
                      <a:pPr algn="just"/>
                      <a:r>
                        <a:rPr lang="zh-CN" altLang="en-US" sz="1300" dirty="0">
                          <a:latin typeface="+mn-lt"/>
                          <a:ea typeface="+mn-ea"/>
                          <a:cs typeface="+mn-ea"/>
                          <a:sym typeface="+mn-lt"/>
                        </a:rPr>
                        <a:t>每年发生</a:t>
                      </a:r>
                    </a:p>
                  </a:txBody>
                  <a:tcPr marL="121920" marR="121920" marT="60960" marB="60960"/>
                </a:tc>
                <a:tc>
                  <a:txBody>
                    <a:bodyPr/>
                    <a:lstStyle/>
                    <a:p>
                      <a:pPr algn="just"/>
                      <a:r>
                        <a:rPr lang="zh-CN" altLang="en-US" sz="1300" dirty="0">
                          <a:latin typeface="+mn-lt"/>
                          <a:ea typeface="+mn-ea"/>
                          <a:cs typeface="+mn-ea"/>
                          <a:sym typeface="+mn-lt"/>
                        </a:rPr>
                        <a:t>发生变更后检查（作业）标准未及时修订或多数时候不按照标准检查（作业）</a:t>
                      </a:r>
                    </a:p>
                  </a:txBody>
                  <a:tcPr marL="121920" marR="121920" marT="60960" marB="60960"/>
                </a:tc>
                <a:tc>
                  <a:txBody>
                    <a:bodyPr/>
                    <a:lstStyle/>
                    <a:p>
                      <a:pPr algn="just"/>
                      <a:r>
                        <a:rPr lang="zh-CN" altLang="en-US" sz="1300" dirty="0">
                          <a:latin typeface="+mn-lt"/>
                          <a:ea typeface="+mn-ea"/>
                          <a:cs typeface="+mn-ea"/>
                          <a:sym typeface="+mn-lt"/>
                        </a:rPr>
                        <a:t>发生变更后未及时修订操作规程或多数操作不执行规程</a:t>
                      </a:r>
                    </a:p>
                  </a:txBody>
                  <a:tcPr marL="121920" marR="121920" marT="60960" marB="60960"/>
                </a:tc>
                <a:tc>
                  <a:txBody>
                    <a:bodyPr/>
                    <a:lstStyle/>
                    <a:p>
                      <a:pPr algn="just"/>
                      <a:r>
                        <a:rPr lang="zh-CN" altLang="en-US" sz="1300" dirty="0">
                          <a:latin typeface="+mn-lt"/>
                          <a:ea typeface="+mn-ea"/>
                          <a:cs typeface="+mn-ea"/>
                          <a:sym typeface="+mn-lt"/>
                        </a:rPr>
                        <a:t>一般胜任（有上岗资格证，但经验、技能不足，曾多次出错）</a:t>
                      </a:r>
                    </a:p>
                  </a:txBody>
                  <a:tcPr marL="121920" marR="121920" marT="60960" marB="60960"/>
                </a:tc>
                <a:tc>
                  <a:txBody>
                    <a:bodyPr/>
                    <a:lstStyle/>
                    <a:p>
                      <a:pPr algn="just"/>
                      <a:r>
                        <a:rPr lang="zh-CN" altLang="en-US" sz="1300" dirty="0">
                          <a:latin typeface="+mn-lt"/>
                          <a:ea typeface="+mn-ea"/>
                          <a:cs typeface="+mn-ea"/>
                          <a:sym typeface="+mn-lt"/>
                        </a:rPr>
                        <a:t>监控措施满足控制要求，但经常被停用或发生变更后不能及时恢复；有应急措施但未根据变更及时修订或作业人员不清楚</a:t>
                      </a:r>
                    </a:p>
                  </a:txBody>
                  <a:tcPr marL="121920" marR="121920" marT="60960" marB="60960"/>
                </a:tc>
              </a:tr>
              <a:tr h="934720">
                <a:tc>
                  <a:txBody>
                    <a:bodyPr/>
                    <a:lstStyle/>
                    <a:p>
                      <a:pPr algn="ctr"/>
                      <a:r>
                        <a:rPr lang="en-US" altLang="zh-CN" sz="1300" dirty="0">
                          <a:latin typeface="+mn-lt"/>
                          <a:ea typeface="+mn-ea"/>
                          <a:cs typeface="+mn-ea"/>
                          <a:sym typeface="+mn-lt"/>
                        </a:rPr>
                        <a:t>2</a:t>
                      </a:r>
                    </a:p>
                  </a:txBody>
                  <a:tcPr marL="121920" marR="121920" marT="60960" marB="60960"/>
                </a:tc>
                <a:tc>
                  <a:txBody>
                    <a:bodyPr/>
                    <a:lstStyle/>
                    <a:p>
                      <a:pPr algn="just"/>
                      <a:r>
                        <a:rPr lang="zh-CN" altLang="en-US" sz="1300" dirty="0">
                          <a:latin typeface="+mn-lt"/>
                          <a:ea typeface="+mn-ea"/>
                          <a:cs typeface="+mn-ea"/>
                          <a:sym typeface="+mn-lt"/>
                        </a:rPr>
                        <a:t>每年发生或经常发生</a:t>
                      </a:r>
                    </a:p>
                  </a:txBody>
                  <a:tcPr marL="121920" marR="121920" marT="60960" marB="60960"/>
                </a:tc>
                <a:tc>
                  <a:txBody>
                    <a:bodyPr/>
                    <a:lstStyle/>
                    <a:p>
                      <a:pPr algn="just"/>
                      <a:r>
                        <a:rPr lang="zh-CN" altLang="en-US" sz="1300" dirty="0">
                          <a:latin typeface="+mn-lt"/>
                          <a:ea typeface="+mn-ea"/>
                          <a:cs typeface="+mn-ea"/>
                          <a:sym typeface="+mn-lt"/>
                        </a:rPr>
                        <a:t>标准完善但偶尔不按标准检查（作业）</a:t>
                      </a:r>
                    </a:p>
                  </a:txBody>
                  <a:tcPr marL="121920" marR="121920" marT="60960" marB="60960"/>
                </a:tc>
                <a:tc>
                  <a:txBody>
                    <a:bodyPr/>
                    <a:lstStyle/>
                    <a:p>
                      <a:pPr algn="just"/>
                      <a:r>
                        <a:rPr lang="zh-CN" altLang="en-US" sz="1300" dirty="0">
                          <a:latin typeface="+mn-lt"/>
                          <a:ea typeface="+mn-ea"/>
                          <a:cs typeface="+mn-ea"/>
                          <a:sym typeface="+mn-lt"/>
                        </a:rPr>
                        <a:t>操作规程齐全但偶尔不执行</a:t>
                      </a:r>
                    </a:p>
                  </a:txBody>
                  <a:tcPr marL="121920" marR="121920" marT="60960" marB="60960"/>
                </a:tc>
                <a:tc>
                  <a:txBody>
                    <a:bodyPr/>
                    <a:lstStyle/>
                    <a:p>
                      <a:pPr algn="just"/>
                      <a:r>
                        <a:rPr lang="zh-CN" altLang="en-US" sz="1300" dirty="0">
                          <a:latin typeface="+mn-lt"/>
                          <a:ea typeface="+mn-ea"/>
                          <a:cs typeface="+mn-ea"/>
                          <a:sym typeface="+mn-lt"/>
                        </a:rPr>
                        <a:t>胜任（有上岗资格证、接受有效培训、经验、技能较好，但偶尔出错）</a:t>
                      </a:r>
                    </a:p>
                  </a:txBody>
                  <a:tcPr marL="121920" marR="121920" marT="60960" marB="60960"/>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en-US" sz="1300" dirty="0">
                          <a:latin typeface="+mn-lt"/>
                          <a:ea typeface="+mn-ea"/>
                          <a:cs typeface="+mn-ea"/>
                          <a:sym typeface="+mn-lt"/>
                        </a:rPr>
                        <a:t>监控措施满足控制要求，但供电、连锁偶尔失电或误动作；有应急措施但每年只演练一次</a:t>
                      </a:r>
                    </a:p>
                  </a:txBody>
                  <a:tcPr marL="121920" marR="121920" marT="60960" marB="60960"/>
                </a:tc>
              </a:tr>
              <a:tr h="934720">
                <a:tc>
                  <a:txBody>
                    <a:bodyPr/>
                    <a:lstStyle/>
                    <a:p>
                      <a:pPr algn="ctr"/>
                      <a:r>
                        <a:rPr lang="en-US" altLang="zh-CN" sz="1300" dirty="0">
                          <a:latin typeface="+mn-lt"/>
                          <a:ea typeface="+mn-ea"/>
                          <a:cs typeface="+mn-ea"/>
                          <a:sym typeface="+mn-lt"/>
                        </a:rPr>
                        <a:t>1</a:t>
                      </a:r>
                    </a:p>
                  </a:txBody>
                  <a:tcPr marL="121920" marR="121920" marT="60960" marB="60960"/>
                </a:tc>
                <a:tc>
                  <a:txBody>
                    <a:bodyPr/>
                    <a:lstStyle/>
                    <a:p>
                      <a:pPr algn="just"/>
                      <a:r>
                        <a:rPr lang="zh-CN" altLang="en-US" sz="1300" dirty="0">
                          <a:latin typeface="+mn-lt"/>
                          <a:ea typeface="+mn-ea"/>
                          <a:cs typeface="+mn-ea"/>
                          <a:sym typeface="+mn-lt"/>
                        </a:rPr>
                        <a:t>从未发生过</a:t>
                      </a:r>
                    </a:p>
                  </a:txBody>
                  <a:tcPr marL="121920" marR="121920" marT="60960" marB="60960"/>
                </a:tc>
                <a:tc>
                  <a:txBody>
                    <a:bodyPr/>
                    <a:lstStyle/>
                    <a:p>
                      <a:pPr algn="just"/>
                      <a:r>
                        <a:rPr lang="zh-CN" altLang="en-US" sz="1300" dirty="0">
                          <a:latin typeface="+mn-lt"/>
                          <a:ea typeface="+mn-ea"/>
                          <a:cs typeface="+mn-ea"/>
                          <a:sym typeface="+mn-lt"/>
                        </a:rPr>
                        <a:t>标准完善、按标准检查作业</a:t>
                      </a:r>
                    </a:p>
                  </a:txBody>
                  <a:tcPr marL="121920" marR="121920" marT="60960" marB="60960"/>
                </a:tc>
                <a:tc>
                  <a:txBody>
                    <a:bodyPr/>
                    <a:lstStyle/>
                    <a:p>
                      <a:pPr algn="just"/>
                      <a:r>
                        <a:rPr lang="zh-CN" altLang="en-US" sz="1300" dirty="0">
                          <a:latin typeface="+mn-lt"/>
                          <a:ea typeface="+mn-ea"/>
                          <a:cs typeface="+mn-ea"/>
                          <a:sym typeface="+mn-lt"/>
                        </a:rPr>
                        <a:t>操作规程齐全、严格执行并有记录</a:t>
                      </a:r>
                    </a:p>
                  </a:txBody>
                  <a:tcPr marL="121920" marR="121920" marT="60960" marB="60960"/>
                </a:tc>
                <a:tc>
                  <a:txBody>
                    <a:bodyPr/>
                    <a:lstStyle/>
                    <a:p>
                      <a:pPr algn="just"/>
                      <a:r>
                        <a:rPr lang="zh-CN" altLang="en-US" sz="1300" dirty="0">
                          <a:latin typeface="+mn-lt"/>
                          <a:ea typeface="+mn-ea"/>
                          <a:cs typeface="+mn-ea"/>
                          <a:sym typeface="+mn-lt"/>
                        </a:rPr>
                        <a:t>高度胜任（有上岗资格证、接受有效培训、经验丰富、技能安全意识强）</a:t>
                      </a:r>
                    </a:p>
                  </a:txBody>
                  <a:tcPr marL="121920" marR="121920" marT="60960" marB="60960"/>
                </a:tc>
                <a:tc>
                  <a:txBody>
                    <a:bodyPr/>
                    <a:lstStyle/>
                    <a:p>
                      <a:pPr algn="just"/>
                      <a:r>
                        <a:rPr lang="zh-CN" altLang="en-US" sz="1300" dirty="0">
                          <a:latin typeface="+mn-lt"/>
                          <a:ea typeface="+mn-ea"/>
                          <a:cs typeface="+mn-ea"/>
                          <a:sym typeface="+mn-lt"/>
                        </a:rPr>
                        <a:t>监控措施能满足控制要求，联锁从未失电或误动作，有应急措施每年至少演练二次</a:t>
                      </a:r>
                    </a:p>
                  </a:txBody>
                  <a:tcPr marL="121920" marR="121920" marT="60960" marB="60960"/>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467" y="1164167"/>
            <a:ext cx="5621867" cy="400110"/>
          </a:xfrm>
          <a:prstGeom prst="rect">
            <a:avLst/>
          </a:prstGeom>
          <a:noFill/>
        </p:spPr>
        <p:txBody>
          <a:bodyPr wrap="square" rtlCol="0" anchor="t">
            <a:spAutoFit/>
          </a:bodyPr>
          <a:lstStyle/>
          <a:p>
            <a:pPr defTabSz="1219200"/>
            <a:r>
              <a:rPr lang="zh-CN" altLang="en-US" sz="2000" b="1">
                <a:solidFill>
                  <a:prstClr val="black">
                    <a:lumMod val="75000"/>
                    <a:lumOff val="25000"/>
                  </a:prstClr>
                </a:solidFill>
                <a:cs typeface="+mn-ea"/>
                <a:sym typeface="+mn-lt"/>
              </a:rPr>
              <a:t>确定危害事件可能产生的后果（S）</a:t>
            </a:r>
          </a:p>
        </p:txBody>
      </p:sp>
      <p:sp>
        <p:nvSpPr>
          <p:cNvPr id="3" name="文本框 2"/>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2、风险辨识思路方法与工具</a:t>
            </a:r>
          </a:p>
        </p:txBody>
      </p:sp>
      <p:graphicFrame>
        <p:nvGraphicFramePr>
          <p:cNvPr id="4" name="表格 3"/>
          <p:cNvGraphicFramePr>
            <a:graphicFrameLocks noGrp="1"/>
          </p:cNvGraphicFramePr>
          <p:nvPr/>
        </p:nvGraphicFramePr>
        <p:xfrm>
          <a:off x="857673" y="1897380"/>
          <a:ext cx="10717108" cy="4329854"/>
        </p:xfrm>
        <a:graphic>
          <a:graphicData uri="http://schemas.openxmlformats.org/drawingml/2006/table">
            <a:tbl>
              <a:tblPr firstRow="1" bandRow="1">
                <a:tableStyleId>{F5AB1C69-6EDB-4FF4-983F-18BD219EF322}</a:tableStyleId>
              </a:tblPr>
              <a:tblGrid>
                <a:gridCol w="846667"/>
                <a:gridCol w="2161540"/>
                <a:gridCol w="1880447"/>
                <a:gridCol w="2067560"/>
                <a:gridCol w="2068407"/>
                <a:gridCol w="1692487"/>
              </a:tblGrid>
              <a:tr h="480907">
                <a:tc>
                  <a:txBody>
                    <a:bodyPr/>
                    <a:lstStyle/>
                    <a:p>
                      <a:pPr algn="ctr"/>
                      <a:r>
                        <a:rPr lang="zh-CN" altLang="en-US" sz="1900" dirty="0">
                          <a:latin typeface="+mn-lt"/>
                          <a:ea typeface="+mn-ea"/>
                          <a:cs typeface="+mn-ea"/>
                          <a:sym typeface="+mn-lt"/>
                        </a:rPr>
                        <a:t>等级</a:t>
                      </a:r>
                    </a:p>
                  </a:txBody>
                  <a:tcPr marL="121920" marR="121920" marT="60960" marB="60960">
                    <a:solidFill>
                      <a:srgbClr val="C00000"/>
                    </a:solidFill>
                  </a:tcPr>
                </a:tc>
                <a:tc>
                  <a:txBody>
                    <a:bodyPr/>
                    <a:lstStyle/>
                    <a:p>
                      <a:pPr algn="ctr"/>
                      <a:r>
                        <a:rPr lang="zh-CN" altLang="en-US" sz="1900" dirty="0">
                          <a:latin typeface="+mn-lt"/>
                          <a:ea typeface="+mn-ea"/>
                          <a:cs typeface="+mn-ea"/>
                          <a:sym typeface="+mn-lt"/>
                        </a:rPr>
                        <a:t>法律法规符合性</a:t>
                      </a:r>
                    </a:p>
                  </a:txBody>
                  <a:tcPr marL="121920" marR="121920" marT="60960" marB="60960">
                    <a:solidFill>
                      <a:srgbClr val="C00000"/>
                    </a:solidFill>
                  </a:tcPr>
                </a:tc>
                <a:tc>
                  <a:txBody>
                    <a:bodyPr/>
                    <a:lstStyle/>
                    <a:p>
                      <a:pPr algn="ctr"/>
                      <a:r>
                        <a:rPr lang="zh-CN" altLang="en-US" sz="1900" dirty="0">
                          <a:latin typeface="+mn-lt"/>
                          <a:ea typeface="+mn-ea"/>
                          <a:cs typeface="+mn-ea"/>
                          <a:sym typeface="+mn-lt"/>
                        </a:rPr>
                        <a:t>人员伤害情况</a:t>
                      </a:r>
                    </a:p>
                  </a:txBody>
                  <a:tcPr marL="121920" marR="121920" marT="60960" marB="60960">
                    <a:solidFill>
                      <a:srgbClr val="C00000"/>
                    </a:solidFill>
                  </a:tcPr>
                </a:tc>
                <a:tc>
                  <a:txBody>
                    <a:bodyPr/>
                    <a:lstStyle/>
                    <a:p>
                      <a:pPr algn="ctr"/>
                      <a:r>
                        <a:rPr lang="zh-CN" altLang="en-US" sz="1900" dirty="0">
                          <a:latin typeface="+mn-lt"/>
                          <a:ea typeface="+mn-ea"/>
                          <a:cs typeface="+mn-ea"/>
                          <a:sym typeface="+mn-lt"/>
                        </a:rPr>
                        <a:t>财产损失</a:t>
                      </a:r>
                      <a:r>
                        <a:rPr lang="en-US" altLang="zh-CN" sz="1900" dirty="0">
                          <a:latin typeface="+mn-lt"/>
                          <a:ea typeface="+mn-ea"/>
                          <a:cs typeface="+mn-ea"/>
                          <a:sym typeface="+mn-lt"/>
                        </a:rPr>
                        <a:t>/</a:t>
                      </a:r>
                      <a:r>
                        <a:rPr lang="zh-CN" altLang="en-US" sz="1900" dirty="0">
                          <a:latin typeface="+mn-lt"/>
                          <a:ea typeface="+mn-ea"/>
                          <a:cs typeface="+mn-ea"/>
                          <a:sym typeface="+mn-lt"/>
                        </a:rPr>
                        <a:t>万元</a:t>
                      </a:r>
                    </a:p>
                  </a:txBody>
                  <a:tcPr marL="121920" marR="121920" marT="60960" marB="60960">
                    <a:solidFill>
                      <a:srgbClr val="C00000"/>
                    </a:solidFill>
                  </a:tcPr>
                </a:tc>
                <a:tc>
                  <a:txBody>
                    <a:bodyPr/>
                    <a:lstStyle/>
                    <a:p>
                      <a:pPr algn="ctr"/>
                      <a:r>
                        <a:rPr lang="zh-CN" altLang="en-US" sz="1900" dirty="0">
                          <a:latin typeface="+mn-lt"/>
                          <a:ea typeface="+mn-ea"/>
                          <a:cs typeface="+mn-ea"/>
                          <a:sym typeface="+mn-lt"/>
                        </a:rPr>
                        <a:t>停工</a:t>
                      </a:r>
                    </a:p>
                  </a:txBody>
                  <a:tcPr marL="121920" marR="121920" marT="60960" marB="60960">
                    <a:solidFill>
                      <a:srgbClr val="C00000"/>
                    </a:solidFill>
                  </a:tcPr>
                </a:tc>
                <a:tc>
                  <a:txBody>
                    <a:bodyPr/>
                    <a:lstStyle/>
                    <a:p>
                      <a:pPr algn="ctr"/>
                      <a:r>
                        <a:rPr lang="zh-CN" altLang="en-US" sz="1900" dirty="0">
                          <a:latin typeface="+mn-lt"/>
                          <a:ea typeface="+mn-ea"/>
                          <a:cs typeface="+mn-ea"/>
                          <a:sym typeface="+mn-lt"/>
                        </a:rPr>
                        <a:t>企业形象</a:t>
                      </a:r>
                    </a:p>
                  </a:txBody>
                  <a:tcPr marL="121920" marR="121920" marT="60960" marB="60960">
                    <a:solidFill>
                      <a:srgbClr val="C00000"/>
                    </a:solidFill>
                  </a:tcPr>
                </a:tc>
              </a:tr>
              <a:tr h="769620">
                <a:tc>
                  <a:txBody>
                    <a:bodyPr/>
                    <a:lstStyle/>
                    <a:p>
                      <a:pPr algn="ctr"/>
                      <a:r>
                        <a:rPr lang="en-US" altLang="zh-CN" sz="1700" dirty="0">
                          <a:latin typeface="+mn-lt"/>
                          <a:ea typeface="+mn-ea"/>
                          <a:cs typeface="+mn-ea"/>
                          <a:sym typeface="+mn-lt"/>
                        </a:rPr>
                        <a:t>5</a:t>
                      </a:r>
                    </a:p>
                  </a:txBody>
                  <a:tcPr marL="121920" marR="121920" marT="60960" marB="60960"/>
                </a:tc>
                <a:tc>
                  <a:txBody>
                    <a:bodyPr/>
                    <a:lstStyle/>
                    <a:p>
                      <a:r>
                        <a:rPr lang="zh-CN" altLang="en-US" sz="1700" dirty="0">
                          <a:latin typeface="+mn-lt"/>
                          <a:ea typeface="+mn-ea"/>
                          <a:cs typeface="+mn-ea"/>
                          <a:sym typeface="+mn-lt"/>
                        </a:rPr>
                        <a:t>违反法律法规和标准</a:t>
                      </a:r>
                    </a:p>
                  </a:txBody>
                  <a:tcPr marL="121920" marR="121920" marT="60960" marB="60960"/>
                </a:tc>
                <a:tc>
                  <a:txBody>
                    <a:bodyPr/>
                    <a:lstStyle/>
                    <a:p>
                      <a:r>
                        <a:rPr lang="zh-CN" altLang="en-US" sz="1700" dirty="0">
                          <a:latin typeface="+mn-lt"/>
                          <a:ea typeface="+mn-ea"/>
                          <a:cs typeface="+mn-ea"/>
                          <a:sym typeface="+mn-lt"/>
                        </a:rPr>
                        <a:t>死亡</a:t>
                      </a:r>
                    </a:p>
                  </a:txBody>
                  <a:tcPr marL="121920" marR="121920" marT="60960" marB="60960"/>
                </a:tc>
                <a:tc>
                  <a:txBody>
                    <a:bodyPr/>
                    <a:lstStyle/>
                    <a:p>
                      <a:r>
                        <a:rPr lang="zh-CN" altLang="en-US" sz="1700" dirty="0">
                          <a:latin typeface="+mn-lt"/>
                          <a:ea typeface="+mn-ea"/>
                          <a:cs typeface="+mn-ea"/>
                          <a:sym typeface="+mn-lt"/>
                        </a:rPr>
                        <a:t>大于</a:t>
                      </a:r>
                      <a:r>
                        <a:rPr lang="en-US" altLang="zh-CN" sz="1700" dirty="0">
                          <a:latin typeface="+mn-lt"/>
                          <a:ea typeface="+mn-ea"/>
                          <a:cs typeface="+mn-ea"/>
                          <a:sym typeface="+mn-lt"/>
                        </a:rPr>
                        <a:t>50</a:t>
                      </a:r>
                    </a:p>
                  </a:txBody>
                  <a:tcPr marL="121920" marR="121920" marT="60960" marB="60960"/>
                </a:tc>
                <a:tc>
                  <a:txBody>
                    <a:bodyPr/>
                    <a:lstStyle/>
                    <a:p>
                      <a:r>
                        <a:rPr lang="zh-CN" altLang="en-US" sz="1700" dirty="0">
                          <a:latin typeface="+mn-lt"/>
                          <a:ea typeface="+mn-ea"/>
                          <a:cs typeface="+mn-ea"/>
                          <a:sym typeface="+mn-lt"/>
                        </a:rPr>
                        <a:t>部分装置（大于两套）或设备</a:t>
                      </a:r>
                    </a:p>
                  </a:txBody>
                  <a:tcPr marL="121920" marR="121920" marT="60960" marB="60960"/>
                </a:tc>
                <a:tc>
                  <a:txBody>
                    <a:bodyPr/>
                    <a:lstStyle/>
                    <a:p>
                      <a:r>
                        <a:rPr lang="zh-CN" altLang="en-US" sz="1700" dirty="0">
                          <a:latin typeface="+mn-lt"/>
                          <a:ea typeface="+mn-ea"/>
                          <a:cs typeface="+mn-ea"/>
                          <a:sym typeface="+mn-lt"/>
                        </a:rPr>
                        <a:t>国内外重大影响</a:t>
                      </a:r>
                    </a:p>
                  </a:txBody>
                  <a:tcPr marL="121920" marR="121920" marT="60960" marB="60960"/>
                </a:tc>
              </a:tr>
              <a:tr h="770467">
                <a:tc>
                  <a:txBody>
                    <a:bodyPr/>
                    <a:lstStyle/>
                    <a:p>
                      <a:pPr algn="ctr"/>
                      <a:r>
                        <a:rPr lang="en-US" altLang="zh-CN" sz="1700" dirty="0">
                          <a:latin typeface="+mn-lt"/>
                          <a:ea typeface="+mn-ea"/>
                          <a:cs typeface="+mn-ea"/>
                          <a:sym typeface="+mn-lt"/>
                        </a:rPr>
                        <a:t>4</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dirty="0">
                          <a:latin typeface="+mn-lt"/>
                          <a:ea typeface="+mn-ea"/>
                          <a:cs typeface="+mn-ea"/>
                          <a:sym typeface="+mn-lt"/>
                        </a:rPr>
                        <a:t>潜在违反法规和标准</a:t>
                      </a:r>
                    </a:p>
                  </a:txBody>
                  <a:tcPr marL="121920" marR="121920" marT="60960" marB="60960"/>
                </a:tc>
                <a:tc>
                  <a:txBody>
                    <a:bodyPr/>
                    <a:lstStyle/>
                    <a:p>
                      <a:r>
                        <a:rPr lang="zh-CN" altLang="en-US" sz="1700" dirty="0">
                          <a:latin typeface="+mn-lt"/>
                          <a:ea typeface="+mn-ea"/>
                          <a:cs typeface="+mn-ea"/>
                          <a:sym typeface="+mn-lt"/>
                        </a:rPr>
                        <a:t>丧失劳动能力</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dirty="0">
                          <a:latin typeface="+mn-lt"/>
                          <a:ea typeface="+mn-ea"/>
                          <a:cs typeface="+mn-ea"/>
                          <a:sym typeface="+mn-lt"/>
                        </a:rPr>
                        <a:t>大于</a:t>
                      </a:r>
                      <a:r>
                        <a:rPr lang="en-US" altLang="zh-CN" sz="1700" dirty="0">
                          <a:latin typeface="+mn-lt"/>
                          <a:ea typeface="+mn-ea"/>
                          <a:cs typeface="+mn-ea"/>
                          <a:sym typeface="+mn-lt"/>
                        </a:rPr>
                        <a:t>25</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dirty="0">
                          <a:latin typeface="+mn-lt"/>
                          <a:ea typeface="+mn-ea"/>
                          <a:cs typeface="+mn-ea"/>
                          <a:sym typeface="+mn-lt"/>
                        </a:rPr>
                        <a:t>两套装置停工或设备停工</a:t>
                      </a:r>
                    </a:p>
                  </a:txBody>
                  <a:tcPr marL="121920" marR="121920" marT="60960" marB="60960"/>
                </a:tc>
                <a:tc>
                  <a:txBody>
                    <a:bodyPr/>
                    <a:lstStyle/>
                    <a:p>
                      <a:r>
                        <a:rPr lang="zh-CN" altLang="en-US" sz="1700" dirty="0">
                          <a:latin typeface="+mn-lt"/>
                          <a:ea typeface="+mn-ea"/>
                          <a:cs typeface="+mn-ea"/>
                          <a:sym typeface="+mn-lt"/>
                        </a:rPr>
                        <a:t>行业内、省内影响</a:t>
                      </a:r>
                    </a:p>
                  </a:txBody>
                  <a:tcPr marL="121920" marR="121920" marT="60960" marB="60960"/>
                </a:tc>
              </a:tr>
              <a:tr h="769620">
                <a:tc>
                  <a:txBody>
                    <a:bodyPr/>
                    <a:lstStyle/>
                    <a:p>
                      <a:pPr algn="ctr"/>
                      <a:r>
                        <a:rPr lang="en-US" altLang="zh-CN" sz="1700" dirty="0">
                          <a:latin typeface="+mn-lt"/>
                          <a:ea typeface="+mn-ea"/>
                          <a:cs typeface="+mn-ea"/>
                          <a:sym typeface="+mn-lt"/>
                        </a:rPr>
                        <a:t>3</a:t>
                      </a:r>
                    </a:p>
                  </a:txBody>
                  <a:tcPr marL="121920" marR="121920" marT="60960" marB="60960"/>
                </a:tc>
                <a:tc>
                  <a:txBody>
                    <a:bodyPr/>
                    <a:lstStyle/>
                    <a:p>
                      <a:r>
                        <a:rPr lang="zh-CN" altLang="en-US" sz="1700" dirty="0">
                          <a:latin typeface="+mn-lt"/>
                          <a:ea typeface="+mn-ea"/>
                          <a:cs typeface="+mn-ea"/>
                          <a:sym typeface="+mn-lt"/>
                        </a:rPr>
                        <a:t>不符合上级或行业制度与规定</a:t>
                      </a:r>
                    </a:p>
                  </a:txBody>
                  <a:tcPr marL="121920" marR="121920" marT="60960" marB="60960"/>
                </a:tc>
                <a:tc>
                  <a:txBody>
                    <a:bodyPr/>
                    <a:lstStyle/>
                    <a:p>
                      <a:r>
                        <a:rPr lang="zh-CN" altLang="en-US" sz="1700" dirty="0">
                          <a:latin typeface="+mn-lt"/>
                          <a:ea typeface="+mn-ea"/>
                          <a:cs typeface="+mn-ea"/>
                          <a:sym typeface="+mn-lt"/>
                        </a:rPr>
                        <a:t>截肢、骨折、听力丧失、慢性病</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dirty="0">
                          <a:latin typeface="+mn-lt"/>
                          <a:ea typeface="+mn-ea"/>
                          <a:cs typeface="+mn-ea"/>
                          <a:sym typeface="+mn-lt"/>
                        </a:rPr>
                        <a:t>大于</a:t>
                      </a:r>
                      <a:r>
                        <a:rPr lang="en-US" altLang="zh-CN" sz="1700" dirty="0">
                          <a:latin typeface="+mn-lt"/>
                          <a:ea typeface="+mn-ea"/>
                          <a:cs typeface="+mn-ea"/>
                          <a:sym typeface="+mn-lt"/>
                        </a:rPr>
                        <a:t>10</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dirty="0">
                          <a:latin typeface="+mn-lt"/>
                          <a:ea typeface="+mn-ea"/>
                          <a:cs typeface="+mn-ea"/>
                          <a:sym typeface="+mn-lt"/>
                        </a:rPr>
                        <a:t>一套装置停工或设备停工</a:t>
                      </a:r>
                    </a:p>
                  </a:txBody>
                  <a:tcPr marL="121920" marR="121920" marT="60960" marB="60960"/>
                </a:tc>
                <a:tc>
                  <a:txBody>
                    <a:bodyPr/>
                    <a:lstStyle/>
                    <a:p>
                      <a:r>
                        <a:rPr lang="zh-CN" altLang="en-US" sz="1700" dirty="0">
                          <a:latin typeface="+mn-lt"/>
                          <a:ea typeface="+mn-ea"/>
                          <a:cs typeface="+mn-ea"/>
                          <a:sym typeface="+mn-lt"/>
                        </a:rPr>
                        <a:t>地区影响</a:t>
                      </a:r>
                    </a:p>
                  </a:txBody>
                  <a:tcPr marL="121920" marR="121920" marT="60960" marB="60960"/>
                </a:tc>
              </a:tr>
              <a:tr h="769620">
                <a:tc>
                  <a:txBody>
                    <a:bodyPr/>
                    <a:lstStyle/>
                    <a:p>
                      <a:pPr algn="ctr"/>
                      <a:r>
                        <a:rPr lang="en-US" altLang="zh-CN" sz="1700" dirty="0">
                          <a:latin typeface="+mn-lt"/>
                          <a:ea typeface="+mn-ea"/>
                          <a:cs typeface="+mn-ea"/>
                          <a:sym typeface="+mn-lt"/>
                        </a:rPr>
                        <a:t>2</a:t>
                      </a:r>
                    </a:p>
                  </a:txBody>
                  <a:tcPr marL="121920" marR="121920" marT="60960" marB="60960"/>
                </a:tc>
                <a:tc>
                  <a:txBody>
                    <a:bodyPr/>
                    <a:lstStyle/>
                    <a:p>
                      <a:r>
                        <a:rPr lang="zh-CN" altLang="en-US" sz="1700" dirty="0">
                          <a:latin typeface="+mn-lt"/>
                          <a:ea typeface="+mn-ea"/>
                          <a:cs typeface="+mn-ea"/>
                          <a:sym typeface="+mn-lt"/>
                        </a:rPr>
                        <a:t>不符合企业安全操作程序和规定</a:t>
                      </a:r>
                    </a:p>
                  </a:txBody>
                  <a:tcPr marL="121920" marR="121920" marT="60960" marB="60960"/>
                </a:tc>
                <a:tc>
                  <a:txBody>
                    <a:bodyPr/>
                    <a:lstStyle/>
                    <a:p>
                      <a:r>
                        <a:rPr lang="zh-CN" altLang="en-US" sz="1700" dirty="0">
                          <a:latin typeface="+mn-lt"/>
                          <a:ea typeface="+mn-ea"/>
                          <a:cs typeface="+mn-ea"/>
                          <a:sym typeface="+mn-lt"/>
                        </a:rPr>
                        <a:t>轻微受伤、不影响工时</a:t>
                      </a:r>
                    </a:p>
                  </a:txBody>
                  <a:tcPr marL="121920" marR="121920" marT="60960" marB="60960"/>
                </a:tc>
                <a:tc>
                  <a:txBody>
                    <a:bodyPr/>
                    <a:lstStyle/>
                    <a:p>
                      <a:r>
                        <a:rPr lang="zh-CN" altLang="en-US" sz="1700" dirty="0">
                          <a:latin typeface="+mn-lt"/>
                          <a:ea typeface="+mn-ea"/>
                          <a:cs typeface="+mn-ea"/>
                          <a:sym typeface="+mn-lt"/>
                        </a:rPr>
                        <a:t>小于</a:t>
                      </a:r>
                      <a:r>
                        <a:rPr lang="en-US" altLang="zh-CN" sz="1700" dirty="0">
                          <a:latin typeface="+mn-lt"/>
                          <a:ea typeface="+mn-ea"/>
                          <a:cs typeface="+mn-ea"/>
                          <a:sym typeface="+mn-lt"/>
                        </a:rPr>
                        <a:t>10</a:t>
                      </a:r>
                    </a:p>
                  </a:txBody>
                  <a:tcPr marL="121920" marR="121920" marT="60960" marB="60960"/>
                </a:tc>
                <a:tc>
                  <a:txBody>
                    <a:bodyPr/>
                    <a:lstStyle/>
                    <a:p>
                      <a:r>
                        <a:rPr lang="zh-CN" altLang="en-US" sz="1700" dirty="0">
                          <a:latin typeface="+mn-lt"/>
                          <a:ea typeface="+mn-ea"/>
                          <a:cs typeface="+mn-ea"/>
                          <a:sym typeface="+mn-lt"/>
                        </a:rPr>
                        <a:t>影响不大、几乎不停工</a:t>
                      </a:r>
                    </a:p>
                  </a:txBody>
                  <a:tcPr marL="121920" marR="121920" marT="60960" marB="60960"/>
                </a:tc>
                <a:tc>
                  <a:txBody>
                    <a:bodyPr/>
                    <a:lstStyle/>
                    <a:p>
                      <a:r>
                        <a:rPr lang="zh-CN" altLang="en-US" sz="1700" dirty="0">
                          <a:latin typeface="+mn-lt"/>
                          <a:ea typeface="+mn-ea"/>
                          <a:cs typeface="+mn-ea"/>
                          <a:sym typeface="+mn-lt"/>
                        </a:rPr>
                        <a:t>公司及周边范围</a:t>
                      </a:r>
                    </a:p>
                  </a:txBody>
                  <a:tcPr marL="121920" marR="121920" marT="60960" marB="60960"/>
                </a:tc>
              </a:tr>
              <a:tr h="769620">
                <a:tc>
                  <a:txBody>
                    <a:bodyPr/>
                    <a:lstStyle/>
                    <a:p>
                      <a:pPr algn="ctr"/>
                      <a:r>
                        <a:rPr lang="en-US" altLang="zh-CN" sz="1700" dirty="0">
                          <a:latin typeface="+mn-lt"/>
                          <a:ea typeface="+mn-ea"/>
                          <a:cs typeface="+mn-ea"/>
                          <a:sym typeface="+mn-lt"/>
                        </a:rPr>
                        <a:t>1</a:t>
                      </a:r>
                    </a:p>
                  </a:txBody>
                  <a:tcPr marL="121920" marR="121920" marT="60960" marB="60960"/>
                </a:tc>
                <a:tc>
                  <a:txBody>
                    <a:bodyPr/>
                    <a:lstStyle/>
                    <a:p>
                      <a:r>
                        <a:rPr lang="zh-CN" altLang="en-US" sz="1700" dirty="0">
                          <a:latin typeface="+mn-lt"/>
                          <a:ea typeface="+mn-ea"/>
                          <a:cs typeface="+mn-ea"/>
                          <a:sym typeface="+mn-lt"/>
                        </a:rPr>
                        <a:t>完全符合</a:t>
                      </a:r>
                    </a:p>
                  </a:txBody>
                  <a:tcPr marL="121920" marR="121920" marT="60960" marB="60960"/>
                </a:tc>
                <a:tc>
                  <a:txBody>
                    <a:bodyPr/>
                    <a:lstStyle/>
                    <a:p>
                      <a:r>
                        <a:rPr lang="zh-CN" altLang="en-US" sz="1700" dirty="0">
                          <a:latin typeface="+mn-lt"/>
                          <a:ea typeface="+mn-ea"/>
                          <a:cs typeface="+mn-ea"/>
                          <a:sym typeface="+mn-lt"/>
                        </a:rPr>
                        <a:t>无伤亡</a:t>
                      </a:r>
                    </a:p>
                  </a:txBody>
                  <a:tcPr marL="121920" marR="121920" marT="60960" marB="60960"/>
                </a:tc>
                <a:tc>
                  <a:txBody>
                    <a:bodyPr/>
                    <a:lstStyle/>
                    <a:p>
                      <a:r>
                        <a:rPr lang="zh-CN" altLang="en-US" sz="1700" dirty="0">
                          <a:latin typeface="+mn-lt"/>
                          <a:ea typeface="+mn-ea"/>
                          <a:cs typeface="+mn-ea"/>
                          <a:sym typeface="+mn-lt"/>
                        </a:rPr>
                        <a:t>无损失</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dirty="0">
                          <a:latin typeface="+mn-lt"/>
                          <a:ea typeface="+mn-ea"/>
                          <a:cs typeface="+mn-ea"/>
                          <a:sym typeface="+mn-lt"/>
                        </a:rPr>
                        <a:t>没有停工</a:t>
                      </a:r>
                    </a:p>
                    <a:p>
                      <a:endParaRPr lang="zh-CN" altLang="en-US" sz="1700" dirty="0">
                        <a:latin typeface="+mn-lt"/>
                        <a:ea typeface="+mn-ea"/>
                        <a:cs typeface="+mn-ea"/>
                        <a:sym typeface="+mn-lt"/>
                      </a:endParaRPr>
                    </a:p>
                  </a:txBody>
                  <a:tcPr marL="121920" marR="121920" marT="60960" marB="60960"/>
                </a:tc>
                <a:tc>
                  <a:txBody>
                    <a:bodyPr/>
                    <a:lstStyle/>
                    <a:p>
                      <a:r>
                        <a:rPr lang="zh-CN" altLang="en-US" sz="1700" dirty="0">
                          <a:latin typeface="+mn-lt"/>
                          <a:ea typeface="+mn-ea"/>
                          <a:cs typeface="+mn-ea"/>
                          <a:sym typeface="+mn-lt"/>
                        </a:rPr>
                        <a:t>形象没有受损</a:t>
                      </a:r>
                    </a:p>
                  </a:txBody>
                  <a:tcPr marL="121920" marR="121920" marT="60960" marB="60960"/>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467" y="1164167"/>
            <a:ext cx="5621867" cy="400110"/>
          </a:xfrm>
          <a:prstGeom prst="rect">
            <a:avLst/>
          </a:prstGeom>
          <a:noFill/>
        </p:spPr>
        <p:txBody>
          <a:bodyPr wrap="square" rtlCol="0" anchor="t">
            <a:spAutoFit/>
          </a:bodyPr>
          <a:lstStyle/>
          <a:p>
            <a:pPr defTabSz="1219200"/>
            <a:r>
              <a:rPr lang="zh-CN" altLang="en-US" sz="2000" b="1">
                <a:solidFill>
                  <a:prstClr val="black">
                    <a:lumMod val="75000"/>
                    <a:lumOff val="25000"/>
                  </a:prstClr>
                </a:solidFill>
                <a:cs typeface="+mn-ea"/>
                <a:sym typeface="+mn-lt"/>
              </a:rPr>
              <a:t>风险矩阵评价法（LS法）</a:t>
            </a:r>
          </a:p>
        </p:txBody>
      </p:sp>
      <p:sp>
        <p:nvSpPr>
          <p:cNvPr id="3" name="文本框 2"/>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2、风险辨识思路方法与工具</a:t>
            </a:r>
          </a:p>
        </p:txBody>
      </p:sp>
      <p:graphicFrame>
        <p:nvGraphicFramePr>
          <p:cNvPr id="6" name="表格 5"/>
          <p:cNvGraphicFramePr>
            <a:graphicFrameLocks noGrp="1"/>
          </p:cNvGraphicFramePr>
          <p:nvPr>
            <p:custDataLst>
              <p:tags r:id="rId1"/>
            </p:custDataLst>
          </p:nvPr>
        </p:nvGraphicFramePr>
        <p:xfrm>
          <a:off x="1082887" y="1965960"/>
          <a:ext cx="10088880" cy="4527975"/>
        </p:xfrm>
        <a:graphic>
          <a:graphicData uri="http://schemas.openxmlformats.org/drawingml/2006/table">
            <a:tbl>
              <a:tblPr firstRow="1" bandRow="1">
                <a:tableStyleId>{5C22544A-7EE6-4342-B048-85BDC9FD1C3A}</a:tableStyleId>
              </a:tblPr>
              <a:tblGrid>
                <a:gridCol w="1681480"/>
                <a:gridCol w="1681480"/>
                <a:gridCol w="1681480"/>
                <a:gridCol w="1681480"/>
                <a:gridCol w="1681480"/>
                <a:gridCol w="1681480"/>
              </a:tblGrid>
              <a:tr h="853440">
                <a:tc>
                  <a:txBody>
                    <a:bodyPr/>
                    <a:lstStyle/>
                    <a:p>
                      <a:pPr algn="l"/>
                      <a:r>
                        <a:rPr lang="en-US" altLang="zh-CN" sz="2400" b="1" dirty="0">
                          <a:solidFill>
                            <a:schemeClr val="tx1">
                              <a:lumMod val="75000"/>
                              <a:lumOff val="25000"/>
                            </a:schemeClr>
                          </a:solidFill>
                          <a:latin typeface="+mn-lt"/>
                          <a:ea typeface="+mn-ea"/>
                          <a:cs typeface="+mn-ea"/>
                          <a:sym typeface="+mn-lt"/>
                        </a:rPr>
                        <a:t>             L</a:t>
                      </a:r>
                      <a:r>
                        <a:rPr lang="en-US" altLang="zh-CN" sz="2400" b="1" baseline="0" dirty="0">
                          <a:solidFill>
                            <a:schemeClr val="tx1">
                              <a:lumMod val="75000"/>
                              <a:lumOff val="25000"/>
                            </a:schemeClr>
                          </a:solidFill>
                          <a:latin typeface="+mn-lt"/>
                          <a:ea typeface="+mn-ea"/>
                          <a:cs typeface="+mn-ea"/>
                          <a:sym typeface="+mn-lt"/>
                        </a:rPr>
                        <a:t>              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lumMod val="95000"/>
                      </a:schemeClr>
                    </a:solidFill>
                  </a:tcPr>
                </a:tc>
                <a:tc>
                  <a:txBody>
                    <a:bodyPr/>
                    <a:lstStyle/>
                    <a:p>
                      <a:pPr algn="ctr"/>
                      <a:r>
                        <a:rPr lang="en-US" altLang="zh-CN" sz="2400" b="1" dirty="0">
                          <a:solidFill>
                            <a:schemeClr val="tx1">
                              <a:lumMod val="75000"/>
                              <a:lumOff val="25000"/>
                            </a:schemeClr>
                          </a:solidFill>
                          <a:latin typeface="+mn-lt"/>
                          <a:ea typeface="+mn-ea"/>
                          <a:cs typeface="+mn-ea"/>
                          <a:sym typeface="+mn-lt"/>
                        </a:rPr>
                        <a:t>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400" b="1" dirty="0">
                          <a:solidFill>
                            <a:schemeClr val="tx1">
                              <a:lumMod val="75000"/>
                              <a:lumOff val="25000"/>
                            </a:schemeClr>
                          </a:solidFill>
                          <a:latin typeface="+mn-lt"/>
                          <a:ea typeface="+mn-ea"/>
                          <a:cs typeface="+mn-ea"/>
                          <a:sym typeface="+mn-lt"/>
                        </a:rPr>
                        <a:t>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400" b="1" dirty="0">
                          <a:solidFill>
                            <a:schemeClr val="tx1">
                              <a:lumMod val="75000"/>
                              <a:lumOff val="25000"/>
                            </a:schemeClr>
                          </a:solidFill>
                          <a:latin typeface="+mn-lt"/>
                          <a:ea typeface="+mn-ea"/>
                          <a:cs typeface="+mn-ea"/>
                          <a:sym typeface="+mn-lt"/>
                        </a:rPr>
                        <a:t>3</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400" b="1" dirty="0">
                          <a:solidFill>
                            <a:schemeClr val="tx1">
                              <a:lumMod val="75000"/>
                              <a:lumOff val="25000"/>
                            </a:schemeClr>
                          </a:solidFill>
                          <a:latin typeface="+mn-lt"/>
                          <a:ea typeface="+mn-ea"/>
                          <a:cs typeface="+mn-ea"/>
                          <a:sym typeface="+mn-lt"/>
                        </a:rPr>
                        <a:t>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400" b="1" dirty="0">
                          <a:solidFill>
                            <a:schemeClr val="tx1">
                              <a:lumMod val="75000"/>
                              <a:lumOff val="25000"/>
                            </a:schemeClr>
                          </a:solidFill>
                          <a:latin typeface="+mn-lt"/>
                          <a:ea typeface="+mn-ea"/>
                          <a:cs typeface="+mn-ea"/>
                          <a:sym typeface="+mn-lt"/>
                        </a:rPr>
                        <a:t>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4907">
                <a:tc>
                  <a:txBody>
                    <a:bodyPr/>
                    <a:lstStyle/>
                    <a:p>
                      <a:pPr algn="ctr"/>
                      <a:r>
                        <a:rPr lang="en-US" altLang="zh-CN" sz="2400" b="1" dirty="0">
                          <a:solidFill>
                            <a:schemeClr val="tx1">
                              <a:lumMod val="75000"/>
                              <a:lumOff val="25000"/>
                            </a:schemeClr>
                          </a:solidFill>
                          <a:latin typeface="+mn-lt"/>
                          <a:ea typeface="+mn-ea"/>
                          <a:cs typeface="+mn-ea"/>
                          <a:sym typeface="+mn-lt"/>
                        </a:rPr>
                        <a:t>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400" b="1" dirty="0">
                          <a:solidFill>
                            <a:schemeClr val="tx1">
                              <a:lumMod val="75000"/>
                              <a:lumOff val="25000"/>
                            </a:schemeClr>
                          </a:solidFill>
                          <a:latin typeface="+mn-lt"/>
                          <a:ea typeface="+mn-ea"/>
                          <a:cs typeface="+mn-ea"/>
                          <a:sym typeface="+mn-lt"/>
                        </a:rPr>
                        <a:t>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3</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734907">
                <a:tc>
                  <a:txBody>
                    <a:bodyPr/>
                    <a:lstStyle/>
                    <a:p>
                      <a:pPr algn="ctr"/>
                      <a:r>
                        <a:rPr lang="en-US" altLang="zh-CN" sz="2400" b="1" dirty="0">
                          <a:solidFill>
                            <a:schemeClr val="tx1">
                              <a:lumMod val="75000"/>
                              <a:lumOff val="25000"/>
                            </a:schemeClr>
                          </a:solidFill>
                          <a:latin typeface="+mn-lt"/>
                          <a:ea typeface="+mn-ea"/>
                          <a:cs typeface="+mn-ea"/>
                          <a:sym typeface="+mn-lt"/>
                        </a:rPr>
                        <a:t>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400" b="1" dirty="0">
                          <a:solidFill>
                            <a:schemeClr val="tx1">
                              <a:lumMod val="75000"/>
                              <a:lumOff val="25000"/>
                            </a:schemeClr>
                          </a:solidFill>
                          <a:latin typeface="+mn-lt"/>
                          <a:ea typeface="+mn-ea"/>
                          <a:cs typeface="+mn-ea"/>
                          <a:sym typeface="+mn-lt"/>
                        </a:rPr>
                        <a:t>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8</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sz="2400" b="1" dirty="0">
                          <a:solidFill>
                            <a:schemeClr val="tx1">
                              <a:lumMod val="75000"/>
                              <a:lumOff val="25000"/>
                            </a:schemeClr>
                          </a:solidFill>
                          <a:latin typeface="+mn-lt"/>
                          <a:ea typeface="+mn-ea"/>
                          <a:cs typeface="+mn-ea"/>
                          <a:sym typeface="+mn-lt"/>
                        </a:rPr>
                        <a:t>10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734907">
                <a:tc>
                  <a:txBody>
                    <a:bodyPr/>
                    <a:lstStyle/>
                    <a:p>
                      <a:pPr algn="ctr"/>
                      <a:r>
                        <a:rPr lang="en-US" altLang="zh-CN" sz="2400" b="1" dirty="0">
                          <a:solidFill>
                            <a:schemeClr val="tx1">
                              <a:lumMod val="75000"/>
                              <a:lumOff val="25000"/>
                            </a:schemeClr>
                          </a:solidFill>
                          <a:latin typeface="+mn-lt"/>
                          <a:ea typeface="+mn-ea"/>
                          <a:cs typeface="+mn-ea"/>
                          <a:sym typeface="+mn-lt"/>
                        </a:rPr>
                        <a:t>3</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400" b="1" dirty="0">
                          <a:solidFill>
                            <a:schemeClr val="tx1">
                              <a:lumMod val="75000"/>
                              <a:lumOff val="25000"/>
                            </a:schemeClr>
                          </a:solidFill>
                          <a:latin typeface="+mn-lt"/>
                          <a:ea typeface="+mn-ea"/>
                          <a:cs typeface="+mn-ea"/>
                          <a:sym typeface="+mn-lt"/>
                        </a:rPr>
                        <a:t>3</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9</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sz="2400" b="1" dirty="0">
                          <a:solidFill>
                            <a:schemeClr val="tx1">
                              <a:lumMod val="75000"/>
                              <a:lumOff val="25000"/>
                            </a:schemeClr>
                          </a:solidFill>
                          <a:latin typeface="+mn-lt"/>
                          <a:ea typeface="+mn-ea"/>
                          <a:cs typeface="+mn-ea"/>
                          <a:sym typeface="+mn-lt"/>
                        </a:rPr>
                        <a:t>12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sz="2400" b="1" dirty="0">
                          <a:solidFill>
                            <a:schemeClr val="tx1">
                              <a:lumMod val="75000"/>
                              <a:lumOff val="25000"/>
                            </a:schemeClr>
                          </a:solidFill>
                          <a:latin typeface="+mn-lt"/>
                          <a:ea typeface="+mn-ea"/>
                          <a:cs typeface="+mn-ea"/>
                          <a:sym typeface="+mn-lt"/>
                        </a:rPr>
                        <a:t>15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r h="734907">
                <a:tc>
                  <a:txBody>
                    <a:bodyPr/>
                    <a:lstStyle/>
                    <a:p>
                      <a:pPr algn="ctr"/>
                      <a:r>
                        <a:rPr lang="en-US" altLang="zh-CN" sz="2400" b="1" dirty="0">
                          <a:solidFill>
                            <a:schemeClr val="tx1">
                              <a:lumMod val="75000"/>
                              <a:lumOff val="25000"/>
                            </a:schemeClr>
                          </a:solidFill>
                          <a:latin typeface="+mn-lt"/>
                          <a:ea typeface="+mn-ea"/>
                          <a:cs typeface="+mn-ea"/>
                          <a:sym typeface="+mn-lt"/>
                        </a:rPr>
                        <a:t>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400" b="1" dirty="0">
                          <a:solidFill>
                            <a:schemeClr val="tx1">
                              <a:lumMod val="75000"/>
                              <a:lumOff val="25000"/>
                            </a:schemeClr>
                          </a:solidFill>
                          <a:latin typeface="+mn-lt"/>
                          <a:ea typeface="+mn-ea"/>
                          <a:cs typeface="+mn-ea"/>
                          <a:sym typeface="+mn-lt"/>
                        </a:rPr>
                        <a:t>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8</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sz="2400" b="1" dirty="0">
                          <a:solidFill>
                            <a:schemeClr val="tx1">
                              <a:lumMod val="75000"/>
                              <a:lumOff val="25000"/>
                            </a:schemeClr>
                          </a:solidFill>
                          <a:latin typeface="+mn-lt"/>
                          <a:ea typeface="+mn-ea"/>
                          <a:cs typeface="+mn-ea"/>
                          <a:sym typeface="+mn-lt"/>
                        </a:rPr>
                        <a:t>12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sz="2400" b="1" dirty="0">
                          <a:solidFill>
                            <a:schemeClr val="tx1">
                              <a:lumMod val="75000"/>
                              <a:lumOff val="25000"/>
                            </a:schemeClr>
                          </a:solidFill>
                          <a:latin typeface="+mn-lt"/>
                          <a:ea typeface="+mn-ea"/>
                          <a:cs typeface="+mn-ea"/>
                          <a:sym typeface="+mn-lt"/>
                        </a:rPr>
                        <a:t>16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r>
                        <a:rPr lang="en-US" altLang="zh-CN" sz="2400" b="1" dirty="0">
                          <a:solidFill>
                            <a:schemeClr val="tx1">
                              <a:lumMod val="75000"/>
                              <a:lumOff val="25000"/>
                            </a:schemeClr>
                          </a:solidFill>
                          <a:latin typeface="+mn-lt"/>
                          <a:ea typeface="+mn-ea"/>
                          <a:cs typeface="+mn-ea"/>
                          <a:sym typeface="+mn-lt"/>
                        </a:rPr>
                        <a:t>20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734907">
                <a:tc>
                  <a:txBody>
                    <a:bodyPr/>
                    <a:lstStyle/>
                    <a:p>
                      <a:pPr algn="ctr"/>
                      <a:r>
                        <a:rPr lang="en-US" altLang="zh-CN" sz="2400" b="1" dirty="0">
                          <a:solidFill>
                            <a:schemeClr val="tx1">
                              <a:lumMod val="75000"/>
                              <a:lumOff val="25000"/>
                            </a:schemeClr>
                          </a:solidFill>
                          <a:latin typeface="+mn-lt"/>
                          <a:ea typeface="+mn-ea"/>
                          <a:cs typeface="+mn-ea"/>
                          <a:sym typeface="+mn-lt"/>
                        </a:rPr>
                        <a:t>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400" b="1" dirty="0">
                          <a:solidFill>
                            <a:schemeClr val="tx1">
                              <a:lumMod val="75000"/>
                              <a:lumOff val="25000"/>
                            </a:schemeClr>
                          </a:solidFill>
                          <a:latin typeface="+mn-lt"/>
                          <a:ea typeface="+mn-ea"/>
                          <a:cs typeface="+mn-ea"/>
                          <a:sym typeface="+mn-lt"/>
                        </a:rPr>
                        <a:t>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10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sz="2400" b="1" dirty="0">
                          <a:solidFill>
                            <a:schemeClr val="tx1">
                              <a:lumMod val="75000"/>
                              <a:lumOff val="25000"/>
                            </a:schemeClr>
                          </a:solidFill>
                          <a:latin typeface="+mn-lt"/>
                          <a:ea typeface="+mn-ea"/>
                          <a:cs typeface="+mn-ea"/>
                          <a:sym typeface="+mn-lt"/>
                        </a:rPr>
                        <a:t>15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r>
                        <a:rPr lang="en-US" altLang="zh-CN" sz="2400" b="1" dirty="0">
                          <a:solidFill>
                            <a:schemeClr val="tx1">
                              <a:lumMod val="75000"/>
                              <a:lumOff val="25000"/>
                            </a:schemeClr>
                          </a:solidFill>
                          <a:latin typeface="+mn-lt"/>
                          <a:ea typeface="+mn-ea"/>
                          <a:cs typeface="+mn-ea"/>
                          <a:sym typeface="+mn-lt"/>
                        </a:rPr>
                        <a:t>20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altLang="zh-CN" sz="2400" b="1" dirty="0">
                          <a:solidFill>
                            <a:schemeClr val="tx1">
                              <a:lumMod val="75000"/>
                              <a:lumOff val="25000"/>
                            </a:schemeClr>
                          </a:solidFill>
                          <a:latin typeface="+mn-lt"/>
                          <a:ea typeface="+mn-ea"/>
                          <a:cs typeface="+mn-ea"/>
                          <a:sym typeface="+mn-lt"/>
                        </a:rPr>
                        <a:t>25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6" y="310309"/>
            <a:ext cx="346921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1、安全管理基础工作</a:t>
            </a:r>
          </a:p>
        </p:txBody>
      </p:sp>
      <p:sp>
        <p:nvSpPr>
          <p:cNvPr id="3" name="矩形 2"/>
          <p:cNvSpPr/>
          <p:nvPr/>
        </p:nvSpPr>
        <p:spPr>
          <a:xfrm>
            <a:off x="1351280" y="1579880"/>
            <a:ext cx="1231053" cy="536787"/>
          </a:xfrm>
          <a:prstGeom prst="rect">
            <a:avLst/>
          </a:prstGeom>
          <a:solidFill>
            <a:srgbClr val="B52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prstClr val="white"/>
                </a:solidFill>
                <a:cs typeface="+mn-ea"/>
                <a:sym typeface="+mn-lt"/>
              </a:rPr>
              <a:t>风险</a:t>
            </a:r>
          </a:p>
        </p:txBody>
      </p:sp>
      <p:sp>
        <p:nvSpPr>
          <p:cNvPr id="24" name="TextBox 23"/>
          <p:cNvSpPr txBox="1"/>
          <p:nvPr/>
        </p:nvSpPr>
        <p:spPr>
          <a:xfrm>
            <a:off x="1318261" y="2232660"/>
            <a:ext cx="2603500" cy="666977"/>
          </a:xfrm>
          <a:prstGeom prst="rect">
            <a:avLst/>
          </a:prstGeom>
          <a:solidFill>
            <a:srgbClr val="404040"/>
          </a:solidFill>
          <a:ln>
            <a:noFill/>
          </a:ln>
        </p:spPr>
        <p:txBody>
          <a:bodyPr wrap="square" rtlCol="0">
            <a:spAutoFit/>
          </a:bodyPr>
          <a:lstStyle/>
          <a:p>
            <a:pPr defTabSz="1219200"/>
            <a:r>
              <a:rPr lang="zh-CN" altLang="en-US" sz="1865" b="1" dirty="0">
                <a:solidFill>
                  <a:prstClr val="white"/>
                </a:solidFill>
                <a:cs typeface="+mn-ea"/>
                <a:sym typeface="+mn-lt"/>
              </a:rPr>
              <a:t>生产作业与生具有，可能导致事故的因素</a:t>
            </a:r>
          </a:p>
        </p:txBody>
      </p:sp>
      <p:sp>
        <p:nvSpPr>
          <p:cNvPr id="25" name="TextBox 24"/>
          <p:cNvSpPr txBox="1"/>
          <p:nvPr/>
        </p:nvSpPr>
        <p:spPr>
          <a:xfrm>
            <a:off x="5055447" y="2232660"/>
            <a:ext cx="1450340" cy="666977"/>
          </a:xfrm>
          <a:prstGeom prst="rect">
            <a:avLst/>
          </a:prstGeom>
          <a:solidFill>
            <a:srgbClr val="B52116"/>
          </a:solidFill>
          <a:ln>
            <a:noFill/>
          </a:ln>
        </p:spPr>
        <p:txBody>
          <a:bodyPr wrap="square" rtlCol="0">
            <a:spAutoFit/>
          </a:bodyPr>
          <a:lstStyle/>
          <a:p>
            <a:pPr algn="ctr" defTabSz="1219200"/>
            <a:r>
              <a:rPr lang="zh-CN" altLang="en-US" sz="1865" b="1" dirty="0">
                <a:solidFill>
                  <a:prstClr val="white"/>
                </a:solidFill>
                <a:cs typeface="+mn-ea"/>
                <a:sym typeface="+mn-lt"/>
              </a:rPr>
              <a:t>与生具有不可消除</a:t>
            </a:r>
          </a:p>
        </p:txBody>
      </p:sp>
      <p:sp>
        <p:nvSpPr>
          <p:cNvPr id="26" name="矩形 25"/>
          <p:cNvSpPr/>
          <p:nvPr/>
        </p:nvSpPr>
        <p:spPr>
          <a:xfrm>
            <a:off x="1318260" y="4020820"/>
            <a:ext cx="1231053" cy="536787"/>
          </a:xfrm>
          <a:prstGeom prst="rect">
            <a:avLst/>
          </a:prstGeom>
          <a:solidFill>
            <a:srgbClr val="B52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prstClr val="white"/>
                </a:solidFill>
                <a:cs typeface="+mn-ea"/>
                <a:sym typeface="+mn-lt"/>
              </a:rPr>
              <a:t>隐患</a:t>
            </a:r>
          </a:p>
        </p:txBody>
      </p:sp>
      <p:sp>
        <p:nvSpPr>
          <p:cNvPr id="27" name="TextBox 26"/>
          <p:cNvSpPr txBox="1"/>
          <p:nvPr/>
        </p:nvSpPr>
        <p:spPr>
          <a:xfrm>
            <a:off x="1296247" y="4693074"/>
            <a:ext cx="2624667" cy="666977"/>
          </a:xfrm>
          <a:prstGeom prst="rect">
            <a:avLst/>
          </a:prstGeom>
          <a:solidFill>
            <a:srgbClr val="404040"/>
          </a:solidFill>
          <a:ln>
            <a:noFill/>
          </a:ln>
        </p:spPr>
        <p:txBody>
          <a:bodyPr wrap="square" rtlCol="0">
            <a:spAutoFit/>
          </a:bodyPr>
          <a:lstStyle/>
          <a:p>
            <a:pPr algn="ctr" defTabSz="1219200"/>
            <a:r>
              <a:rPr lang="zh-CN" altLang="en-US" sz="1865" b="1" dirty="0">
                <a:solidFill>
                  <a:prstClr val="white"/>
                </a:solidFill>
                <a:cs typeface="+mn-ea"/>
                <a:sym typeface="+mn-lt"/>
              </a:rPr>
              <a:t>控制风险措施或过程出现的缺陷</a:t>
            </a:r>
          </a:p>
        </p:txBody>
      </p:sp>
      <p:sp>
        <p:nvSpPr>
          <p:cNvPr id="28" name="TextBox 27"/>
          <p:cNvSpPr txBox="1"/>
          <p:nvPr/>
        </p:nvSpPr>
        <p:spPr>
          <a:xfrm>
            <a:off x="5066454" y="4693073"/>
            <a:ext cx="1440180" cy="666977"/>
          </a:xfrm>
          <a:prstGeom prst="rect">
            <a:avLst/>
          </a:prstGeom>
          <a:solidFill>
            <a:srgbClr val="B52116"/>
          </a:solidFill>
          <a:ln>
            <a:noFill/>
          </a:ln>
        </p:spPr>
        <p:txBody>
          <a:bodyPr wrap="square" rtlCol="0">
            <a:spAutoFit/>
          </a:bodyPr>
          <a:lstStyle/>
          <a:p>
            <a:pPr algn="ctr" defTabSz="1219200"/>
            <a:r>
              <a:rPr lang="zh-CN" altLang="en-US" sz="1865" b="1" dirty="0">
                <a:solidFill>
                  <a:prstClr val="white"/>
                </a:solidFill>
                <a:cs typeface="+mn-ea"/>
                <a:sym typeface="+mn-lt"/>
              </a:rPr>
              <a:t>人为产生</a:t>
            </a:r>
            <a:endParaRPr lang="en-US" altLang="zh-CN" sz="1865" b="1" dirty="0">
              <a:solidFill>
                <a:prstClr val="white"/>
              </a:solidFill>
              <a:cs typeface="+mn-ea"/>
              <a:sym typeface="+mn-lt"/>
            </a:endParaRPr>
          </a:p>
          <a:p>
            <a:pPr algn="ctr" defTabSz="1219200"/>
            <a:r>
              <a:rPr lang="zh-CN" altLang="en-US" sz="1865" b="1" dirty="0">
                <a:solidFill>
                  <a:prstClr val="white"/>
                </a:solidFill>
                <a:cs typeface="+mn-ea"/>
                <a:sym typeface="+mn-lt"/>
              </a:rPr>
              <a:t>可以消除</a:t>
            </a:r>
          </a:p>
        </p:txBody>
      </p:sp>
      <p:sp>
        <p:nvSpPr>
          <p:cNvPr id="30" name="TextBox 29"/>
          <p:cNvSpPr txBox="1"/>
          <p:nvPr/>
        </p:nvSpPr>
        <p:spPr>
          <a:xfrm>
            <a:off x="6790267" y="2248422"/>
            <a:ext cx="3104727" cy="666977"/>
          </a:xfrm>
          <a:prstGeom prst="rect">
            <a:avLst/>
          </a:prstGeom>
          <a:solidFill>
            <a:srgbClr val="404040"/>
          </a:solidFill>
          <a:ln>
            <a:noFill/>
          </a:ln>
        </p:spPr>
        <p:txBody>
          <a:bodyPr wrap="square" rtlCol="0" anchor="ctr" anchorCtr="0">
            <a:spAutoFit/>
          </a:bodyPr>
          <a:lstStyle/>
          <a:p>
            <a:pPr marL="457200" indent="-457200" defTabSz="1219200">
              <a:buFont typeface="Arial" panose="020B0604020202020204" pitchFamily="34" charset="0"/>
              <a:buChar char="•"/>
            </a:pPr>
            <a:r>
              <a:rPr lang="zh-CN" altLang="en-US" sz="1865" b="1" dirty="0">
                <a:solidFill>
                  <a:prstClr val="white"/>
                </a:solidFill>
                <a:cs typeface="+mn-ea"/>
                <a:sym typeface="+mn-lt"/>
              </a:rPr>
              <a:t>高处作业形成的高度</a:t>
            </a:r>
            <a:endParaRPr lang="en-US" altLang="zh-CN" sz="1865" b="1" dirty="0">
              <a:solidFill>
                <a:prstClr val="white"/>
              </a:solidFill>
              <a:cs typeface="+mn-ea"/>
              <a:sym typeface="+mn-lt"/>
            </a:endParaRPr>
          </a:p>
          <a:p>
            <a:pPr marL="457200" indent="-457200" defTabSz="1219200">
              <a:buFont typeface="Arial" panose="020B0604020202020204" pitchFamily="34" charset="0"/>
              <a:buChar char="•"/>
            </a:pPr>
            <a:r>
              <a:rPr lang="zh-CN" altLang="en-US" sz="1865" b="1" dirty="0">
                <a:solidFill>
                  <a:prstClr val="white"/>
                </a:solidFill>
                <a:cs typeface="+mn-ea"/>
                <a:sym typeface="+mn-lt"/>
              </a:rPr>
              <a:t>动火作业产生的火花</a:t>
            </a:r>
          </a:p>
        </p:txBody>
      </p:sp>
      <p:sp>
        <p:nvSpPr>
          <p:cNvPr id="32" name="TextBox 31"/>
          <p:cNvSpPr txBox="1"/>
          <p:nvPr/>
        </p:nvSpPr>
        <p:spPr>
          <a:xfrm>
            <a:off x="6853767" y="4744705"/>
            <a:ext cx="3028527" cy="666977"/>
          </a:xfrm>
          <a:prstGeom prst="rect">
            <a:avLst/>
          </a:prstGeom>
          <a:solidFill>
            <a:srgbClr val="404040"/>
          </a:solidFill>
          <a:ln>
            <a:noFill/>
          </a:ln>
        </p:spPr>
        <p:txBody>
          <a:bodyPr wrap="square" rtlCol="0" anchor="b" anchorCtr="0">
            <a:spAutoFit/>
          </a:bodyPr>
          <a:lstStyle/>
          <a:p>
            <a:pPr marL="457200" indent="-457200" defTabSz="1219200">
              <a:buFont typeface="Arial" panose="020B0604020202020204" pitchFamily="34" charset="0"/>
              <a:buChar char="•"/>
            </a:pPr>
            <a:r>
              <a:rPr lang="zh-CN" altLang="en-US" sz="1865" b="1" dirty="0">
                <a:solidFill>
                  <a:prstClr val="white"/>
                </a:solidFill>
                <a:cs typeface="+mn-ea"/>
                <a:sym typeface="+mn-lt"/>
              </a:rPr>
              <a:t>高处作业防坠落失控</a:t>
            </a:r>
            <a:endParaRPr lang="en-US" altLang="zh-CN" sz="1865" b="1" dirty="0">
              <a:solidFill>
                <a:prstClr val="white"/>
              </a:solidFill>
              <a:cs typeface="+mn-ea"/>
              <a:sym typeface="+mn-lt"/>
            </a:endParaRPr>
          </a:p>
          <a:p>
            <a:pPr marL="457200" indent="-457200" defTabSz="1219200">
              <a:buFont typeface="Arial" panose="020B0604020202020204" pitchFamily="34" charset="0"/>
              <a:buChar char="•"/>
            </a:pPr>
            <a:r>
              <a:rPr lang="zh-CN" altLang="en-US" sz="1865" b="1" dirty="0">
                <a:solidFill>
                  <a:prstClr val="white"/>
                </a:solidFill>
                <a:cs typeface="+mn-ea"/>
                <a:sym typeface="+mn-lt"/>
              </a:rPr>
              <a:t>动火作业附近可燃物</a:t>
            </a:r>
          </a:p>
        </p:txBody>
      </p:sp>
      <p:sp>
        <p:nvSpPr>
          <p:cNvPr id="33" name="TextBox 32"/>
          <p:cNvSpPr txBox="1"/>
          <p:nvPr/>
        </p:nvSpPr>
        <p:spPr>
          <a:xfrm>
            <a:off x="10428394" y="1579880"/>
            <a:ext cx="600287" cy="1816266"/>
          </a:xfrm>
          <a:prstGeom prst="rect">
            <a:avLst/>
          </a:prstGeom>
          <a:solidFill>
            <a:srgbClr val="B52116"/>
          </a:solidFill>
          <a:ln>
            <a:noFill/>
          </a:ln>
        </p:spPr>
        <p:txBody>
          <a:bodyPr wrap="square" rtlCol="0">
            <a:spAutoFit/>
          </a:bodyPr>
          <a:lstStyle/>
          <a:p>
            <a:pPr algn="ctr" defTabSz="1219200"/>
            <a:r>
              <a:rPr lang="zh-CN" altLang="en-US" sz="1865" b="1" dirty="0">
                <a:solidFill>
                  <a:prstClr val="white"/>
                </a:solidFill>
                <a:cs typeface="+mn-ea"/>
                <a:sym typeface="+mn-lt"/>
              </a:rPr>
              <a:t>失控导致事故</a:t>
            </a:r>
          </a:p>
        </p:txBody>
      </p:sp>
      <p:sp>
        <p:nvSpPr>
          <p:cNvPr id="34" name="TextBox 33"/>
          <p:cNvSpPr txBox="1"/>
          <p:nvPr/>
        </p:nvSpPr>
        <p:spPr>
          <a:xfrm>
            <a:off x="10429240" y="4253653"/>
            <a:ext cx="599440" cy="1816266"/>
          </a:xfrm>
          <a:prstGeom prst="rect">
            <a:avLst/>
          </a:prstGeom>
          <a:solidFill>
            <a:srgbClr val="B52116"/>
          </a:solidFill>
          <a:ln>
            <a:noFill/>
          </a:ln>
        </p:spPr>
        <p:txBody>
          <a:bodyPr wrap="square" rtlCol="0">
            <a:spAutoFit/>
          </a:bodyPr>
          <a:lstStyle/>
          <a:p>
            <a:pPr algn="ctr" defTabSz="1219200"/>
            <a:r>
              <a:rPr lang="zh-CN" altLang="en-US" sz="1865" b="1" dirty="0">
                <a:solidFill>
                  <a:prstClr val="white"/>
                </a:solidFill>
                <a:cs typeface="+mn-ea"/>
                <a:sym typeface="+mn-lt"/>
              </a:rPr>
              <a:t>直接导致事故</a:t>
            </a:r>
          </a:p>
        </p:txBody>
      </p:sp>
      <p:cxnSp>
        <p:nvCxnSpPr>
          <p:cNvPr id="6" name="直接箭头连接符 5"/>
          <p:cNvCxnSpPr/>
          <p:nvPr/>
        </p:nvCxnSpPr>
        <p:spPr>
          <a:xfrm>
            <a:off x="3307927" y="3296074"/>
            <a:ext cx="0" cy="1155700"/>
          </a:xfrm>
          <a:prstGeom prst="straightConnector1">
            <a:avLst/>
          </a:prstGeom>
          <a:ln w="19050">
            <a:solidFill>
              <a:schemeClr val="bg1">
                <a:lumMod val="65000"/>
              </a:schemeClr>
            </a:solidFill>
            <a:prstDash val="sysDash"/>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rot="16200000">
            <a:off x="4451745" y="2378315"/>
            <a:ext cx="0" cy="480004"/>
          </a:xfrm>
          <a:prstGeom prst="straightConnector1">
            <a:avLst/>
          </a:prstGeom>
          <a:ln w="19050">
            <a:solidFill>
              <a:schemeClr val="bg1">
                <a:lumMod val="65000"/>
              </a:schemeClr>
            </a:solidFill>
            <a:prstDash val="sysDash"/>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rot="16200000">
            <a:off x="4452592" y="4837882"/>
            <a:ext cx="0" cy="480004"/>
          </a:xfrm>
          <a:prstGeom prst="straightConnector1">
            <a:avLst/>
          </a:prstGeom>
          <a:ln w="19050">
            <a:solidFill>
              <a:schemeClr val="bg1">
                <a:lumMod val="65000"/>
              </a:schemeClr>
            </a:solidFill>
            <a:prstDash val="sysDash"/>
            <a:headEnd type="non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467" y="1164167"/>
            <a:ext cx="5621867" cy="400110"/>
          </a:xfrm>
          <a:prstGeom prst="rect">
            <a:avLst/>
          </a:prstGeom>
          <a:noFill/>
        </p:spPr>
        <p:txBody>
          <a:bodyPr wrap="square" rtlCol="0" anchor="t">
            <a:spAutoFit/>
          </a:bodyPr>
          <a:lstStyle/>
          <a:p>
            <a:pPr defTabSz="1219200"/>
            <a:r>
              <a:rPr lang="zh-CN" altLang="en-US" sz="2000" b="1">
                <a:solidFill>
                  <a:prstClr val="black">
                    <a:lumMod val="75000"/>
                    <a:lumOff val="25000"/>
                  </a:prstClr>
                </a:solidFill>
                <a:cs typeface="+mn-ea"/>
                <a:sym typeface="+mn-lt"/>
              </a:rPr>
              <a:t>风险等级判定及控制措施</a:t>
            </a:r>
          </a:p>
        </p:txBody>
      </p:sp>
      <p:sp>
        <p:nvSpPr>
          <p:cNvPr id="3" name="文本框 2"/>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2、风险辨识思路方法与工具</a:t>
            </a:r>
          </a:p>
        </p:txBody>
      </p:sp>
      <p:graphicFrame>
        <p:nvGraphicFramePr>
          <p:cNvPr id="4" name="表格 3"/>
          <p:cNvGraphicFramePr>
            <a:graphicFrameLocks noGrp="1"/>
          </p:cNvGraphicFramePr>
          <p:nvPr/>
        </p:nvGraphicFramePr>
        <p:xfrm>
          <a:off x="818727" y="1866054"/>
          <a:ext cx="10532534" cy="4580466"/>
        </p:xfrm>
        <a:graphic>
          <a:graphicData uri="http://schemas.openxmlformats.org/drawingml/2006/table">
            <a:tbl>
              <a:tblPr firstRow="1" bandRow="1">
                <a:tableStyleId>{F5AB1C69-6EDB-4FF4-983F-18BD219EF322}</a:tableStyleId>
              </a:tblPr>
              <a:tblGrid>
                <a:gridCol w="1374140"/>
                <a:gridCol w="732367"/>
                <a:gridCol w="1465580"/>
                <a:gridCol w="4853940"/>
                <a:gridCol w="2106507"/>
              </a:tblGrid>
              <a:tr h="583353">
                <a:tc>
                  <a:txBody>
                    <a:bodyPr/>
                    <a:lstStyle/>
                    <a:p>
                      <a:pPr algn="ctr"/>
                      <a:r>
                        <a:rPr lang="zh-CN" altLang="en-US" sz="2400" dirty="0">
                          <a:latin typeface="+mn-lt"/>
                          <a:ea typeface="+mn-ea"/>
                          <a:cs typeface="+mn-ea"/>
                          <a:sym typeface="+mn-lt"/>
                        </a:rPr>
                        <a:t>风险度</a:t>
                      </a:r>
                    </a:p>
                  </a:txBody>
                  <a:tcPr marL="121920" marR="121920" marT="60960" marB="60960">
                    <a:solidFill>
                      <a:srgbClr val="C00000"/>
                    </a:solidFill>
                  </a:tcPr>
                </a:tc>
                <a:tc gridSpan="2">
                  <a:txBody>
                    <a:bodyPr/>
                    <a:lstStyle/>
                    <a:p>
                      <a:pPr algn="ctr"/>
                      <a:r>
                        <a:rPr lang="zh-CN" altLang="en-US" sz="2400" dirty="0">
                          <a:latin typeface="+mn-lt"/>
                          <a:ea typeface="+mn-ea"/>
                          <a:cs typeface="+mn-ea"/>
                          <a:sym typeface="+mn-lt"/>
                        </a:rPr>
                        <a:t>等级</a:t>
                      </a:r>
                    </a:p>
                  </a:txBody>
                  <a:tcPr marL="121920" marR="121920" marT="60960" marB="60960">
                    <a:solidFill>
                      <a:srgbClr val="C00000"/>
                    </a:solidFill>
                  </a:tcPr>
                </a:tc>
                <a:tc hMerge="1">
                  <a:txBody>
                    <a:bodyPr/>
                    <a:lstStyle/>
                    <a:p>
                      <a:endParaRPr lang="zh-CN"/>
                    </a:p>
                  </a:txBody>
                  <a:tcPr/>
                </a:tc>
                <a:tc>
                  <a:txBody>
                    <a:bodyPr/>
                    <a:lstStyle/>
                    <a:p>
                      <a:pPr algn="ctr"/>
                      <a:r>
                        <a:rPr lang="zh-CN" altLang="en-US" sz="2400" dirty="0">
                          <a:latin typeface="+mn-lt"/>
                          <a:ea typeface="+mn-ea"/>
                          <a:cs typeface="+mn-ea"/>
                          <a:sym typeface="+mn-lt"/>
                        </a:rPr>
                        <a:t>应采取的措施</a:t>
                      </a:r>
                      <a:r>
                        <a:rPr lang="en-US" altLang="zh-CN" sz="2400" dirty="0">
                          <a:latin typeface="+mn-lt"/>
                          <a:ea typeface="+mn-ea"/>
                          <a:cs typeface="+mn-ea"/>
                          <a:sym typeface="+mn-lt"/>
                        </a:rPr>
                        <a:t>/</a:t>
                      </a:r>
                      <a:r>
                        <a:rPr lang="zh-CN" altLang="en-US" sz="2400" dirty="0">
                          <a:latin typeface="+mn-lt"/>
                          <a:ea typeface="+mn-ea"/>
                          <a:cs typeface="+mn-ea"/>
                          <a:sym typeface="+mn-lt"/>
                        </a:rPr>
                        <a:t>行动</a:t>
                      </a:r>
                    </a:p>
                  </a:txBody>
                  <a:tcPr marL="121920" marR="121920" marT="60960" marB="60960">
                    <a:solidFill>
                      <a:srgbClr val="C00000"/>
                    </a:solidFill>
                  </a:tcPr>
                </a:tc>
                <a:tc>
                  <a:txBody>
                    <a:bodyPr/>
                    <a:lstStyle/>
                    <a:p>
                      <a:pPr algn="ctr"/>
                      <a:r>
                        <a:rPr lang="zh-CN" altLang="en-US" sz="2400" dirty="0">
                          <a:latin typeface="+mn-lt"/>
                          <a:ea typeface="+mn-ea"/>
                          <a:cs typeface="+mn-ea"/>
                          <a:sym typeface="+mn-lt"/>
                        </a:rPr>
                        <a:t>实施期限</a:t>
                      </a:r>
                    </a:p>
                  </a:txBody>
                  <a:tcPr marL="121920" marR="121920" marT="60960" marB="60960">
                    <a:solidFill>
                      <a:srgbClr val="C00000"/>
                    </a:solidFill>
                  </a:tcPr>
                </a:tc>
              </a:tr>
              <a:tr h="853440">
                <a:tc>
                  <a:txBody>
                    <a:bodyPr/>
                    <a:lstStyle/>
                    <a:p>
                      <a:r>
                        <a:rPr lang="en-US" altLang="zh-CN" sz="2400" dirty="0">
                          <a:latin typeface="+mn-lt"/>
                          <a:ea typeface="+mn-ea"/>
                          <a:cs typeface="+mn-ea"/>
                          <a:sym typeface="+mn-lt"/>
                        </a:rPr>
                        <a:t>20—25</a:t>
                      </a:r>
                    </a:p>
                  </a:txBody>
                  <a:tcPr marL="121920" marR="121920" marT="60960" marB="60960" anchor="ctr"/>
                </a:tc>
                <a:tc>
                  <a:txBody>
                    <a:bodyPr/>
                    <a:lstStyle/>
                    <a:p>
                      <a:r>
                        <a:rPr lang="en-US" altLang="zh-CN" sz="2400" dirty="0">
                          <a:latin typeface="+mn-lt"/>
                          <a:ea typeface="+mn-ea"/>
                          <a:cs typeface="+mn-ea"/>
                          <a:sym typeface="+mn-lt"/>
                        </a:rPr>
                        <a:t>1</a:t>
                      </a:r>
                      <a:r>
                        <a:rPr lang="zh-CN" altLang="en-US" sz="2400" dirty="0">
                          <a:latin typeface="+mn-lt"/>
                          <a:ea typeface="+mn-ea"/>
                          <a:cs typeface="+mn-ea"/>
                          <a:sym typeface="+mn-lt"/>
                        </a:rPr>
                        <a:t>级</a:t>
                      </a:r>
                    </a:p>
                  </a:txBody>
                  <a:tcPr marL="121920" marR="121920" marT="60960" marB="60960" anchor="ctr"/>
                </a:tc>
                <a:tc>
                  <a:txBody>
                    <a:bodyPr/>
                    <a:lstStyle/>
                    <a:p>
                      <a:pPr algn="ctr"/>
                      <a:r>
                        <a:rPr lang="zh-CN" altLang="en-US" sz="2400" dirty="0">
                          <a:solidFill>
                            <a:schemeClr val="bg1"/>
                          </a:solidFill>
                          <a:latin typeface="+mn-lt"/>
                          <a:ea typeface="+mn-ea"/>
                          <a:cs typeface="+mn-ea"/>
                          <a:sym typeface="+mn-lt"/>
                        </a:rPr>
                        <a:t>重大风险</a:t>
                      </a:r>
                    </a:p>
                  </a:txBody>
                  <a:tcPr marL="121920" marR="121920" marT="60960" marB="60960" anchor="ctr">
                    <a:solidFill>
                      <a:srgbClr val="C00000"/>
                    </a:solidFill>
                  </a:tcPr>
                </a:tc>
                <a:tc>
                  <a:txBody>
                    <a:bodyPr/>
                    <a:lstStyle/>
                    <a:p>
                      <a:r>
                        <a:rPr lang="zh-CN" altLang="en-US" sz="2400" dirty="0">
                          <a:latin typeface="+mn-lt"/>
                          <a:ea typeface="+mn-ea"/>
                          <a:cs typeface="+mn-ea"/>
                          <a:sym typeface="+mn-lt"/>
                        </a:rPr>
                        <a:t>在采取措施降低危害前，不能继续作业，对改进措施进行评估</a:t>
                      </a:r>
                    </a:p>
                  </a:txBody>
                  <a:tcPr marL="121920" marR="121920" marT="60960" marB="60960" anchor="ctr"/>
                </a:tc>
                <a:tc>
                  <a:txBody>
                    <a:bodyPr/>
                    <a:lstStyle/>
                    <a:p>
                      <a:r>
                        <a:rPr lang="zh-CN" altLang="en-US" sz="2400" dirty="0">
                          <a:latin typeface="+mn-lt"/>
                          <a:ea typeface="+mn-ea"/>
                          <a:cs typeface="+mn-ea"/>
                          <a:sym typeface="+mn-lt"/>
                        </a:rPr>
                        <a:t>立刻</a:t>
                      </a:r>
                    </a:p>
                  </a:txBody>
                  <a:tcPr marL="121920" marR="121920" marT="60960" marB="60960" anchor="ctr"/>
                </a:tc>
              </a:tr>
              <a:tr h="853440">
                <a:tc>
                  <a:txBody>
                    <a:bodyPr/>
                    <a:lstStyle/>
                    <a:p>
                      <a:r>
                        <a:rPr lang="en-US" altLang="zh-CN" sz="2400" dirty="0">
                          <a:latin typeface="+mn-lt"/>
                          <a:ea typeface="+mn-ea"/>
                          <a:cs typeface="+mn-ea"/>
                          <a:sym typeface="+mn-lt"/>
                        </a:rPr>
                        <a:t>15—16</a:t>
                      </a:r>
                    </a:p>
                  </a:txBody>
                  <a:tcPr marL="121920" marR="121920" marT="60960" marB="60960" anchor="ctr"/>
                </a:tc>
                <a:tc>
                  <a:txBody>
                    <a:bodyPr/>
                    <a:lstStyle/>
                    <a:p>
                      <a:r>
                        <a:rPr lang="en-US" altLang="zh-CN" sz="2400" dirty="0">
                          <a:latin typeface="+mn-lt"/>
                          <a:ea typeface="+mn-ea"/>
                          <a:cs typeface="+mn-ea"/>
                          <a:sym typeface="+mn-lt"/>
                        </a:rPr>
                        <a:t>2</a:t>
                      </a:r>
                      <a:r>
                        <a:rPr lang="zh-CN" altLang="en-US" sz="2400" dirty="0">
                          <a:latin typeface="+mn-lt"/>
                          <a:ea typeface="+mn-ea"/>
                          <a:cs typeface="+mn-ea"/>
                          <a:sym typeface="+mn-lt"/>
                        </a:rPr>
                        <a:t>级</a:t>
                      </a:r>
                    </a:p>
                  </a:txBody>
                  <a:tcPr marL="121920" marR="121920" marT="60960" marB="60960" anchor="ctr"/>
                </a:tc>
                <a:tc>
                  <a:txBody>
                    <a:bodyPr/>
                    <a:lstStyle/>
                    <a:p>
                      <a:pPr algn="ctr"/>
                      <a:r>
                        <a:rPr lang="zh-CN" altLang="en-US" sz="2400" dirty="0">
                          <a:latin typeface="+mn-lt"/>
                          <a:ea typeface="+mn-ea"/>
                          <a:cs typeface="+mn-ea"/>
                          <a:sym typeface="+mn-lt"/>
                        </a:rPr>
                        <a:t>较大风险</a:t>
                      </a:r>
                    </a:p>
                  </a:txBody>
                  <a:tcPr marL="121920" marR="121920" marT="60960" marB="60960" anchor="ctr">
                    <a:solidFill>
                      <a:srgbClr val="FFC000"/>
                    </a:solidFill>
                  </a:tcPr>
                </a:tc>
                <a:tc>
                  <a:txBody>
                    <a:bodyPr/>
                    <a:lstStyle/>
                    <a:p>
                      <a:r>
                        <a:rPr lang="zh-CN" altLang="en-US" sz="2400" dirty="0">
                          <a:latin typeface="+mn-lt"/>
                          <a:ea typeface="+mn-ea"/>
                          <a:cs typeface="+mn-ea"/>
                          <a:sym typeface="+mn-lt"/>
                        </a:rPr>
                        <a:t>采取紧急措施降低风险，建立运行控制程序，定期检查，测量及评估</a:t>
                      </a:r>
                    </a:p>
                  </a:txBody>
                  <a:tcPr marL="121920" marR="121920" marT="60960" marB="60960" anchor="ctr"/>
                </a:tc>
                <a:tc>
                  <a:txBody>
                    <a:bodyPr/>
                    <a:lstStyle/>
                    <a:p>
                      <a:r>
                        <a:rPr lang="zh-CN" altLang="en-US" sz="2400" dirty="0">
                          <a:latin typeface="+mn-lt"/>
                          <a:ea typeface="+mn-ea"/>
                          <a:cs typeface="+mn-ea"/>
                          <a:sym typeface="+mn-lt"/>
                        </a:rPr>
                        <a:t>立即或近期整改</a:t>
                      </a:r>
                    </a:p>
                  </a:txBody>
                  <a:tcPr marL="121920" marR="121920" marT="60960" marB="60960" anchor="ctr"/>
                </a:tc>
              </a:tr>
              <a:tr h="853440">
                <a:tc>
                  <a:txBody>
                    <a:bodyPr/>
                    <a:lstStyle/>
                    <a:p>
                      <a:r>
                        <a:rPr lang="en-US" altLang="zh-CN" sz="2400" dirty="0">
                          <a:latin typeface="+mn-lt"/>
                          <a:ea typeface="+mn-ea"/>
                          <a:cs typeface="+mn-ea"/>
                          <a:sym typeface="+mn-lt"/>
                        </a:rPr>
                        <a:t>8—12</a:t>
                      </a:r>
                    </a:p>
                  </a:txBody>
                  <a:tcPr marL="121920" marR="121920" marT="60960" marB="60960" anchor="ctr"/>
                </a:tc>
                <a:tc>
                  <a:txBody>
                    <a:bodyPr/>
                    <a:lstStyle/>
                    <a:p>
                      <a:r>
                        <a:rPr lang="en-US" altLang="zh-CN" sz="2400" dirty="0">
                          <a:latin typeface="+mn-lt"/>
                          <a:ea typeface="+mn-ea"/>
                          <a:cs typeface="+mn-ea"/>
                          <a:sym typeface="+mn-lt"/>
                        </a:rPr>
                        <a:t>3</a:t>
                      </a:r>
                      <a:r>
                        <a:rPr lang="zh-CN" altLang="en-US" sz="2400" dirty="0">
                          <a:latin typeface="+mn-lt"/>
                          <a:ea typeface="+mn-ea"/>
                          <a:cs typeface="+mn-ea"/>
                          <a:sym typeface="+mn-lt"/>
                        </a:rPr>
                        <a:t>级</a:t>
                      </a:r>
                    </a:p>
                  </a:txBody>
                  <a:tcPr marL="121920" marR="121920" marT="60960" marB="6096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dirty="0">
                          <a:latin typeface="+mn-lt"/>
                          <a:ea typeface="+mn-ea"/>
                          <a:cs typeface="+mn-ea"/>
                          <a:sym typeface="+mn-lt"/>
                        </a:rPr>
                        <a:t>一般风险</a:t>
                      </a:r>
                    </a:p>
                  </a:txBody>
                  <a:tcPr marL="121920" marR="121920" marT="60960" marB="60960" anchor="ctr">
                    <a:solidFill>
                      <a:srgbClr val="FFFF00"/>
                    </a:solidFill>
                  </a:tcPr>
                </a:tc>
                <a:tc>
                  <a:txBody>
                    <a:bodyPr/>
                    <a:lstStyle/>
                    <a:p>
                      <a:r>
                        <a:rPr lang="zh-CN" altLang="en-US" sz="2400" dirty="0">
                          <a:latin typeface="+mn-lt"/>
                          <a:ea typeface="+mn-ea"/>
                          <a:cs typeface="+mn-ea"/>
                          <a:sym typeface="+mn-lt"/>
                        </a:rPr>
                        <a:t>可考虑建立目标，建立操作规程，加强培训及沟通</a:t>
                      </a:r>
                    </a:p>
                  </a:txBody>
                  <a:tcPr marL="121920" marR="121920" marT="60960" marB="60960" anchor="ctr"/>
                </a:tc>
                <a:tc>
                  <a:txBody>
                    <a:bodyPr/>
                    <a:lstStyle/>
                    <a:p>
                      <a:r>
                        <a:rPr lang="en-US" altLang="zh-CN" sz="2400" dirty="0">
                          <a:latin typeface="+mn-lt"/>
                          <a:ea typeface="+mn-ea"/>
                          <a:cs typeface="+mn-ea"/>
                          <a:sym typeface="+mn-lt"/>
                        </a:rPr>
                        <a:t>2</a:t>
                      </a:r>
                      <a:r>
                        <a:rPr lang="zh-CN" altLang="en-US" sz="2400" dirty="0">
                          <a:latin typeface="+mn-lt"/>
                          <a:ea typeface="+mn-ea"/>
                          <a:cs typeface="+mn-ea"/>
                          <a:sym typeface="+mn-lt"/>
                        </a:rPr>
                        <a:t>年内治理</a:t>
                      </a:r>
                    </a:p>
                  </a:txBody>
                  <a:tcPr marL="121920" marR="121920" marT="60960" marB="60960" anchor="ctr"/>
                </a:tc>
              </a:tr>
              <a:tr h="853440">
                <a:tc>
                  <a:txBody>
                    <a:bodyPr/>
                    <a:lstStyle/>
                    <a:p>
                      <a:r>
                        <a:rPr lang="en-US" altLang="zh-CN" sz="2400" dirty="0">
                          <a:latin typeface="+mn-lt"/>
                          <a:ea typeface="+mn-ea"/>
                          <a:cs typeface="+mn-ea"/>
                          <a:sym typeface="+mn-lt"/>
                        </a:rPr>
                        <a:t>4—6</a:t>
                      </a:r>
                    </a:p>
                  </a:txBody>
                  <a:tcPr marL="121920" marR="121920" marT="60960" marB="60960" anchor="ctr"/>
                </a:tc>
                <a:tc>
                  <a:txBody>
                    <a:bodyPr/>
                    <a:lstStyle/>
                    <a:p>
                      <a:r>
                        <a:rPr lang="en-US" altLang="zh-CN" sz="2400" dirty="0">
                          <a:latin typeface="+mn-lt"/>
                          <a:ea typeface="+mn-ea"/>
                          <a:cs typeface="+mn-ea"/>
                          <a:sym typeface="+mn-lt"/>
                        </a:rPr>
                        <a:t>4</a:t>
                      </a:r>
                      <a:r>
                        <a:rPr lang="zh-CN" altLang="en-US" sz="2400" dirty="0">
                          <a:latin typeface="+mn-lt"/>
                          <a:ea typeface="+mn-ea"/>
                          <a:cs typeface="+mn-ea"/>
                          <a:sym typeface="+mn-lt"/>
                        </a:rPr>
                        <a:t>级</a:t>
                      </a:r>
                    </a:p>
                  </a:txBody>
                  <a:tcPr marL="121920" marR="121920" marT="60960" marB="60960" anchor="ctr"/>
                </a:tc>
                <a:tc>
                  <a:txBody>
                    <a:bodyPr/>
                    <a:lstStyle/>
                    <a:p>
                      <a:pPr algn="ctr"/>
                      <a:r>
                        <a:rPr lang="zh-CN" altLang="en-US" sz="2400" dirty="0">
                          <a:latin typeface="+mn-lt"/>
                          <a:ea typeface="+mn-ea"/>
                          <a:cs typeface="+mn-ea"/>
                          <a:sym typeface="+mn-lt"/>
                        </a:rPr>
                        <a:t>低风险</a:t>
                      </a:r>
                    </a:p>
                  </a:txBody>
                  <a:tcPr marL="121920" marR="121920" marT="60960" marB="60960" anchor="ctr">
                    <a:solidFill>
                      <a:srgbClr val="5B9BD5"/>
                    </a:solidFill>
                  </a:tcPr>
                </a:tc>
                <a:tc>
                  <a:txBody>
                    <a:bodyPr/>
                    <a:lstStyle/>
                    <a:p>
                      <a:r>
                        <a:rPr lang="zh-CN" altLang="en-US" sz="2400" dirty="0">
                          <a:latin typeface="+mn-lt"/>
                          <a:ea typeface="+mn-ea"/>
                          <a:cs typeface="+mn-ea"/>
                          <a:sym typeface="+mn-lt"/>
                        </a:rPr>
                        <a:t>可考虑建立操作规程，作业指导书但需定期检查</a:t>
                      </a:r>
                    </a:p>
                  </a:txBody>
                  <a:tcPr marL="121920" marR="121920" marT="60960" marB="60960" anchor="ctr"/>
                </a:tc>
                <a:tc>
                  <a:txBody>
                    <a:bodyPr/>
                    <a:lstStyle/>
                    <a:p>
                      <a:r>
                        <a:rPr lang="zh-CN" altLang="en-US" sz="2400" dirty="0">
                          <a:latin typeface="+mn-lt"/>
                          <a:ea typeface="+mn-ea"/>
                          <a:cs typeface="+mn-ea"/>
                          <a:sym typeface="+mn-lt"/>
                        </a:rPr>
                        <a:t>有条件时治理</a:t>
                      </a:r>
                    </a:p>
                  </a:txBody>
                  <a:tcPr marL="121920" marR="121920" marT="60960" marB="60960" anchor="ctr"/>
                </a:tc>
              </a:tr>
              <a:tr h="583353">
                <a:tc>
                  <a:txBody>
                    <a:bodyPr/>
                    <a:lstStyle/>
                    <a:p>
                      <a:r>
                        <a:rPr lang="zh-CN" altLang="en-US" sz="2400" dirty="0">
                          <a:latin typeface="+mn-lt"/>
                          <a:ea typeface="+mn-ea"/>
                          <a:cs typeface="+mn-ea"/>
                          <a:sym typeface="+mn-lt"/>
                        </a:rPr>
                        <a:t>˂</a:t>
                      </a:r>
                      <a:r>
                        <a:rPr lang="en-US" altLang="zh-CN" sz="2400" dirty="0">
                          <a:latin typeface="+mn-lt"/>
                          <a:ea typeface="+mn-ea"/>
                          <a:cs typeface="+mn-ea"/>
                          <a:sym typeface="+mn-lt"/>
                        </a:rPr>
                        <a:t>4</a:t>
                      </a:r>
                    </a:p>
                  </a:txBody>
                  <a:tcPr marL="121920" marR="121920" marT="60960" marB="60960" anchor="ctr"/>
                </a:tc>
                <a:tc>
                  <a:txBody>
                    <a:bodyPr/>
                    <a:lstStyle/>
                    <a:p>
                      <a:r>
                        <a:rPr lang="en-US" altLang="zh-CN" sz="2400" dirty="0">
                          <a:latin typeface="+mn-lt"/>
                          <a:ea typeface="+mn-ea"/>
                          <a:cs typeface="+mn-ea"/>
                          <a:sym typeface="+mn-lt"/>
                        </a:rPr>
                        <a:t>5</a:t>
                      </a:r>
                      <a:r>
                        <a:rPr lang="zh-CN" altLang="en-US" sz="2400" dirty="0">
                          <a:latin typeface="+mn-lt"/>
                          <a:ea typeface="+mn-ea"/>
                          <a:cs typeface="+mn-ea"/>
                          <a:sym typeface="+mn-lt"/>
                        </a:rPr>
                        <a:t>级</a:t>
                      </a:r>
                    </a:p>
                  </a:txBody>
                  <a:tcPr marL="121920" marR="121920" marT="60960" marB="60960" anchor="ctr"/>
                </a:tc>
                <a:tc>
                  <a:txBody>
                    <a:bodyPr/>
                    <a:lstStyle/>
                    <a:p>
                      <a:pPr algn="ctr"/>
                      <a:r>
                        <a:rPr lang="zh-CN" altLang="en-US" sz="2400" dirty="0">
                          <a:latin typeface="+mn-lt"/>
                          <a:ea typeface="+mn-ea"/>
                          <a:cs typeface="+mn-ea"/>
                          <a:sym typeface="+mn-lt"/>
                        </a:rPr>
                        <a:t>低风险</a:t>
                      </a:r>
                    </a:p>
                  </a:txBody>
                  <a:tcPr marL="121920" marR="121920" marT="60960" marB="60960" anchor="ctr">
                    <a:solidFill>
                      <a:srgbClr val="5B9BD5"/>
                    </a:solidFill>
                  </a:tcPr>
                </a:tc>
                <a:tc>
                  <a:txBody>
                    <a:bodyPr/>
                    <a:lstStyle/>
                    <a:p>
                      <a:r>
                        <a:rPr lang="zh-CN" altLang="en-US" sz="2400" dirty="0">
                          <a:latin typeface="+mn-lt"/>
                          <a:ea typeface="+mn-ea"/>
                          <a:cs typeface="+mn-ea"/>
                          <a:sym typeface="+mn-lt"/>
                        </a:rPr>
                        <a:t>无需采用控制措施</a:t>
                      </a:r>
                    </a:p>
                  </a:txBody>
                  <a:tcPr marL="121920" marR="121920" marT="60960" marB="60960" anchor="ctr"/>
                </a:tc>
                <a:tc>
                  <a:txBody>
                    <a:bodyPr/>
                    <a:lstStyle/>
                    <a:p>
                      <a:r>
                        <a:rPr lang="zh-CN" altLang="en-US" sz="2400" dirty="0">
                          <a:latin typeface="+mn-lt"/>
                          <a:ea typeface="+mn-ea"/>
                          <a:cs typeface="+mn-ea"/>
                          <a:sym typeface="+mn-lt"/>
                        </a:rPr>
                        <a:t>需保存记录</a:t>
                      </a:r>
                    </a:p>
                  </a:txBody>
                  <a:tcPr marL="121920" marR="121920" marT="60960" marB="60960" anchor="ct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2、风险辨识思路方法与工具</a:t>
            </a:r>
          </a:p>
        </p:txBody>
      </p:sp>
      <p:sp>
        <p:nvSpPr>
          <p:cNvPr id="5" name="文本框 4"/>
          <p:cNvSpPr txBox="1"/>
          <p:nvPr/>
        </p:nvSpPr>
        <p:spPr>
          <a:xfrm>
            <a:off x="643467" y="1113367"/>
            <a:ext cx="33866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2.4 风险评价与分级</a:t>
            </a:r>
          </a:p>
        </p:txBody>
      </p:sp>
      <p:sp>
        <p:nvSpPr>
          <p:cNvPr id="6" name="文本框 5"/>
          <p:cNvSpPr txBox="1"/>
          <p:nvPr/>
        </p:nvSpPr>
        <p:spPr>
          <a:xfrm>
            <a:off x="808567" y="1746673"/>
            <a:ext cx="3810000" cy="400110"/>
          </a:xfrm>
          <a:prstGeom prst="rect">
            <a:avLst/>
          </a:prstGeom>
          <a:noFill/>
        </p:spPr>
        <p:txBody>
          <a:bodyPr wrap="square" rtlCol="0" anchor="t">
            <a:spAutoFit/>
          </a:bodyPr>
          <a:lstStyle/>
          <a:p>
            <a:pPr defTabSz="1219200"/>
            <a:r>
              <a:rPr lang="zh-CN" altLang="en-US" sz="2000" b="1">
                <a:solidFill>
                  <a:prstClr val="black">
                    <a:lumMod val="75000"/>
                    <a:lumOff val="25000"/>
                  </a:prstClr>
                </a:solidFill>
                <a:cs typeface="+mn-ea"/>
                <a:sym typeface="+mn-lt"/>
              </a:rPr>
              <a:t>作业条件危险性评价法（LEC法）</a:t>
            </a:r>
          </a:p>
        </p:txBody>
      </p:sp>
      <p:sp>
        <p:nvSpPr>
          <p:cNvPr id="7" name="文本框 6"/>
          <p:cNvSpPr txBox="1"/>
          <p:nvPr/>
        </p:nvSpPr>
        <p:spPr>
          <a:xfrm>
            <a:off x="1337734" y="2551854"/>
            <a:ext cx="5405967" cy="2061846"/>
          </a:xfrm>
          <a:prstGeom prst="rect">
            <a:avLst/>
          </a:prstGeom>
          <a:noFill/>
        </p:spPr>
        <p:txBody>
          <a:bodyPr wrap="square" rtlCol="0" anchor="t">
            <a:spAutoFit/>
          </a:bodyPr>
          <a:lstStyle/>
          <a:p>
            <a:pPr defTabSz="1219200">
              <a:lnSpc>
                <a:spcPct val="150000"/>
              </a:lnSpc>
            </a:pPr>
            <a:r>
              <a:rPr lang="zh-CN" altLang="en-US" sz="2135">
                <a:solidFill>
                  <a:prstClr val="black">
                    <a:lumMod val="75000"/>
                    <a:lumOff val="25000"/>
                  </a:prstClr>
                </a:solidFill>
                <a:cs typeface="+mn-ea"/>
                <a:sym typeface="+mn-lt"/>
              </a:rPr>
              <a:t>L—发生事故的可能性大小</a:t>
            </a:r>
          </a:p>
          <a:p>
            <a:pPr defTabSz="1219200">
              <a:lnSpc>
                <a:spcPct val="150000"/>
              </a:lnSpc>
            </a:pPr>
            <a:r>
              <a:rPr lang="zh-CN" altLang="en-US" sz="2135">
                <a:solidFill>
                  <a:prstClr val="black">
                    <a:lumMod val="75000"/>
                    <a:lumOff val="25000"/>
                  </a:prstClr>
                </a:solidFill>
                <a:cs typeface="+mn-ea"/>
                <a:sym typeface="+mn-lt"/>
              </a:rPr>
              <a:t>E—人体暴露在这种危险环境中的频繁程度</a:t>
            </a:r>
          </a:p>
          <a:p>
            <a:pPr defTabSz="1219200">
              <a:lnSpc>
                <a:spcPct val="150000"/>
              </a:lnSpc>
            </a:pPr>
            <a:r>
              <a:rPr lang="zh-CN" altLang="en-US" sz="2135">
                <a:solidFill>
                  <a:prstClr val="black">
                    <a:lumMod val="75000"/>
                    <a:lumOff val="25000"/>
                  </a:prstClr>
                </a:solidFill>
                <a:cs typeface="+mn-ea"/>
                <a:sym typeface="+mn-lt"/>
              </a:rPr>
              <a:t>C—一旦发生事故会造成的损失后果 </a:t>
            </a:r>
          </a:p>
          <a:p>
            <a:pPr defTabSz="1219200">
              <a:lnSpc>
                <a:spcPct val="150000"/>
              </a:lnSpc>
            </a:pPr>
            <a:r>
              <a:rPr lang="zh-CN" altLang="en-US" sz="2135">
                <a:solidFill>
                  <a:prstClr val="black">
                    <a:lumMod val="75000"/>
                    <a:lumOff val="25000"/>
                  </a:prstClr>
                </a:solidFill>
                <a:cs typeface="+mn-ea"/>
                <a:sym typeface="+mn-lt"/>
              </a:rPr>
              <a:t>D = L×E×C危险性的大小 </a:t>
            </a:r>
          </a:p>
        </p:txBody>
      </p:sp>
      <p:grpSp>
        <p:nvGrpSpPr>
          <p:cNvPr id="46" name="组合 4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5912274" y="2175933"/>
            <a:ext cx="6285653" cy="4693920"/>
            <a:chOff x="4030778" y="764705"/>
            <a:chExt cx="8161222" cy="6093296"/>
          </a:xfrm>
        </p:grpSpPr>
        <p:sp>
          <p:nvSpPr>
            <p:cNvPr id="8" name="ïşľïdè"/>
            <p:cNvSpPr/>
            <p:nvPr/>
          </p:nvSpPr>
          <p:spPr bwMode="auto">
            <a:xfrm flipH="1">
              <a:off x="7865959" y="1611294"/>
              <a:ext cx="3322745" cy="1892696"/>
            </a:xfrm>
            <a:custGeom>
              <a:avLst/>
              <a:gdLst>
                <a:gd name="T0" fmla="*/ 3075 w 3693"/>
                <a:gd name="T1" fmla="*/ 0 h 2456"/>
                <a:gd name="T2" fmla="*/ 21 w 3693"/>
                <a:gd name="T3" fmla="*/ 1473 h 2456"/>
                <a:gd name="T4" fmla="*/ 4 w 3693"/>
                <a:gd name="T5" fmla="*/ 1577 h 2456"/>
                <a:gd name="T6" fmla="*/ 0 w 3693"/>
                <a:gd name="T7" fmla="*/ 1586 h 2456"/>
                <a:gd name="T8" fmla="*/ 1144 w 3693"/>
                <a:gd name="T9" fmla="*/ 2330 h 2456"/>
                <a:gd name="T10" fmla="*/ 1640 w 3693"/>
                <a:gd name="T11" fmla="*/ 2456 h 2456"/>
                <a:gd name="T12" fmla="*/ 3693 w 3693"/>
                <a:gd name="T13" fmla="*/ 1465 h 2456"/>
                <a:gd name="T14" fmla="*/ 3075 w 3693"/>
                <a:gd name="T15" fmla="*/ 0 h 2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3" h="2456">
                  <a:moveTo>
                    <a:pt x="3075" y="0"/>
                  </a:moveTo>
                  <a:lnTo>
                    <a:pt x="21" y="1473"/>
                  </a:lnTo>
                  <a:lnTo>
                    <a:pt x="4" y="1577"/>
                  </a:lnTo>
                  <a:lnTo>
                    <a:pt x="0" y="1586"/>
                  </a:lnTo>
                  <a:lnTo>
                    <a:pt x="1144" y="2330"/>
                  </a:lnTo>
                  <a:lnTo>
                    <a:pt x="1640" y="2456"/>
                  </a:lnTo>
                  <a:lnTo>
                    <a:pt x="3693" y="1465"/>
                  </a:lnTo>
                  <a:lnTo>
                    <a:pt x="3075" y="0"/>
                  </a:lnTo>
                  <a:close/>
                </a:path>
              </a:pathLst>
            </a:custGeom>
            <a:solidFill>
              <a:srgbClr val="FED6B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9" name="ísḷïḓè"/>
            <p:cNvSpPr/>
            <p:nvPr/>
          </p:nvSpPr>
          <p:spPr bwMode="auto">
            <a:xfrm flipH="1">
              <a:off x="9316963" y="2145133"/>
              <a:ext cx="2875037" cy="2528988"/>
            </a:xfrm>
            <a:custGeom>
              <a:avLst/>
              <a:gdLst>
                <a:gd name="T0" fmla="*/ 2276 w 3194"/>
                <a:gd name="T1" fmla="*/ 0 h 3282"/>
                <a:gd name="T2" fmla="*/ 0 w 3194"/>
                <a:gd name="T3" fmla="*/ 1090 h 3282"/>
                <a:gd name="T4" fmla="*/ 0 w 3194"/>
                <a:gd name="T5" fmla="*/ 3282 h 3282"/>
                <a:gd name="T6" fmla="*/ 3194 w 3194"/>
                <a:gd name="T7" fmla="*/ 1750 h 3282"/>
                <a:gd name="T8" fmla="*/ 2276 w 3194"/>
                <a:gd name="T9" fmla="*/ 0 h 3282"/>
              </a:gdLst>
              <a:ahLst/>
              <a:cxnLst>
                <a:cxn ang="0">
                  <a:pos x="T0" y="T1"/>
                </a:cxn>
                <a:cxn ang="0">
                  <a:pos x="T2" y="T3"/>
                </a:cxn>
                <a:cxn ang="0">
                  <a:pos x="T4" y="T5"/>
                </a:cxn>
                <a:cxn ang="0">
                  <a:pos x="T6" y="T7"/>
                </a:cxn>
                <a:cxn ang="0">
                  <a:pos x="T8" y="T9"/>
                </a:cxn>
              </a:cxnLst>
              <a:rect l="0" t="0" r="r" b="b"/>
              <a:pathLst>
                <a:path w="3194" h="3282">
                  <a:moveTo>
                    <a:pt x="2276" y="0"/>
                  </a:moveTo>
                  <a:lnTo>
                    <a:pt x="0" y="1090"/>
                  </a:lnTo>
                  <a:lnTo>
                    <a:pt x="0" y="3282"/>
                  </a:lnTo>
                  <a:lnTo>
                    <a:pt x="3194" y="1750"/>
                  </a:lnTo>
                  <a:lnTo>
                    <a:pt x="2276" y="0"/>
                  </a:ln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0" name="îşḷïdé"/>
            <p:cNvSpPr/>
            <p:nvPr/>
          </p:nvSpPr>
          <p:spPr bwMode="auto">
            <a:xfrm flipH="1">
              <a:off x="5816214" y="1880910"/>
              <a:ext cx="2351813" cy="938260"/>
            </a:xfrm>
            <a:custGeom>
              <a:avLst/>
              <a:gdLst>
                <a:gd name="T0" fmla="*/ 1777 w 2617"/>
                <a:gd name="T1" fmla="*/ 1140 h 1214"/>
                <a:gd name="T2" fmla="*/ 1770 w 2617"/>
                <a:gd name="T3" fmla="*/ 1145 h 1214"/>
                <a:gd name="T4" fmla="*/ 1753 w 2617"/>
                <a:gd name="T5" fmla="*/ 1156 h 1214"/>
                <a:gd name="T6" fmla="*/ 1727 w 2617"/>
                <a:gd name="T7" fmla="*/ 1167 h 1214"/>
                <a:gd name="T8" fmla="*/ 1675 w 2617"/>
                <a:gd name="T9" fmla="*/ 1180 h 1214"/>
                <a:gd name="T10" fmla="*/ 1585 w 2617"/>
                <a:gd name="T11" fmla="*/ 1193 h 1214"/>
                <a:gd name="T12" fmla="*/ 1475 w 2617"/>
                <a:gd name="T13" fmla="*/ 1203 h 1214"/>
                <a:gd name="T14" fmla="*/ 1348 w 2617"/>
                <a:gd name="T15" fmla="*/ 1210 h 1214"/>
                <a:gd name="T16" fmla="*/ 1207 w 2617"/>
                <a:gd name="T17" fmla="*/ 1213 h 1214"/>
                <a:gd name="T18" fmla="*/ 1059 w 2617"/>
                <a:gd name="T19" fmla="*/ 1214 h 1214"/>
                <a:gd name="T20" fmla="*/ 907 w 2617"/>
                <a:gd name="T21" fmla="*/ 1212 h 1214"/>
                <a:gd name="T22" fmla="*/ 603 w 2617"/>
                <a:gd name="T23" fmla="*/ 1200 h 1214"/>
                <a:gd name="T24" fmla="*/ 461 w 2617"/>
                <a:gd name="T25" fmla="*/ 1190 h 1214"/>
                <a:gd name="T26" fmla="*/ 331 w 2617"/>
                <a:gd name="T27" fmla="*/ 1178 h 1214"/>
                <a:gd name="T28" fmla="*/ 217 w 2617"/>
                <a:gd name="T29" fmla="*/ 1166 h 1214"/>
                <a:gd name="T30" fmla="*/ 124 w 2617"/>
                <a:gd name="T31" fmla="*/ 1151 h 1214"/>
                <a:gd name="T32" fmla="*/ 53 w 2617"/>
                <a:gd name="T33" fmla="*/ 1135 h 1214"/>
                <a:gd name="T34" fmla="*/ 28 w 2617"/>
                <a:gd name="T35" fmla="*/ 1127 h 1214"/>
                <a:gd name="T36" fmla="*/ 11 w 2617"/>
                <a:gd name="T37" fmla="*/ 1118 h 1214"/>
                <a:gd name="T38" fmla="*/ 6 w 2617"/>
                <a:gd name="T39" fmla="*/ 1114 h 1214"/>
                <a:gd name="T40" fmla="*/ 0 w 2617"/>
                <a:gd name="T41" fmla="*/ 1105 h 1214"/>
                <a:gd name="T42" fmla="*/ 3 w 2617"/>
                <a:gd name="T43" fmla="*/ 1097 h 1214"/>
                <a:gd name="T44" fmla="*/ 11 w 2617"/>
                <a:gd name="T45" fmla="*/ 1090 h 1214"/>
                <a:gd name="T46" fmla="*/ 36 w 2617"/>
                <a:gd name="T47" fmla="*/ 1079 h 1214"/>
                <a:gd name="T48" fmla="*/ 89 w 2617"/>
                <a:gd name="T49" fmla="*/ 1066 h 1214"/>
                <a:gd name="T50" fmla="*/ 161 w 2617"/>
                <a:gd name="T51" fmla="*/ 1054 h 1214"/>
                <a:gd name="T52" fmla="*/ 296 w 2617"/>
                <a:gd name="T53" fmla="*/ 1038 h 1214"/>
                <a:gd name="T54" fmla="*/ 512 w 2617"/>
                <a:gd name="T55" fmla="*/ 1015 h 1214"/>
                <a:gd name="T56" fmla="*/ 737 w 2617"/>
                <a:gd name="T57" fmla="*/ 993 h 1214"/>
                <a:gd name="T58" fmla="*/ 898 w 2617"/>
                <a:gd name="T59" fmla="*/ 972 h 1214"/>
                <a:gd name="T60" fmla="*/ 994 w 2617"/>
                <a:gd name="T61" fmla="*/ 957 h 1214"/>
                <a:gd name="T62" fmla="*/ 1076 w 2617"/>
                <a:gd name="T63" fmla="*/ 941 h 1214"/>
                <a:gd name="T64" fmla="*/ 1141 w 2617"/>
                <a:gd name="T65" fmla="*/ 923 h 1214"/>
                <a:gd name="T66" fmla="*/ 1177 w 2617"/>
                <a:gd name="T67" fmla="*/ 907 h 1214"/>
                <a:gd name="T68" fmla="*/ 1194 w 2617"/>
                <a:gd name="T69" fmla="*/ 896 h 1214"/>
                <a:gd name="T70" fmla="*/ 1837 w 2617"/>
                <a:gd name="T71" fmla="*/ 226 h 1214"/>
                <a:gd name="T72" fmla="*/ 1870 w 2617"/>
                <a:gd name="T73" fmla="*/ 193 h 1214"/>
                <a:gd name="T74" fmla="*/ 1938 w 2617"/>
                <a:gd name="T75" fmla="*/ 134 h 1214"/>
                <a:gd name="T76" fmla="*/ 2002 w 2617"/>
                <a:gd name="T77" fmla="*/ 88 h 1214"/>
                <a:gd name="T78" fmla="*/ 2063 w 2617"/>
                <a:gd name="T79" fmla="*/ 52 h 1214"/>
                <a:gd name="T80" fmla="*/ 2123 w 2617"/>
                <a:gd name="T81" fmla="*/ 26 h 1214"/>
                <a:gd name="T82" fmla="*/ 2180 w 2617"/>
                <a:gd name="T83" fmla="*/ 10 h 1214"/>
                <a:gd name="T84" fmla="*/ 2234 w 2617"/>
                <a:gd name="T85" fmla="*/ 1 h 1214"/>
                <a:gd name="T86" fmla="*/ 2287 w 2617"/>
                <a:gd name="T87" fmla="*/ 0 h 1214"/>
                <a:gd name="T88" fmla="*/ 2336 w 2617"/>
                <a:gd name="T89" fmla="*/ 6 h 1214"/>
                <a:gd name="T90" fmla="*/ 2383 w 2617"/>
                <a:gd name="T91" fmla="*/ 17 h 1214"/>
                <a:gd name="T92" fmla="*/ 2427 w 2617"/>
                <a:gd name="T93" fmla="*/ 32 h 1214"/>
                <a:gd name="T94" fmla="*/ 2468 w 2617"/>
                <a:gd name="T95" fmla="*/ 50 h 1214"/>
                <a:gd name="T96" fmla="*/ 2506 w 2617"/>
                <a:gd name="T97" fmla="*/ 72 h 1214"/>
                <a:gd name="T98" fmla="*/ 2558 w 2617"/>
                <a:gd name="T99" fmla="*/ 106 h 1214"/>
                <a:gd name="T100" fmla="*/ 2617 w 2617"/>
                <a:gd name="T101" fmla="*/ 153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17" h="1214">
                  <a:moveTo>
                    <a:pt x="2617" y="153"/>
                  </a:moveTo>
                  <a:lnTo>
                    <a:pt x="1777" y="1140"/>
                  </a:lnTo>
                  <a:lnTo>
                    <a:pt x="1777" y="1140"/>
                  </a:lnTo>
                  <a:lnTo>
                    <a:pt x="1770" y="1145"/>
                  </a:lnTo>
                  <a:lnTo>
                    <a:pt x="1763" y="1151"/>
                  </a:lnTo>
                  <a:lnTo>
                    <a:pt x="1753" y="1156"/>
                  </a:lnTo>
                  <a:lnTo>
                    <a:pt x="1740" y="1161"/>
                  </a:lnTo>
                  <a:lnTo>
                    <a:pt x="1727" y="1167"/>
                  </a:lnTo>
                  <a:lnTo>
                    <a:pt x="1711" y="1171"/>
                  </a:lnTo>
                  <a:lnTo>
                    <a:pt x="1675" y="1180"/>
                  </a:lnTo>
                  <a:lnTo>
                    <a:pt x="1634" y="1186"/>
                  </a:lnTo>
                  <a:lnTo>
                    <a:pt x="1585" y="1193"/>
                  </a:lnTo>
                  <a:lnTo>
                    <a:pt x="1533" y="1198"/>
                  </a:lnTo>
                  <a:lnTo>
                    <a:pt x="1475" y="1203"/>
                  </a:lnTo>
                  <a:lnTo>
                    <a:pt x="1414" y="1207"/>
                  </a:lnTo>
                  <a:lnTo>
                    <a:pt x="1348" y="1210"/>
                  </a:lnTo>
                  <a:lnTo>
                    <a:pt x="1279" y="1212"/>
                  </a:lnTo>
                  <a:lnTo>
                    <a:pt x="1207" y="1213"/>
                  </a:lnTo>
                  <a:lnTo>
                    <a:pt x="1134" y="1214"/>
                  </a:lnTo>
                  <a:lnTo>
                    <a:pt x="1059" y="1214"/>
                  </a:lnTo>
                  <a:lnTo>
                    <a:pt x="983" y="1213"/>
                  </a:lnTo>
                  <a:lnTo>
                    <a:pt x="907" y="1212"/>
                  </a:lnTo>
                  <a:lnTo>
                    <a:pt x="753" y="1207"/>
                  </a:lnTo>
                  <a:lnTo>
                    <a:pt x="603" y="1200"/>
                  </a:lnTo>
                  <a:lnTo>
                    <a:pt x="531" y="1195"/>
                  </a:lnTo>
                  <a:lnTo>
                    <a:pt x="461" y="1190"/>
                  </a:lnTo>
                  <a:lnTo>
                    <a:pt x="395" y="1185"/>
                  </a:lnTo>
                  <a:lnTo>
                    <a:pt x="331" y="1178"/>
                  </a:lnTo>
                  <a:lnTo>
                    <a:pt x="272" y="1172"/>
                  </a:lnTo>
                  <a:lnTo>
                    <a:pt x="217" y="1166"/>
                  </a:lnTo>
                  <a:lnTo>
                    <a:pt x="167" y="1159"/>
                  </a:lnTo>
                  <a:lnTo>
                    <a:pt x="124" y="1151"/>
                  </a:lnTo>
                  <a:lnTo>
                    <a:pt x="86" y="1143"/>
                  </a:lnTo>
                  <a:lnTo>
                    <a:pt x="53" y="1135"/>
                  </a:lnTo>
                  <a:lnTo>
                    <a:pt x="40" y="1131"/>
                  </a:lnTo>
                  <a:lnTo>
                    <a:pt x="28" y="1127"/>
                  </a:lnTo>
                  <a:lnTo>
                    <a:pt x="19" y="1122"/>
                  </a:lnTo>
                  <a:lnTo>
                    <a:pt x="11" y="1118"/>
                  </a:lnTo>
                  <a:lnTo>
                    <a:pt x="11" y="1118"/>
                  </a:lnTo>
                  <a:lnTo>
                    <a:pt x="6" y="1114"/>
                  </a:lnTo>
                  <a:lnTo>
                    <a:pt x="3" y="1109"/>
                  </a:lnTo>
                  <a:lnTo>
                    <a:pt x="0" y="1105"/>
                  </a:lnTo>
                  <a:lnTo>
                    <a:pt x="0" y="1102"/>
                  </a:lnTo>
                  <a:lnTo>
                    <a:pt x="3" y="1097"/>
                  </a:lnTo>
                  <a:lnTo>
                    <a:pt x="6" y="1094"/>
                  </a:lnTo>
                  <a:lnTo>
                    <a:pt x="11" y="1090"/>
                  </a:lnTo>
                  <a:lnTo>
                    <a:pt x="18" y="1087"/>
                  </a:lnTo>
                  <a:lnTo>
                    <a:pt x="36" y="1079"/>
                  </a:lnTo>
                  <a:lnTo>
                    <a:pt x="60" y="1073"/>
                  </a:lnTo>
                  <a:lnTo>
                    <a:pt x="89" y="1066"/>
                  </a:lnTo>
                  <a:lnTo>
                    <a:pt x="123" y="1061"/>
                  </a:lnTo>
                  <a:lnTo>
                    <a:pt x="161" y="1054"/>
                  </a:lnTo>
                  <a:lnTo>
                    <a:pt x="202" y="1049"/>
                  </a:lnTo>
                  <a:lnTo>
                    <a:pt x="296" y="1038"/>
                  </a:lnTo>
                  <a:lnTo>
                    <a:pt x="401" y="1027"/>
                  </a:lnTo>
                  <a:lnTo>
                    <a:pt x="512" y="1015"/>
                  </a:lnTo>
                  <a:lnTo>
                    <a:pt x="625" y="1005"/>
                  </a:lnTo>
                  <a:lnTo>
                    <a:pt x="737" y="993"/>
                  </a:lnTo>
                  <a:lnTo>
                    <a:pt x="846" y="980"/>
                  </a:lnTo>
                  <a:lnTo>
                    <a:pt x="898" y="972"/>
                  </a:lnTo>
                  <a:lnTo>
                    <a:pt x="947" y="965"/>
                  </a:lnTo>
                  <a:lnTo>
                    <a:pt x="994" y="957"/>
                  </a:lnTo>
                  <a:lnTo>
                    <a:pt x="1037" y="950"/>
                  </a:lnTo>
                  <a:lnTo>
                    <a:pt x="1076" y="941"/>
                  </a:lnTo>
                  <a:lnTo>
                    <a:pt x="1111" y="932"/>
                  </a:lnTo>
                  <a:lnTo>
                    <a:pt x="1141" y="923"/>
                  </a:lnTo>
                  <a:lnTo>
                    <a:pt x="1167" y="912"/>
                  </a:lnTo>
                  <a:lnTo>
                    <a:pt x="1177" y="907"/>
                  </a:lnTo>
                  <a:lnTo>
                    <a:pt x="1186" y="901"/>
                  </a:lnTo>
                  <a:lnTo>
                    <a:pt x="1194" y="896"/>
                  </a:lnTo>
                  <a:lnTo>
                    <a:pt x="1199" y="890"/>
                  </a:lnTo>
                  <a:lnTo>
                    <a:pt x="1837" y="226"/>
                  </a:lnTo>
                  <a:lnTo>
                    <a:pt x="1837" y="226"/>
                  </a:lnTo>
                  <a:lnTo>
                    <a:pt x="1870" y="193"/>
                  </a:lnTo>
                  <a:lnTo>
                    <a:pt x="1904" y="161"/>
                  </a:lnTo>
                  <a:lnTo>
                    <a:pt x="1938" y="134"/>
                  </a:lnTo>
                  <a:lnTo>
                    <a:pt x="1969" y="109"/>
                  </a:lnTo>
                  <a:lnTo>
                    <a:pt x="2002" y="88"/>
                  </a:lnTo>
                  <a:lnTo>
                    <a:pt x="2032" y="68"/>
                  </a:lnTo>
                  <a:lnTo>
                    <a:pt x="2063" y="52"/>
                  </a:lnTo>
                  <a:lnTo>
                    <a:pt x="2094" y="38"/>
                  </a:lnTo>
                  <a:lnTo>
                    <a:pt x="2123" y="26"/>
                  </a:lnTo>
                  <a:lnTo>
                    <a:pt x="2152" y="17"/>
                  </a:lnTo>
                  <a:lnTo>
                    <a:pt x="2180" y="10"/>
                  </a:lnTo>
                  <a:lnTo>
                    <a:pt x="2207" y="5"/>
                  </a:lnTo>
                  <a:lnTo>
                    <a:pt x="2234" y="1"/>
                  </a:lnTo>
                  <a:lnTo>
                    <a:pt x="2261" y="0"/>
                  </a:lnTo>
                  <a:lnTo>
                    <a:pt x="2287" y="0"/>
                  </a:lnTo>
                  <a:lnTo>
                    <a:pt x="2311" y="2"/>
                  </a:lnTo>
                  <a:lnTo>
                    <a:pt x="2336" y="6"/>
                  </a:lnTo>
                  <a:lnTo>
                    <a:pt x="2359" y="11"/>
                  </a:lnTo>
                  <a:lnTo>
                    <a:pt x="2383" y="17"/>
                  </a:lnTo>
                  <a:lnTo>
                    <a:pt x="2405" y="24"/>
                  </a:lnTo>
                  <a:lnTo>
                    <a:pt x="2427" y="32"/>
                  </a:lnTo>
                  <a:lnTo>
                    <a:pt x="2448" y="40"/>
                  </a:lnTo>
                  <a:lnTo>
                    <a:pt x="2468" y="50"/>
                  </a:lnTo>
                  <a:lnTo>
                    <a:pt x="2487" y="61"/>
                  </a:lnTo>
                  <a:lnTo>
                    <a:pt x="2506" y="72"/>
                  </a:lnTo>
                  <a:lnTo>
                    <a:pt x="2524" y="82"/>
                  </a:lnTo>
                  <a:lnTo>
                    <a:pt x="2558" y="106"/>
                  </a:lnTo>
                  <a:lnTo>
                    <a:pt x="2589" y="130"/>
                  </a:lnTo>
                  <a:lnTo>
                    <a:pt x="2617" y="153"/>
                  </a:lnTo>
                  <a:lnTo>
                    <a:pt x="2617" y="153"/>
                  </a:lnTo>
                  <a:close/>
                </a:path>
              </a:pathLst>
            </a:custGeom>
            <a:solidFill>
              <a:srgbClr val="FED6B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1" name="î$ľiḓê"/>
            <p:cNvSpPr/>
            <p:nvPr/>
          </p:nvSpPr>
          <p:spPr bwMode="auto">
            <a:xfrm flipH="1">
              <a:off x="5600451" y="764705"/>
              <a:ext cx="3177105" cy="2038290"/>
            </a:xfrm>
            <a:custGeom>
              <a:avLst/>
              <a:gdLst>
                <a:gd name="T0" fmla="*/ 3078 w 3532"/>
                <a:gd name="T1" fmla="*/ 1204 h 2651"/>
                <a:gd name="T2" fmla="*/ 3105 w 3532"/>
                <a:gd name="T3" fmla="*/ 1116 h 2651"/>
                <a:gd name="T4" fmla="*/ 3110 w 3532"/>
                <a:gd name="T5" fmla="*/ 1029 h 2651"/>
                <a:gd name="T6" fmla="*/ 3094 w 3532"/>
                <a:gd name="T7" fmla="*/ 946 h 2651"/>
                <a:gd name="T8" fmla="*/ 3059 w 3532"/>
                <a:gd name="T9" fmla="*/ 875 h 2651"/>
                <a:gd name="T10" fmla="*/ 3006 w 3532"/>
                <a:gd name="T11" fmla="*/ 818 h 2651"/>
                <a:gd name="T12" fmla="*/ 2939 w 3532"/>
                <a:gd name="T13" fmla="*/ 785 h 2651"/>
                <a:gd name="T14" fmla="*/ 2856 w 3532"/>
                <a:gd name="T15" fmla="*/ 778 h 2651"/>
                <a:gd name="T16" fmla="*/ 2787 w 3532"/>
                <a:gd name="T17" fmla="*/ 796 h 2651"/>
                <a:gd name="T18" fmla="*/ 2826 w 3532"/>
                <a:gd name="T19" fmla="*/ 714 h 2651"/>
                <a:gd name="T20" fmla="*/ 2830 w 3532"/>
                <a:gd name="T21" fmla="*/ 631 h 2651"/>
                <a:gd name="T22" fmla="*/ 2805 w 3532"/>
                <a:gd name="T23" fmla="*/ 551 h 2651"/>
                <a:gd name="T24" fmla="*/ 2756 w 3532"/>
                <a:gd name="T25" fmla="*/ 478 h 2651"/>
                <a:gd name="T26" fmla="*/ 2689 w 3532"/>
                <a:gd name="T27" fmla="*/ 419 h 2651"/>
                <a:gd name="T28" fmla="*/ 2611 w 3532"/>
                <a:gd name="T29" fmla="*/ 379 h 2651"/>
                <a:gd name="T30" fmla="*/ 2525 w 3532"/>
                <a:gd name="T31" fmla="*/ 363 h 2651"/>
                <a:gd name="T32" fmla="*/ 2438 w 3532"/>
                <a:gd name="T33" fmla="*/ 376 h 2651"/>
                <a:gd name="T34" fmla="*/ 2462 w 3532"/>
                <a:gd name="T35" fmla="*/ 313 h 2651"/>
                <a:gd name="T36" fmla="*/ 2460 w 3532"/>
                <a:gd name="T37" fmla="*/ 231 h 2651"/>
                <a:gd name="T38" fmla="*/ 2424 w 3532"/>
                <a:gd name="T39" fmla="*/ 154 h 2651"/>
                <a:gd name="T40" fmla="*/ 2363 w 3532"/>
                <a:gd name="T41" fmla="*/ 88 h 2651"/>
                <a:gd name="T42" fmla="*/ 2281 w 3532"/>
                <a:gd name="T43" fmla="*/ 38 h 2651"/>
                <a:gd name="T44" fmla="*/ 2185 w 3532"/>
                <a:gd name="T45" fmla="*/ 7 h 2651"/>
                <a:gd name="T46" fmla="*/ 2084 w 3532"/>
                <a:gd name="T47" fmla="*/ 1 h 2651"/>
                <a:gd name="T48" fmla="*/ 1986 w 3532"/>
                <a:gd name="T49" fmla="*/ 24 h 2651"/>
                <a:gd name="T50" fmla="*/ 776 w 3532"/>
                <a:gd name="T51" fmla="*/ 631 h 2651"/>
                <a:gd name="T52" fmla="*/ 655 w 3532"/>
                <a:gd name="T53" fmla="*/ 705 h 2651"/>
                <a:gd name="T54" fmla="*/ 537 w 3532"/>
                <a:gd name="T55" fmla="*/ 795 h 2651"/>
                <a:gd name="T56" fmla="*/ 399 w 3532"/>
                <a:gd name="T57" fmla="*/ 920 h 2651"/>
                <a:gd name="T58" fmla="*/ 212 w 3532"/>
                <a:gd name="T59" fmla="*/ 1133 h 2651"/>
                <a:gd name="T60" fmla="*/ 95 w 3532"/>
                <a:gd name="T61" fmla="*/ 1307 h 2651"/>
                <a:gd name="T62" fmla="*/ 63 w 3532"/>
                <a:gd name="T63" fmla="*/ 1371 h 2651"/>
                <a:gd name="T64" fmla="*/ 23 w 3532"/>
                <a:gd name="T65" fmla="*/ 1491 h 2651"/>
                <a:gd name="T66" fmla="*/ 2 w 3532"/>
                <a:gd name="T67" fmla="*/ 1608 h 2651"/>
                <a:gd name="T68" fmla="*/ 2 w 3532"/>
                <a:gd name="T69" fmla="*/ 1721 h 2651"/>
                <a:gd name="T70" fmla="*/ 19 w 3532"/>
                <a:gd name="T71" fmla="*/ 1831 h 2651"/>
                <a:gd name="T72" fmla="*/ 51 w 3532"/>
                <a:gd name="T73" fmla="*/ 1937 h 2651"/>
                <a:gd name="T74" fmla="*/ 97 w 3532"/>
                <a:gd name="T75" fmla="*/ 2038 h 2651"/>
                <a:gd name="T76" fmla="*/ 154 w 3532"/>
                <a:gd name="T77" fmla="*/ 2132 h 2651"/>
                <a:gd name="T78" fmla="*/ 220 w 3532"/>
                <a:gd name="T79" fmla="*/ 2220 h 2651"/>
                <a:gd name="T80" fmla="*/ 375 w 3532"/>
                <a:gd name="T81" fmla="*/ 2375 h 2651"/>
                <a:gd name="T82" fmla="*/ 545 w 3532"/>
                <a:gd name="T83" fmla="*/ 2494 h 2651"/>
                <a:gd name="T84" fmla="*/ 717 w 3532"/>
                <a:gd name="T85" fmla="*/ 2576 h 2651"/>
                <a:gd name="T86" fmla="*/ 837 w 3532"/>
                <a:gd name="T87" fmla="*/ 2608 h 2651"/>
                <a:gd name="T88" fmla="*/ 982 w 3532"/>
                <a:gd name="T89" fmla="*/ 2623 h 2651"/>
                <a:gd name="T90" fmla="*/ 1263 w 3532"/>
                <a:gd name="T91" fmla="*/ 2650 h 2651"/>
                <a:gd name="T92" fmla="*/ 1420 w 3532"/>
                <a:gd name="T93" fmla="*/ 2646 h 2651"/>
                <a:gd name="T94" fmla="*/ 1509 w 3532"/>
                <a:gd name="T95" fmla="*/ 2625 h 2651"/>
                <a:gd name="T96" fmla="*/ 3333 w 3532"/>
                <a:gd name="T97" fmla="*/ 1758 h 2651"/>
                <a:gd name="T98" fmla="*/ 3387 w 3532"/>
                <a:gd name="T99" fmla="*/ 1728 h 2651"/>
                <a:gd name="T100" fmla="*/ 3445 w 3532"/>
                <a:gd name="T101" fmla="*/ 1683 h 2651"/>
                <a:gd name="T102" fmla="*/ 3488 w 3532"/>
                <a:gd name="T103" fmla="*/ 1633 h 2651"/>
                <a:gd name="T104" fmla="*/ 3516 w 3532"/>
                <a:gd name="T105" fmla="*/ 1580 h 2651"/>
                <a:gd name="T106" fmla="*/ 3529 w 3532"/>
                <a:gd name="T107" fmla="*/ 1526 h 2651"/>
                <a:gd name="T108" fmla="*/ 3532 w 3532"/>
                <a:gd name="T109" fmla="*/ 1470 h 2651"/>
                <a:gd name="T110" fmla="*/ 3521 w 3532"/>
                <a:gd name="T111" fmla="*/ 1416 h 2651"/>
                <a:gd name="T112" fmla="*/ 3479 w 3532"/>
                <a:gd name="T113" fmla="*/ 1328 h 2651"/>
                <a:gd name="T114" fmla="*/ 3399 w 3532"/>
                <a:gd name="T115" fmla="*/ 1247 h 2651"/>
                <a:gd name="T116" fmla="*/ 3334 w 3532"/>
                <a:gd name="T117" fmla="*/ 1213 h 2651"/>
                <a:gd name="T118" fmla="*/ 3277 w 3532"/>
                <a:gd name="T119" fmla="*/ 1195 h 2651"/>
                <a:gd name="T120" fmla="*/ 3216 w 3532"/>
                <a:gd name="T121" fmla="*/ 1189 h 2651"/>
                <a:gd name="T122" fmla="*/ 3151 w 3532"/>
                <a:gd name="T123" fmla="*/ 1196 h 2651"/>
                <a:gd name="T124" fmla="*/ 3085 w 3532"/>
                <a:gd name="T125" fmla="*/ 1217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32" h="2651">
                  <a:moveTo>
                    <a:pt x="3067" y="1224"/>
                  </a:moveTo>
                  <a:lnTo>
                    <a:pt x="3067" y="1224"/>
                  </a:lnTo>
                  <a:lnTo>
                    <a:pt x="3067" y="1224"/>
                  </a:lnTo>
                  <a:lnTo>
                    <a:pt x="3078" y="1204"/>
                  </a:lnTo>
                  <a:lnTo>
                    <a:pt x="3087" y="1182"/>
                  </a:lnTo>
                  <a:lnTo>
                    <a:pt x="3095" y="1161"/>
                  </a:lnTo>
                  <a:lnTo>
                    <a:pt x="3101" y="1138"/>
                  </a:lnTo>
                  <a:lnTo>
                    <a:pt x="3105" y="1116"/>
                  </a:lnTo>
                  <a:lnTo>
                    <a:pt x="3109" y="1095"/>
                  </a:lnTo>
                  <a:lnTo>
                    <a:pt x="3111" y="1072"/>
                  </a:lnTo>
                  <a:lnTo>
                    <a:pt x="3111" y="1051"/>
                  </a:lnTo>
                  <a:lnTo>
                    <a:pt x="3110" y="1029"/>
                  </a:lnTo>
                  <a:lnTo>
                    <a:pt x="3109" y="1007"/>
                  </a:lnTo>
                  <a:lnTo>
                    <a:pt x="3105" y="987"/>
                  </a:lnTo>
                  <a:lnTo>
                    <a:pt x="3100" y="966"/>
                  </a:lnTo>
                  <a:lnTo>
                    <a:pt x="3094" y="946"/>
                  </a:lnTo>
                  <a:lnTo>
                    <a:pt x="3087" y="928"/>
                  </a:lnTo>
                  <a:lnTo>
                    <a:pt x="3079" y="909"/>
                  </a:lnTo>
                  <a:lnTo>
                    <a:pt x="3069" y="891"/>
                  </a:lnTo>
                  <a:lnTo>
                    <a:pt x="3059" y="875"/>
                  </a:lnTo>
                  <a:lnTo>
                    <a:pt x="3048" y="858"/>
                  </a:lnTo>
                  <a:lnTo>
                    <a:pt x="3035" y="844"/>
                  </a:lnTo>
                  <a:lnTo>
                    <a:pt x="3021" y="830"/>
                  </a:lnTo>
                  <a:lnTo>
                    <a:pt x="3006" y="818"/>
                  </a:lnTo>
                  <a:lnTo>
                    <a:pt x="2991" y="808"/>
                  </a:lnTo>
                  <a:lnTo>
                    <a:pt x="2975" y="799"/>
                  </a:lnTo>
                  <a:lnTo>
                    <a:pt x="2957" y="791"/>
                  </a:lnTo>
                  <a:lnTo>
                    <a:pt x="2939" y="785"/>
                  </a:lnTo>
                  <a:lnTo>
                    <a:pt x="2919" y="781"/>
                  </a:lnTo>
                  <a:lnTo>
                    <a:pt x="2899" y="778"/>
                  </a:lnTo>
                  <a:lnTo>
                    <a:pt x="2879" y="777"/>
                  </a:lnTo>
                  <a:lnTo>
                    <a:pt x="2856" y="778"/>
                  </a:lnTo>
                  <a:lnTo>
                    <a:pt x="2834" y="783"/>
                  </a:lnTo>
                  <a:lnTo>
                    <a:pt x="2811" y="788"/>
                  </a:lnTo>
                  <a:lnTo>
                    <a:pt x="2787" y="796"/>
                  </a:lnTo>
                  <a:lnTo>
                    <a:pt x="2787" y="796"/>
                  </a:lnTo>
                  <a:lnTo>
                    <a:pt x="2800" y="776"/>
                  </a:lnTo>
                  <a:lnTo>
                    <a:pt x="2811" y="756"/>
                  </a:lnTo>
                  <a:lnTo>
                    <a:pt x="2819" y="735"/>
                  </a:lnTo>
                  <a:lnTo>
                    <a:pt x="2826" y="714"/>
                  </a:lnTo>
                  <a:lnTo>
                    <a:pt x="2830" y="693"/>
                  </a:lnTo>
                  <a:lnTo>
                    <a:pt x="2831" y="673"/>
                  </a:lnTo>
                  <a:lnTo>
                    <a:pt x="2831" y="651"/>
                  </a:lnTo>
                  <a:lnTo>
                    <a:pt x="2830" y="631"/>
                  </a:lnTo>
                  <a:lnTo>
                    <a:pt x="2826" y="610"/>
                  </a:lnTo>
                  <a:lnTo>
                    <a:pt x="2820" y="590"/>
                  </a:lnTo>
                  <a:lnTo>
                    <a:pt x="2814" y="570"/>
                  </a:lnTo>
                  <a:lnTo>
                    <a:pt x="2805" y="551"/>
                  </a:lnTo>
                  <a:lnTo>
                    <a:pt x="2794" y="531"/>
                  </a:lnTo>
                  <a:lnTo>
                    <a:pt x="2783" y="513"/>
                  </a:lnTo>
                  <a:lnTo>
                    <a:pt x="2770" y="494"/>
                  </a:lnTo>
                  <a:lnTo>
                    <a:pt x="2756" y="478"/>
                  </a:lnTo>
                  <a:lnTo>
                    <a:pt x="2741" y="462"/>
                  </a:lnTo>
                  <a:lnTo>
                    <a:pt x="2725" y="447"/>
                  </a:lnTo>
                  <a:lnTo>
                    <a:pt x="2708" y="433"/>
                  </a:lnTo>
                  <a:lnTo>
                    <a:pt x="2689" y="419"/>
                  </a:lnTo>
                  <a:lnTo>
                    <a:pt x="2671" y="407"/>
                  </a:lnTo>
                  <a:lnTo>
                    <a:pt x="2651" y="396"/>
                  </a:lnTo>
                  <a:lnTo>
                    <a:pt x="2631" y="388"/>
                  </a:lnTo>
                  <a:lnTo>
                    <a:pt x="2611" y="379"/>
                  </a:lnTo>
                  <a:lnTo>
                    <a:pt x="2589" y="372"/>
                  </a:lnTo>
                  <a:lnTo>
                    <a:pt x="2568" y="368"/>
                  </a:lnTo>
                  <a:lnTo>
                    <a:pt x="2547" y="365"/>
                  </a:lnTo>
                  <a:lnTo>
                    <a:pt x="2525" y="363"/>
                  </a:lnTo>
                  <a:lnTo>
                    <a:pt x="2503" y="363"/>
                  </a:lnTo>
                  <a:lnTo>
                    <a:pt x="2481" y="365"/>
                  </a:lnTo>
                  <a:lnTo>
                    <a:pt x="2459" y="369"/>
                  </a:lnTo>
                  <a:lnTo>
                    <a:pt x="2438" y="376"/>
                  </a:lnTo>
                  <a:lnTo>
                    <a:pt x="2438" y="376"/>
                  </a:lnTo>
                  <a:lnTo>
                    <a:pt x="2449" y="355"/>
                  </a:lnTo>
                  <a:lnTo>
                    <a:pt x="2457" y="334"/>
                  </a:lnTo>
                  <a:lnTo>
                    <a:pt x="2462" y="313"/>
                  </a:lnTo>
                  <a:lnTo>
                    <a:pt x="2466" y="293"/>
                  </a:lnTo>
                  <a:lnTo>
                    <a:pt x="2466" y="272"/>
                  </a:lnTo>
                  <a:lnTo>
                    <a:pt x="2465" y="252"/>
                  </a:lnTo>
                  <a:lnTo>
                    <a:pt x="2460" y="231"/>
                  </a:lnTo>
                  <a:lnTo>
                    <a:pt x="2455" y="212"/>
                  </a:lnTo>
                  <a:lnTo>
                    <a:pt x="2446" y="192"/>
                  </a:lnTo>
                  <a:lnTo>
                    <a:pt x="2437" y="173"/>
                  </a:lnTo>
                  <a:lnTo>
                    <a:pt x="2424" y="154"/>
                  </a:lnTo>
                  <a:lnTo>
                    <a:pt x="2411" y="137"/>
                  </a:lnTo>
                  <a:lnTo>
                    <a:pt x="2396" y="120"/>
                  </a:lnTo>
                  <a:lnTo>
                    <a:pt x="2379" y="104"/>
                  </a:lnTo>
                  <a:lnTo>
                    <a:pt x="2363" y="88"/>
                  </a:lnTo>
                  <a:lnTo>
                    <a:pt x="2344" y="74"/>
                  </a:lnTo>
                  <a:lnTo>
                    <a:pt x="2323" y="61"/>
                  </a:lnTo>
                  <a:lnTo>
                    <a:pt x="2302" y="50"/>
                  </a:lnTo>
                  <a:lnTo>
                    <a:pt x="2281" y="38"/>
                  </a:lnTo>
                  <a:lnTo>
                    <a:pt x="2257" y="28"/>
                  </a:lnTo>
                  <a:lnTo>
                    <a:pt x="2234" y="19"/>
                  </a:lnTo>
                  <a:lnTo>
                    <a:pt x="2210" y="13"/>
                  </a:lnTo>
                  <a:lnTo>
                    <a:pt x="2185" y="7"/>
                  </a:lnTo>
                  <a:lnTo>
                    <a:pt x="2161" y="3"/>
                  </a:lnTo>
                  <a:lnTo>
                    <a:pt x="2136" y="1"/>
                  </a:lnTo>
                  <a:lnTo>
                    <a:pt x="2110" y="0"/>
                  </a:lnTo>
                  <a:lnTo>
                    <a:pt x="2084" y="1"/>
                  </a:lnTo>
                  <a:lnTo>
                    <a:pt x="2060" y="3"/>
                  </a:lnTo>
                  <a:lnTo>
                    <a:pt x="2035" y="9"/>
                  </a:lnTo>
                  <a:lnTo>
                    <a:pt x="2009" y="15"/>
                  </a:lnTo>
                  <a:lnTo>
                    <a:pt x="1986" y="24"/>
                  </a:lnTo>
                  <a:lnTo>
                    <a:pt x="1961" y="34"/>
                  </a:lnTo>
                  <a:lnTo>
                    <a:pt x="807" y="614"/>
                  </a:lnTo>
                  <a:lnTo>
                    <a:pt x="807" y="614"/>
                  </a:lnTo>
                  <a:lnTo>
                    <a:pt x="776" y="631"/>
                  </a:lnTo>
                  <a:lnTo>
                    <a:pt x="746" y="647"/>
                  </a:lnTo>
                  <a:lnTo>
                    <a:pt x="716" y="665"/>
                  </a:lnTo>
                  <a:lnTo>
                    <a:pt x="685" y="685"/>
                  </a:lnTo>
                  <a:lnTo>
                    <a:pt x="655" y="705"/>
                  </a:lnTo>
                  <a:lnTo>
                    <a:pt x="625" y="726"/>
                  </a:lnTo>
                  <a:lnTo>
                    <a:pt x="596" y="748"/>
                  </a:lnTo>
                  <a:lnTo>
                    <a:pt x="567" y="771"/>
                  </a:lnTo>
                  <a:lnTo>
                    <a:pt x="537" y="795"/>
                  </a:lnTo>
                  <a:lnTo>
                    <a:pt x="509" y="818"/>
                  </a:lnTo>
                  <a:lnTo>
                    <a:pt x="481" y="843"/>
                  </a:lnTo>
                  <a:lnTo>
                    <a:pt x="453" y="868"/>
                  </a:lnTo>
                  <a:lnTo>
                    <a:pt x="399" y="920"/>
                  </a:lnTo>
                  <a:lnTo>
                    <a:pt x="348" y="973"/>
                  </a:lnTo>
                  <a:lnTo>
                    <a:pt x="300" y="1026"/>
                  </a:lnTo>
                  <a:lnTo>
                    <a:pt x="254" y="1080"/>
                  </a:lnTo>
                  <a:lnTo>
                    <a:pt x="212" y="1133"/>
                  </a:lnTo>
                  <a:lnTo>
                    <a:pt x="173" y="1185"/>
                  </a:lnTo>
                  <a:lnTo>
                    <a:pt x="139" y="1235"/>
                  </a:lnTo>
                  <a:lnTo>
                    <a:pt x="109" y="1284"/>
                  </a:lnTo>
                  <a:lnTo>
                    <a:pt x="95" y="1307"/>
                  </a:lnTo>
                  <a:lnTo>
                    <a:pt x="83" y="1329"/>
                  </a:lnTo>
                  <a:lnTo>
                    <a:pt x="73" y="1351"/>
                  </a:lnTo>
                  <a:lnTo>
                    <a:pt x="63" y="1371"/>
                  </a:lnTo>
                  <a:lnTo>
                    <a:pt x="63" y="1371"/>
                  </a:lnTo>
                  <a:lnTo>
                    <a:pt x="51" y="1402"/>
                  </a:lnTo>
                  <a:lnTo>
                    <a:pt x="40" y="1432"/>
                  </a:lnTo>
                  <a:lnTo>
                    <a:pt x="30" y="1461"/>
                  </a:lnTo>
                  <a:lnTo>
                    <a:pt x="23" y="1491"/>
                  </a:lnTo>
                  <a:lnTo>
                    <a:pt x="16" y="1520"/>
                  </a:lnTo>
                  <a:lnTo>
                    <a:pt x="10" y="1550"/>
                  </a:lnTo>
                  <a:lnTo>
                    <a:pt x="6" y="1579"/>
                  </a:lnTo>
                  <a:lnTo>
                    <a:pt x="2" y="1608"/>
                  </a:lnTo>
                  <a:lnTo>
                    <a:pt x="1" y="1636"/>
                  </a:lnTo>
                  <a:lnTo>
                    <a:pt x="0" y="1665"/>
                  </a:lnTo>
                  <a:lnTo>
                    <a:pt x="1" y="1693"/>
                  </a:lnTo>
                  <a:lnTo>
                    <a:pt x="2" y="1721"/>
                  </a:lnTo>
                  <a:lnTo>
                    <a:pt x="5" y="1749"/>
                  </a:lnTo>
                  <a:lnTo>
                    <a:pt x="9" y="1776"/>
                  </a:lnTo>
                  <a:lnTo>
                    <a:pt x="14" y="1804"/>
                  </a:lnTo>
                  <a:lnTo>
                    <a:pt x="19" y="1831"/>
                  </a:lnTo>
                  <a:lnTo>
                    <a:pt x="26" y="1858"/>
                  </a:lnTo>
                  <a:lnTo>
                    <a:pt x="34" y="1884"/>
                  </a:lnTo>
                  <a:lnTo>
                    <a:pt x="42" y="1911"/>
                  </a:lnTo>
                  <a:lnTo>
                    <a:pt x="51" y="1937"/>
                  </a:lnTo>
                  <a:lnTo>
                    <a:pt x="62" y="1962"/>
                  </a:lnTo>
                  <a:lnTo>
                    <a:pt x="72" y="1988"/>
                  </a:lnTo>
                  <a:lnTo>
                    <a:pt x="84" y="2013"/>
                  </a:lnTo>
                  <a:lnTo>
                    <a:pt x="97" y="2038"/>
                  </a:lnTo>
                  <a:lnTo>
                    <a:pt x="110" y="2061"/>
                  </a:lnTo>
                  <a:lnTo>
                    <a:pt x="123" y="2085"/>
                  </a:lnTo>
                  <a:lnTo>
                    <a:pt x="138" y="2109"/>
                  </a:lnTo>
                  <a:lnTo>
                    <a:pt x="154" y="2132"/>
                  </a:lnTo>
                  <a:lnTo>
                    <a:pt x="169" y="2154"/>
                  </a:lnTo>
                  <a:lnTo>
                    <a:pt x="186" y="2177"/>
                  </a:lnTo>
                  <a:lnTo>
                    <a:pt x="203" y="2199"/>
                  </a:lnTo>
                  <a:lnTo>
                    <a:pt x="220" y="2220"/>
                  </a:lnTo>
                  <a:lnTo>
                    <a:pt x="257" y="2261"/>
                  </a:lnTo>
                  <a:lnTo>
                    <a:pt x="295" y="2301"/>
                  </a:lnTo>
                  <a:lnTo>
                    <a:pt x="334" y="2339"/>
                  </a:lnTo>
                  <a:lnTo>
                    <a:pt x="375" y="2375"/>
                  </a:lnTo>
                  <a:lnTo>
                    <a:pt x="417" y="2408"/>
                  </a:lnTo>
                  <a:lnTo>
                    <a:pt x="459" y="2439"/>
                  </a:lnTo>
                  <a:lnTo>
                    <a:pt x="503" y="2469"/>
                  </a:lnTo>
                  <a:lnTo>
                    <a:pt x="545" y="2494"/>
                  </a:lnTo>
                  <a:lnTo>
                    <a:pt x="589" y="2519"/>
                  </a:lnTo>
                  <a:lnTo>
                    <a:pt x="632" y="2541"/>
                  </a:lnTo>
                  <a:lnTo>
                    <a:pt x="675" y="2559"/>
                  </a:lnTo>
                  <a:lnTo>
                    <a:pt x="717" y="2576"/>
                  </a:lnTo>
                  <a:lnTo>
                    <a:pt x="758" y="2589"/>
                  </a:lnTo>
                  <a:lnTo>
                    <a:pt x="798" y="2600"/>
                  </a:lnTo>
                  <a:lnTo>
                    <a:pt x="818" y="2605"/>
                  </a:lnTo>
                  <a:lnTo>
                    <a:pt x="837" y="2608"/>
                  </a:lnTo>
                  <a:lnTo>
                    <a:pt x="855" y="2611"/>
                  </a:lnTo>
                  <a:lnTo>
                    <a:pt x="874" y="2612"/>
                  </a:lnTo>
                  <a:lnTo>
                    <a:pt x="874" y="2612"/>
                  </a:lnTo>
                  <a:lnTo>
                    <a:pt x="982" y="2623"/>
                  </a:lnTo>
                  <a:lnTo>
                    <a:pt x="1083" y="2634"/>
                  </a:lnTo>
                  <a:lnTo>
                    <a:pt x="1177" y="2643"/>
                  </a:lnTo>
                  <a:lnTo>
                    <a:pt x="1221" y="2648"/>
                  </a:lnTo>
                  <a:lnTo>
                    <a:pt x="1263" y="2650"/>
                  </a:lnTo>
                  <a:lnTo>
                    <a:pt x="1305" y="2651"/>
                  </a:lnTo>
                  <a:lnTo>
                    <a:pt x="1345" y="2651"/>
                  </a:lnTo>
                  <a:lnTo>
                    <a:pt x="1383" y="2649"/>
                  </a:lnTo>
                  <a:lnTo>
                    <a:pt x="1420" y="2646"/>
                  </a:lnTo>
                  <a:lnTo>
                    <a:pt x="1457" y="2639"/>
                  </a:lnTo>
                  <a:lnTo>
                    <a:pt x="1474" y="2635"/>
                  </a:lnTo>
                  <a:lnTo>
                    <a:pt x="1492" y="2630"/>
                  </a:lnTo>
                  <a:lnTo>
                    <a:pt x="1509" y="2625"/>
                  </a:lnTo>
                  <a:lnTo>
                    <a:pt x="1526" y="2619"/>
                  </a:lnTo>
                  <a:lnTo>
                    <a:pt x="1543" y="2612"/>
                  </a:lnTo>
                  <a:lnTo>
                    <a:pt x="1559" y="2605"/>
                  </a:lnTo>
                  <a:lnTo>
                    <a:pt x="3333" y="1758"/>
                  </a:lnTo>
                  <a:lnTo>
                    <a:pt x="3333" y="1758"/>
                  </a:lnTo>
                  <a:lnTo>
                    <a:pt x="3352" y="1748"/>
                  </a:lnTo>
                  <a:lnTo>
                    <a:pt x="3370" y="1739"/>
                  </a:lnTo>
                  <a:lnTo>
                    <a:pt x="3387" y="1728"/>
                  </a:lnTo>
                  <a:lnTo>
                    <a:pt x="3404" y="1717"/>
                  </a:lnTo>
                  <a:lnTo>
                    <a:pt x="3418" y="1706"/>
                  </a:lnTo>
                  <a:lnTo>
                    <a:pt x="3433" y="1694"/>
                  </a:lnTo>
                  <a:lnTo>
                    <a:pt x="3445" y="1683"/>
                  </a:lnTo>
                  <a:lnTo>
                    <a:pt x="3457" y="1670"/>
                  </a:lnTo>
                  <a:lnTo>
                    <a:pt x="3469" y="1659"/>
                  </a:lnTo>
                  <a:lnTo>
                    <a:pt x="3479" y="1646"/>
                  </a:lnTo>
                  <a:lnTo>
                    <a:pt x="3488" y="1633"/>
                  </a:lnTo>
                  <a:lnTo>
                    <a:pt x="3496" y="1620"/>
                  </a:lnTo>
                  <a:lnTo>
                    <a:pt x="3503" y="1607"/>
                  </a:lnTo>
                  <a:lnTo>
                    <a:pt x="3510" y="1594"/>
                  </a:lnTo>
                  <a:lnTo>
                    <a:pt x="3516" y="1580"/>
                  </a:lnTo>
                  <a:lnTo>
                    <a:pt x="3520" y="1567"/>
                  </a:lnTo>
                  <a:lnTo>
                    <a:pt x="3524" y="1553"/>
                  </a:lnTo>
                  <a:lnTo>
                    <a:pt x="3527" y="1539"/>
                  </a:lnTo>
                  <a:lnTo>
                    <a:pt x="3529" y="1526"/>
                  </a:lnTo>
                  <a:lnTo>
                    <a:pt x="3532" y="1512"/>
                  </a:lnTo>
                  <a:lnTo>
                    <a:pt x="3532" y="1498"/>
                  </a:lnTo>
                  <a:lnTo>
                    <a:pt x="3532" y="1484"/>
                  </a:lnTo>
                  <a:lnTo>
                    <a:pt x="3532" y="1470"/>
                  </a:lnTo>
                  <a:lnTo>
                    <a:pt x="3529" y="1457"/>
                  </a:lnTo>
                  <a:lnTo>
                    <a:pt x="3527" y="1443"/>
                  </a:lnTo>
                  <a:lnTo>
                    <a:pt x="3525" y="1430"/>
                  </a:lnTo>
                  <a:lnTo>
                    <a:pt x="3521" y="1416"/>
                  </a:lnTo>
                  <a:lnTo>
                    <a:pt x="3517" y="1403"/>
                  </a:lnTo>
                  <a:lnTo>
                    <a:pt x="3507" y="1377"/>
                  </a:lnTo>
                  <a:lnTo>
                    <a:pt x="3493" y="1352"/>
                  </a:lnTo>
                  <a:lnTo>
                    <a:pt x="3479" y="1328"/>
                  </a:lnTo>
                  <a:lnTo>
                    <a:pt x="3462" y="1305"/>
                  </a:lnTo>
                  <a:lnTo>
                    <a:pt x="3443" y="1285"/>
                  </a:lnTo>
                  <a:lnTo>
                    <a:pt x="3422" y="1266"/>
                  </a:lnTo>
                  <a:lnTo>
                    <a:pt x="3399" y="1247"/>
                  </a:lnTo>
                  <a:lnTo>
                    <a:pt x="3374" y="1232"/>
                  </a:lnTo>
                  <a:lnTo>
                    <a:pt x="3361" y="1224"/>
                  </a:lnTo>
                  <a:lnTo>
                    <a:pt x="3349" y="1218"/>
                  </a:lnTo>
                  <a:lnTo>
                    <a:pt x="3334" y="1213"/>
                  </a:lnTo>
                  <a:lnTo>
                    <a:pt x="3321" y="1207"/>
                  </a:lnTo>
                  <a:lnTo>
                    <a:pt x="3306" y="1203"/>
                  </a:lnTo>
                  <a:lnTo>
                    <a:pt x="3293" y="1199"/>
                  </a:lnTo>
                  <a:lnTo>
                    <a:pt x="3277" y="1195"/>
                  </a:lnTo>
                  <a:lnTo>
                    <a:pt x="3262" y="1193"/>
                  </a:lnTo>
                  <a:lnTo>
                    <a:pt x="3247" y="1191"/>
                  </a:lnTo>
                  <a:lnTo>
                    <a:pt x="3232" y="1190"/>
                  </a:lnTo>
                  <a:lnTo>
                    <a:pt x="3216" y="1189"/>
                  </a:lnTo>
                  <a:lnTo>
                    <a:pt x="3199" y="1190"/>
                  </a:lnTo>
                  <a:lnTo>
                    <a:pt x="3184" y="1191"/>
                  </a:lnTo>
                  <a:lnTo>
                    <a:pt x="3168" y="1193"/>
                  </a:lnTo>
                  <a:lnTo>
                    <a:pt x="3151" y="1196"/>
                  </a:lnTo>
                  <a:lnTo>
                    <a:pt x="3134" y="1200"/>
                  </a:lnTo>
                  <a:lnTo>
                    <a:pt x="3118" y="1205"/>
                  </a:lnTo>
                  <a:lnTo>
                    <a:pt x="3102" y="1210"/>
                  </a:lnTo>
                  <a:lnTo>
                    <a:pt x="3085" y="1217"/>
                  </a:lnTo>
                  <a:lnTo>
                    <a:pt x="3067" y="1224"/>
                  </a:lnTo>
                  <a:lnTo>
                    <a:pt x="3067" y="1224"/>
                  </a:lnTo>
                  <a:close/>
                </a:path>
              </a:pathLst>
            </a:custGeom>
            <a:solidFill>
              <a:srgbClr val="FED6B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2" name="ísļiḑé"/>
            <p:cNvSpPr/>
            <p:nvPr/>
          </p:nvSpPr>
          <p:spPr bwMode="auto">
            <a:xfrm flipH="1">
              <a:off x="6048159" y="2231410"/>
              <a:ext cx="970932" cy="388246"/>
            </a:xfrm>
            <a:custGeom>
              <a:avLst/>
              <a:gdLst>
                <a:gd name="T0" fmla="*/ 1076 w 1076"/>
                <a:gd name="T1" fmla="*/ 0 h 503"/>
                <a:gd name="T2" fmla="*/ 1076 w 1076"/>
                <a:gd name="T3" fmla="*/ 0 h 503"/>
                <a:gd name="T4" fmla="*/ 883 w 1076"/>
                <a:gd name="T5" fmla="*/ 91 h 503"/>
                <a:gd name="T6" fmla="*/ 516 w 1076"/>
                <a:gd name="T7" fmla="*/ 263 h 503"/>
                <a:gd name="T8" fmla="*/ 0 w 1076"/>
                <a:gd name="T9" fmla="*/ 503 h 503"/>
                <a:gd name="T10" fmla="*/ 980 w 1076"/>
                <a:gd name="T11" fmla="*/ 114 h 503"/>
                <a:gd name="T12" fmla="*/ 1076 w 1076"/>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1076" h="503">
                  <a:moveTo>
                    <a:pt x="1076" y="0"/>
                  </a:moveTo>
                  <a:lnTo>
                    <a:pt x="1076" y="0"/>
                  </a:lnTo>
                  <a:lnTo>
                    <a:pt x="883" y="91"/>
                  </a:lnTo>
                  <a:lnTo>
                    <a:pt x="516" y="263"/>
                  </a:lnTo>
                  <a:lnTo>
                    <a:pt x="0" y="503"/>
                  </a:lnTo>
                  <a:lnTo>
                    <a:pt x="980" y="114"/>
                  </a:lnTo>
                  <a:lnTo>
                    <a:pt x="1076" y="0"/>
                  </a:lnTo>
                  <a:close/>
                </a:path>
              </a:pathLst>
            </a:custGeom>
            <a:solidFill>
              <a:srgbClr val="D6B59B"/>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3" name="í$ḷïďé"/>
            <p:cNvSpPr/>
            <p:nvPr/>
          </p:nvSpPr>
          <p:spPr bwMode="auto">
            <a:xfrm flipH="1">
              <a:off x="5945671" y="1001966"/>
              <a:ext cx="1051843" cy="884338"/>
            </a:xfrm>
            <a:custGeom>
              <a:avLst/>
              <a:gdLst>
                <a:gd name="T0" fmla="*/ 0 w 1170"/>
                <a:gd name="T1" fmla="*/ 254 h 1151"/>
                <a:gd name="T2" fmla="*/ 0 w 1170"/>
                <a:gd name="T3" fmla="*/ 254 h 1151"/>
                <a:gd name="T4" fmla="*/ 485 w 1170"/>
                <a:gd name="T5" fmla="*/ 0 h 1151"/>
                <a:gd name="T6" fmla="*/ 485 w 1170"/>
                <a:gd name="T7" fmla="*/ 0 h 1151"/>
                <a:gd name="T8" fmla="*/ 480 w 1170"/>
                <a:gd name="T9" fmla="*/ 17 h 1151"/>
                <a:gd name="T10" fmla="*/ 474 w 1170"/>
                <a:gd name="T11" fmla="*/ 33 h 1151"/>
                <a:gd name="T12" fmla="*/ 468 w 1170"/>
                <a:gd name="T13" fmla="*/ 50 h 1151"/>
                <a:gd name="T14" fmla="*/ 459 w 1170"/>
                <a:gd name="T15" fmla="*/ 67 h 1151"/>
                <a:gd name="T16" fmla="*/ 459 w 1170"/>
                <a:gd name="T17" fmla="*/ 67 h 1151"/>
                <a:gd name="T18" fmla="*/ 476 w 1170"/>
                <a:gd name="T19" fmla="*/ 61 h 1151"/>
                <a:gd name="T20" fmla="*/ 491 w 1170"/>
                <a:gd name="T21" fmla="*/ 58 h 1151"/>
                <a:gd name="T22" fmla="*/ 480 w 1170"/>
                <a:gd name="T23" fmla="*/ 62 h 1151"/>
                <a:gd name="T24" fmla="*/ 480 w 1170"/>
                <a:gd name="T25" fmla="*/ 62 h 1151"/>
                <a:gd name="T26" fmla="*/ 314 w 1170"/>
                <a:gd name="T27" fmla="*/ 129 h 1151"/>
                <a:gd name="T28" fmla="*/ 159 w 1170"/>
                <a:gd name="T29" fmla="*/ 191 h 1151"/>
                <a:gd name="T30" fmla="*/ 0 w 1170"/>
                <a:gd name="T31" fmla="*/ 254 h 1151"/>
                <a:gd name="T32" fmla="*/ 0 w 1170"/>
                <a:gd name="T33" fmla="*/ 254 h 1151"/>
                <a:gd name="T34" fmla="*/ 1088 w 1170"/>
                <a:gd name="T35" fmla="*/ 915 h 1151"/>
                <a:gd name="T36" fmla="*/ 1088 w 1170"/>
                <a:gd name="T37" fmla="*/ 915 h 1151"/>
                <a:gd name="T38" fmla="*/ 1088 w 1170"/>
                <a:gd name="T39" fmla="*/ 915 h 1151"/>
                <a:gd name="T40" fmla="*/ 1100 w 1170"/>
                <a:gd name="T41" fmla="*/ 891 h 1151"/>
                <a:gd name="T42" fmla="*/ 1111 w 1170"/>
                <a:gd name="T43" fmla="*/ 866 h 1151"/>
                <a:gd name="T44" fmla="*/ 1111 w 1170"/>
                <a:gd name="T45" fmla="*/ 866 h 1151"/>
                <a:gd name="T46" fmla="*/ 934 w 1170"/>
                <a:gd name="T47" fmla="*/ 962 h 1151"/>
                <a:gd name="T48" fmla="*/ 765 w 1170"/>
                <a:gd name="T49" fmla="*/ 1054 h 1151"/>
                <a:gd name="T50" fmla="*/ 588 w 1170"/>
                <a:gd name="T51" fmla="*/ 1151 h 1151"/>
                <a:gd name="T52" fmla="*/ 588 w 1170"/>
                <a:gd name="T53" fmla="*/ 1151 h 1151"/>
                <a:gd name="T54" fmla="*/ 655 w 1170"/>
                <a:gd name="T55" fmla="*/ 1122 h 1151"/>
                <a:gd name="T56" fmla="*/ 815 w 1170"/>
                <a:gd name="T57" fmla="*/ 1052 h 1151"/>
                <a:gd name="T58" fmla="*/ 1007 w 1170"/>
                <a:gd name="T59" fmla="*/ 964 h 1151"/>
                <a:gd name="T60" fmla="*/ 1096 w 1170"/>
                <a:gd name="T61" fmla="*/ 923 h 1151"/>
                <a:gd name="T62" fmla="*/ 1170 w 1170"/>
                <a:gd name="T63" fmla="*/ 888 h 1151"/>
                <a:gd name="T64" fmla="*/ 1170 w 1170"/>
                <a:gd name="T65" fmla="*/ 888 h 1151"/>
                <a:gd name="T66" fmla="*/ 1169 w 1170"/>
                <a:gd name="T67" fmla="*/ 888 h 1151"/>
                <a:gd name="T68" fmla="*/ 1170 w 1170"/>
                <a:gd name="T69" fmla="*/ 887 h 1151"/>
                <a:gd name="T70" fmla="*/ 1170 w 1170"/>
                <a:gd name="T71" fmla="*/ 887 h 1151"/>
                <a:gd name="T72" fmla="*/ 1150 w 1170"/>
                <a:gd name="T73" fmla="*/ 893 h 1151"/>
                <a:gd name="T74" fmla="*/ 1130 w 1170"/>
                <a:gd name="T75" fmla="*/ 899 h 1151"/>
                <a:gd name="T76" fmla="*/ 1109 w 1170"/>
                <a:gd name="T77" fmla="*/ 907 h 1151"/>
                <a:gd name="T78" fmla="*/ 1088 w 1170"/>
                <a:gd name="T79" fmla="*/ 915 h 1151"/>
                <a:gd name="T80" fmla="*/ 1088 w 1170"/>
                <a:gd name="T81" fmla="*/ 915 h 1151"/>
                <a:gd name="T82" fmla="*/ 904 w 1170"/>
                <a:gd name="T83" fmla="*/ 468 h 1151"/>
                <a:gd name="T84" fmla="*/ 904 w 1170"/>
                <a:gd name="T85" fmla="*/ 468 h 1151"/>
                <a:gd name="T86" fmla="*/ 882 w 1170"/>
                <a:gd name="T87" fmla="*/ 469 h 1151"/>
                <a:gd name="T88" fmla="*/ 858 w 1170"/>
                <a:gd name="T89" fmla="*/ 473 h 1151"/>
                <a:gd name="T90" fmla="*/ 833 w 1170"/>
                <a:gd name="T91" fmla="*/ 478 h 1151"/>
                <a:gd name="T92" fmla="*/ 808 w 1170"/>
                <a:gd name="T93" fmla="*/ 487 h 1151"/>
                <a:gd name="T94" fmla="*/ 808 w 1170"/>
                <a:gd name="T95" fmla="*/ 487 h 1151"/>
                <a:gd name="T96" fmla="*/ 819 w 1170"/>
                <a:gd name="T97" fmla="*/ 472 h 1151"/>
                <a:gd name="T98" fmla="*/ 828 w 1170"/>
                <a:gd name="T99" fmla="*/ 455 h 1151"/>
                <a:gd name="T100" fmla="*/ 835 w 1170"/>
                <a:gd name="T101" fmla="*/ 440 h 1151"/>
                <a:gd name="T102" fmla="*/ 841 w 1170"/>
                <a:gd name="T103" fmla="*/ 424 h 1151"/>
                <a:gd name="T104" fmla="*/ 841 w 1170"/>
                <a:gd name="T105" fmla="*/ 424 h 1151"/>
                <a:gd name="T106" fmla="*/ 276 w 1170"/>
                <a:gd name="T107" fmla="*/ 716 h 1151"/>
                <a:gd name="T108" fmla="*/ 276 w 1170"/>
                <a:gd name="T109" fmla="*/ 716 h 1151"/>
                <a:gd name="T110" fmla="*/ 477 w 1170"/>
                <a:gd name="T111" fmla="*/ 638 h 1151"/>
                <a:gd name="T112" fmla="*/ 904 w 1170"/>
                <a:gd name="T113" fmla="*/ 468 h 1151"/>
                <a:gd name="T114" fmla="*/ 904 w 1170"/>
                <a:gd name="T115" fmla="*/ 46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0" h="1151">
                  <a:moveTo>
                    <a:pt x="0" y="254"/>
                  </a:moveTo>
                  <a:lnTo>
                    <a:pt x="0" y="254"/>
                  </a:lnTo>
                  <a:lnTo>
                    <a:pt x="485" y="0"/>
                  </a:lnTo>
                  <a:lnTo>
                    <a:pt x="485" y="0"/>
                  </a:lnTo>
                  <a:lnTo>
                    <a:pt x="480" y="17"/>
                  </a:lnTo>
                  <a:lnTo>
                    <a:pt x="474" y="33"/>
                  </a:lnTo>
                  <a:lnTo>
                    <a:pt x="468" y="50"/>
                  </a:lnTo>
                  <a:lnTo>
                    <a:pt x="459" y="67"/>
                  </a:lnTo>
                  <a:lnTo>
                    <a:pt x="459" y="67"/>
                  </a:lnTo>
                  <a:lnTo>
                    <a:pt x="476" y="61"/>
                  </a:lnTo>
                  <a:lnTo>
                    <a:pt x="491" y="58"/>
                  </a:lnTo>
                  <a:lnTo>
                    <a:pt x="480" y="62"/>
                  </a:lnTo>
                  <a:lnTo>
                    <a:pt x="480" y="62"/>
                  </a:lnTo>
                  <a:lnTo>
                    <a:pt x="314" y="129"/>
                  </a:lnTo>
                  <a:lnTo>
                    <a:pt x="159" y="191"/>
                  </a:lnTo>
                  <a:lnTo>
                    <a:pt x="0" y="254"/>
                  </a:lnTo>
                  <a:lnTo>
                    <a:pt x="0" y="254"/>
                  </a:lnTo>
                  <a:close/>
                  <a:moveTo>
                    <a:pt x="1088" y="915"/>
                  </a:moveTo>
                  <a:lnTo>
                    <a:pt x="1088" y="915"/>
                  </a:lnTo>
                  <a:lnTo>
                    <a:pt x="1088" y="915"/>
                  </a:lnTo>
                  <a:lnTo>
                    <a:pt x="1100" y="891"/>
                  </a:lnTo>
                  <a:lnTo>
                    <a:pt x="1111" y="866"/>
                  </a:lnTo>
                  <a:lnTo>
                    <a:pt x="1111" y="866"/>
                  </a:lnTo>
                  <a:lnTo>
                    <a:pt x="934" y="962"/>
                  </a:lnTo>
                  <a:lnTo>
                    <a:pt x="765" y="1054"/>
                  </a:lnTo>
                  <a:lnTo>
                    <a:pt x="588" y="1151"/>
                  </a:lnTo>
                  <a:lnTo>
                    <a:pt x="588" y="1151"/>
                  </a:lnTo>
                  <a:lnTo>
                    <a:pt x="655" y="1122"/>
                  </a:lnTo>
                  <a:lnTo>
                    <a:pt x="815" y="1052"/>
                  </a:lnTo>
                  <a:lnTo>
                    <a:pt x="1007" y="964"/>
                  </a:lnTo>
                  <a:lnTo>
                    <a:pt x="1096" y="923"/>
                  </a:lnTo>
                  <a:lnTo>
                    <a:pt x="1170" y="888"/>
                  </a:lnTo>
                  <a:lnTo>
                    <a:pt x="1170" y="888"/>
                  </a:lnTo>
                  <a:lnTo>
                    <a:pt x="1169" y="888"/>
                  </a:lnTo>
                  <a:lnTo>
                    <a:pt x="1170" y="887"/>
                  </a:lnTo>
                  <a:lnTo>
                    <a:pt x="1170" y="887"/>
                  </a:lnTo>
                  <a:lnTo>
                    <a:pt x="1150" y="893"/>
                  </a:lnTo>
                  <a:lnTo>
                    <a:pt x="1130" y="899"/>
                  </a:lnTo>
                  <a:lnTo>
                    <a:pt x="1109" y="907"/>
                  </a:lnTo>
                  <a:lnTo>
                    <a:pt x="1088" y="915"/>
                  </a:lnTo>
                  <a:lnTo>
                    <a:pt x="1088" y="915"/>
                  </a:lnTo>
                  <a:close/>
                  <a:moveTo>
                    <a:pt x="904" y="468"/>
                  </a:moveTo>
                  <a:lnTo>
                    <a:pt x="904" y="468"/>
                  </a:lnTo>
                  <a:lnTo>
                    <a:pt x="882" y="469"/>
                  </a:lnTo>
                  <a:lnTo>
                    <a:pt x="858" y="473"/>
                  </a:lnTo>
                  <a:lnTo>
                    <a:pt x="833" y="478"/>
                  </a:lnTo>
                  <a:lnTo>
                    <a:pt x="808" y="487"/>
                  </a:lnTo>
                  <a:lnTo>
                    <a:pt x="808" y="487"/>
                  </a:lnTo>
                  <a:lnTo>
                    <a:pt x="819" y="472"/>
                  </a:lnTo>
                  <a:lnTo>
                    <a:pt x="828" y="455"/>
                  </a:lnTo>
                  <a:lnTo>
                    <a:pt x="835" y="440"/>
                  </a:lnTo>
                  <a:lnTo>
                    <a:pt x="841" y="424"/>
                  </a:lnTo>
                  <a:lnTo>
                    <a:pt x="841" y="424"/>
                  </a:lnTo>
                  <a:lnTo>
                    <a:pt x="276" y="716"/>
                  </a:lnTo>
                  <a:lnTo>
                    <a:pt x="276" y="716"/>
                  </a:lnTo>
                  <a:lnTo>
                    <a:pt x="477" y="638"/>
                  </a:lnTo>
                  <a:lnTo>
                    <a:pt x="904" y="468"/>
                  </a:lnTo>
                  <a:lnTo>
                    <a:pt x="904" y="468"/>
                  </a:lnTo>
                  <a:close/>
                </a:path>
              </a:pathLst>
            </a:custGeom>
            <a:solidFill>
              <a:srgbClr val="D6B59B"/>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4" name="íṧlïḓè"/>
            <p:cNvSpPr/>
            <p:nvPr/>
          </p:nvSpPr>
          <p:spPr bwMode="auto">
            <a:xfrm flipH="1">
              <a:off x="8987925" y="2037286"/>
              <a:ext cx="172610" cy="118629"/>
            </a:xfrm>
            <a:custGeom>
              <a:avLst/>
              <a:gdLst>
                <a:gd name="T0" fmla="*/ 190 w 190"/>
                <a:gd name="T1" fmla="*/ 77 h 150"/>
                <a:gd name="T2" fmla="*/ 150 w 190"/>
                <a:gd name="T3" fmla="*/ 0 h 150"/>
                <a:gd name="T4" fmla="*/ 0 w 190"/>
                <a:gd name="T5" fmla="*/ 73 h 150"/>
                <a:gd name="T6" fmla="*/ 39 w 190"/>
                <a:gd name="T7" fmla="*/ 150 h 150"/>
                <a:gd name="T8" fmla="*/ 190 w 190"/>
                <a:gd name="T9" fmla="*/ 77 h 150"/>
              </a:gdLst>
              <a:ahLst/>
              <a:cxnLst>
                <a:cxn ang="0">
                  <a:pos x="T0" y="T1"/>
                </a:cxn>
                <a:cxn ang="0">
                  <a:pos x="T2" y="T3"/>
                </a:cxn>
                <a:cxn ang="0">
                  <a:pos x="T4" y="T5"/>
                </a:cxn>
                <a:cxn ang="0">
                  <a:pos x="T6" y="T7"/>
                </a:cxn>
                <a:cxn ang="0">
                  <a:pos x="T8" y="T9"/>
                </a:cxn>
              </a:cxnLst>
              <a:rect l="0" t="0" r="r" b="b"/>
              <a:pathLst>
                <a:path w="190" h="150">
                  <a:moveTo>
                    <a:pt x="190" y="77"/>
                  </a:moveTo>
                  <a:lnTo>
                    <a:pt x="150" y="0"/>
                  </a:lnTo>
                  <a:lnTo>
                    <a:pt x="0" y="73"/>
                  </a:lnTo>
                  <a:lnTo>
                    <a:pt x="39" y="150"/>
                  </a:lnTo>
                  <a:lnTo>
                    <a:pt x="190" y="77"/>
                  </a:lnTo>
                  <a:close/>
                </a:path>
              </a:pathLst>
            </a:custGeom>
            <a:solidFill>
              <a:srgbClr val="81B4E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5" name="ïşľîḑe"/>
            <p:cNvSpPr/>
            <p:nvPr/>
          </p:nvSpPr>
          <p:spPr bwMode="auto">
            <a:xfrm flipH="1">
              <a:off x="8200391" y="1789242"/>
              <a:ext cx="1299970" cy="1353467"/>
            </a:xfrm>
            <a:custGeom>
              <a:avLst/>
              <a:gdLst>
                <a:gd name="T0" fmla="*/ 1451 w 1451"/>
                <a:gd name="T1" fmla="*/ 1413 h 1759"/>
                <a:gd name="T2" fmla="*/ 720 w 1451"/>
                <a:gd name="T3" fmla="*/ 0 h 1759"/>
                <a:gd name="T4" fmla="*/ 0 w 1451"/>
                <a:gd name="T5" fmla="*/ 346 h 1759"/>
                <a:gd name="T6" fmla="*/ 732 w 1451"/>
                <a:gd name="T7" fmla="*/ 1759 h 1759"/>
                <a:gd name="T8" fmla="*/ 1451 w 1451"/>
                <a:gd name="T9" fmla="*/ 1413 h 1759"/>
              </a:gdLst>
              <a:ahLst/>
              <a:cxnLst>
                <a:cxn ang="0">
                  <a:pos x="T0" y="T1"/>
                </a:cxn>
                <a:cxn ang="0">
                  <a:pos x="T2" y="T3"/>
                </a:cxn>
                <a:cxn ang="0">
                  <a:pos x="T4" y="T5"/>
                </a:cxn>
                <a:cxn ang="0">
                  <a:pos x="T6" y="T7"/>
                </a:cxn>
                <a:cxn ang="0">
                  <a:pos x="T8" y="T9"/>
                </a:cxn>
              </a:cxnLst>
              <a:rect l="0" t="0" r="r" b="b"/>
              <a:pathLst>
                <a:path w="1451" h="1759">
                  <a:moveTo>
                    <a:pt x="1451" y="1413"/>
                  </a:moveTo>
                  <a:lnTo>
                    <a:pt x="720" y="0"/>
                  </a:lnTo>
                  <a:lnTo>
                    <a:pt x="0" y="346"/>
                  </a:lnTo>
                  <a:lnTo>
                    <a:pt x="732" y="1759"/>
                  </a:lnTo>
                  <a:lnTo>
                    <a:pt x="1451" y="1413"/>
                  </a:lnTo>
                  <a:close/>
                </a:path>
              </a:pathLst>
            </a:custGeom>
            <a:solidFill>
              <a:srgbClr val="F99D1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 name="ïṥļïḍe"/>
            <p:cNvSpPr/>
            <p:nvPr/>
          </p:nvSpPr>
          <p:spPr bwMode="auto">
            <a:xfrm flipH="1">
              <a:off x="8351425" y="2064250"/>
              <a:ext cx="992508" cy="814237"/>
            </a:xfrm>
            <a:custGeom>
              <a:avLst/>
              <a:gdLst>
                <a:gd name="T0" fmla="*/ 1031 w 1101"/>
                <a:gd name="T1" fmla="*/ 270 h 1060"/>
                <a:gd name="T2" fmla="*/ 983 w 1101"/>
                <a:gd name="T3" fmla="*/ 203 h 1060"/>
                <a:gd name="T4" fmla="*/ 930 w 1101"/>
                <a:gd name="T5" fmla="*/ 146 h 1060"/>
                <a:gd name="T6" fmla="*/ 867 w 1101"/>
                <a:gd name="T7" fmla="*/ 96 h 1060"/>
                <a:gd name="T8" fmla="*/ 798 w 1101"/>
                <a:gd name="T9" fmla="*/ 57 h 1060"/>
                <a:gd name="T10" fmla="*/ 725 w 1101"/>
                <a:gd name="T11" fmla="*/ 28 h 1060"/>
                <a:gd name="T12" fmla="*/ 675 w 1101"/>
                <a:gd name="T13" fmla="*/ 14 h 1060"/>
                <a:gd name="T14" fmla="*/ 596 w 1101"/>
                <a:gd name="T15" fmla="*/ 2 h 1060"/>
                <a:gd name="T16" fmla="*/ 516 w 1101"/>
                <a:gd name="T17" fmla="*/ 1 h 1060"/>
                <a:gd name="T18" fmla="*/ 436 w 1101"/>
                <a:gd name="T19" fmla="*/ 12 h 1060"/>
                <a:gd name="T20" fmla="*/ 356 w 1101"/>
                <a:gd name="T21" fmla="*/ 34 h 1060"/>
                <a:gd name="T22" fmla="*/ 305 w 1101"/>
                <a:gd name="T23" fmla="*/ 56 h 1060"/>
                <a:gd name="T24" fmla="*/ 233 w 1101"/>
                <a:gd name="T25" fmla="*/ 97 h 1060"/>
                <a:gd name="T26" fmla="*/ 169 w 1101"/>
                <a:gd name="T27" fmla="*/ 148 h 1060"/>
                <a:gd name="T28" fmla="*/ 115 w 1101"/>
                <a:gd name="T29" fmla="*/ 205 h 1060"/>
                <a:gd name="T30" fmla="*/ 71 w 1101"/>
                <a:gd name="T31" fmla="*/ 269 h 1060"/>
                <a:gd name="T32" fmla="*/ 38 w 1101"/>
                <a:gd name="T33" fmla="*/ 338 h 1060"/>
                <a:gd name="T34" fmla="*/ 21 w 1101"/>
                <a:gd name="T35" fmla="*/ 386 h 1060"/>
                <a:gd name="T36" fmla="*/ 4 w 1101"/>
                <a:gd name="T37" fmla="*/ 461 h 1060"/>
                <a:gd name="T38" fmla="*/ 0 w 1101"/>
                <a:gd name="T39" fmla="*/ 538 h 1060"/>
                <a:gd name="T40" fmla="*/ 6 w 1101"/>
                <a:gd name="T41" fmla="*/ 615 h 1060"/>
                <a:gd name="T42" fmla="*/ 25 w 1101"/>
                <a:gd name="T43" fmla="*/ 692 h 1060"/>
                <a:gd name="T44" fmla="*/ 58 w 1101"/>
                <a:gd name="T45" fmla="*/ 766 h 1060"/>
                <a:gd name="T46" fmla="*/ 85 w 1101"/>
                <a:gd name="T47" fmla="*/ 814 h 1060"/>
                <a:gd name="T48" fmla="*/ 134 w 1101"/>
                <a:gd name="T49" fmla="*/ 878 h 1060"/>
                <a:gd name="T50" fmla="*/ 191 w 1101"/>
                <a:gd name="T51" fmla="*/ 933 h 1060"/>
                <a:gd name="T52" fmla="*/ 257 w 1101"/>
                <a:gd name="T53" fmla="*/ 978 h 1060"/>
                <a:gd name="T54" fmla="*/ 326 w 1101"/>
                <a:gd name="T55" fmla="*/ 1015 h 1060"/>
                <a:gd name="T56" fmla="*/ 375 w 1101"/>
                <a:gd name="T57" fmla="*/ 1033 h 1060"/>
                <a:gd name="T58" fmla="*/ 453 w 1101"/>
                <a:gd name="T59" fmla="*/ 1052 h 1060"/>
                <a:gd name="T60" fmla="*/ 531 w 1101"/>
                <a:gd name="T61" fmla="*/ 1060 h 1060"/>
                <a:gd name="T62" fmla="*/ 612 w 1101"/>
                <a:gd name="T63" fmla="*/ 1057 h 1060"/>
                <a:gd name="T64" fmla="*/ 692 w 1101"/>
                <a:gd name="T65" fmla="*/ 1043 h 1060"/>
                <a:gd name="T66" fmla="*/ 770 w 1101"/>
                <a:gd name="T67" fmla="*/ 1016 h 1060"/>
                <a:gd name="T68" fmla="*/ 821 w 1101"/>
                <a:gd name="T69" fmla="*/ 992 h 1060"/>
                <a:gd name="T70" fmla="*/ 890 w 1101"/>
                <a:gd name="T71" fmla="*/ 948 h 1060"/>
                <a:gd name="T72" fmla="*/ 951 w 1101"/>
                <a:gd name="T73" fmla="*/ 895 h 1060"/>
                <a:gd name="T74" fmla="*/ 1001 w 1101"/>
                <a:gd name="T75" fmla="*/ 835 h 1060"/>
                <a:gd name="T76" fmla="*/ 1042 w 1101"/>
                <a:gd name="T77" fmla="*/ 769 h 1060"/>
                <a:gd name="T78" fmla="*/ 1072 w 1101"/>
                <a:gd name="T79" fmla="*/ 698 h 1060"/>
                <a:gd name="T80" fmla="*/ 1087 w 1101"/>
                <a:gd name="T81" fmla="*/ 650 h 1060"/>
                <a:gd name="T82" fmla="*/ 1099 w 1101"/>
                <a:gd name="T83" fmla="*/ 574 h 1060"/>
                <a:gd name="T84" fmla="*/ 1100 w 1101"/>
                <a:gd name="T85" fmla="*/ 498 h 1060"/>
                <a:gd name="T86" fmla="*/ 1089 w 1101"/>
                <a:gd name="T87" fmla="*/ 420 h 1060"/>
                <a:gd name="T88" fmla="*/ 1066 w 1101"/>
                <a:gd name="T89" fmla="*/ 344 h 1060"/>
                <a:gd name="T90" fmla="*/ 1043 w 1101"/>
                <a:gd name="T91" fmla="*/ 29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1" h="1060">
                  <a:moveTo>
                    <a:pt x="1043" y="293"/>
                  </a:moveTo>
                  <a:lnTo>
                    <a:pt x="1043" y="293"/>
                  </a:lnTo>
                  <a:lnTo>
                    <a:pt x="1031" y="270"/>
                  </a:lnTo>
                  <a:lnTo>
                    <a:pt x="1016" y="247"/>
                  </a:lnTo>
                  <a:lnTo>
                    <a:pt x="1000" y="224"/>
                  </a:lnTo>
                  <a:lnTo>
                    <a:pt x="983" y="203"/>
                  </a:lnTo>
                  <a:lnTo>
                    <a:pt x="967" y="183"/>
                  </a:lnTo>
                  <a:lnTo>
                    <a:pt x="949" y="164"/>
                  </a:lnTo>
                  <a:lnTo>
                    <a:pt x="930" y="146"/>
                  </a:lnTo>
                  <a:lnTo>
                    <a:pt x="909" y="128"/>
                  </a:lnTo>
                  <a:lnTo>
                    <a:pt x="888" y="112"/>
                  </a:lnTo>
                  <a:lnTo>
                    <a:pt x="867" y="96"/>
                  </a:lnTo>
                  <a:lnTo>
                    <a:pt x="844" y="82"/>
                  </a:lnTo>
                  <a:lnTo>
                    <a:pt x="822" y="69"/>
                  </a:lnTo>
                  <a:lnTo>
                    <a:pt x="798" y="57"/>
                  </a:lnTo>
                  <a:lnTo>
                    <a:pt x="775" y="46"/>
                  </a:lnTo>
                  <a:lnTo>
                    <a:pt x="750" y="36"/>
                  </a:lnTo>
                  <a:lnTo>
                    <a:pt x="725" y="28"/>
                  </a:lnTo>
                  <a:lnTo>
                    <a:pt x="725" y="28"/>
                  </a:lnTo>
                  <a:lnTo>
                    <a:pt x="700" y="20"/>
                  </a:lnTo>
                  <a:lnTo>
                    <a:pt x="675" y="14"/>
                  </a:lnTo>
                  <a:lnTo>
                    <a:pt x="649" y="8"/>
                  </a:lnTo>
                  <a:lnTo>
                    <a:pt x="622" y="5"/>
                  </a:lnTo>
                  <a:lnTo>
                    <a:pt x="596" y="2"/>
                  </a:lnTo>
                  <a:lnTo>
                    <a:pt x="570" y="1"/>
                  </a:lnTo>
                  <a:lnTo>
                    <a:pt x="543" y="0"/>
                  </a:lnTo>
                  <a:lnTo>
                    <a:pt x="516" y="1"/>
                  </a:lnTo>
                  <a:lnTo>
                    <a:pt x="490" y="3"/>
                  </a:lnTo>
                  <a:lnTo>
                    <a:pt x="463" y="7"/>
                  </a:lnTo>
                  <a:lnTo>
                    <a:pt x="436" y="12"/>
                  </a:lnTo>
                  <a:lnTo>
                    <a:pt x="409" y="18"/>
                  </a:lnTo>
                  <a:lnTo>
                    <a:pt x="383" y="26"/>
                  </a:lnTo>
                  <a:lnTo>
                    <a:pt x="356" y="34"/>
                  </a:lnTo>
                  <a:lnTo>
                    <a:pt x="331" y="44"/>
                  </a:lnTo>
                  <a:lnTo>
                    <a:pt x="305" y="56"/>
                  </a:lnTo>
                  <a:lnTo>
                    <a:pt x="305" y="56"/>
                  </a:lnTo>
                  <a:lnTo>
                    <a:pt x="280" y="69"/>
                  </a:lnTo>
                  <a:lnTo>
                    <a:pt x="255" y="83"/>
                  </a:lnTo>
                  <a:lnTo>
                    <a:pt x="233" y="97"/>
                  </a:lnTo>
                  <a:lnTo>
                    <a:pt x="211" y="113"/>
                  </a:lnTo>
                  <a:lnTo>
                    <a:pt x="189" y="129"/>
                  </a:lnTo>
                  <a:lnTo>
                    <a:pt x="169" y="148"/>
                  </a:lnTo>
                  <a:lnTo>
                    <a:pt x="150" y="166"/>
                  </a:lnTo>
                  <a:lnTo>
                    <a:pt x="132" y="185"/>
                  </a:lnTo>
                  <a:lnTo>
                    <a:pt x="115" y="205"/>
                  </a:lnTo>
                  <a:lnTo>
                    <a:pt x="99" y="225"/>
                  </a:lnTo>
                  <a:lnTo>
                    <a:pt x="85" y="247"/>
                  </a:lnTo>
                  <a:lnTo>
                    <a:pt x="71" y="269"/>
                  </a:lnTo>
                  <a:lnTo>
                    <a:pt x="59" y="291"/>
                  </a:lnTo>
                  <a:lnTo>
                    <a:pt x="48" y="315"/>
                  </a:lnTo>
                  <a:lnTo>
                    <a:pt x="38" y="338"/>
                  </a:lnTo>
                  <a:lnTo>
                    <a:pt x="29" y="362"/>
                  </a:lnTo>
                  <a:lnTo>
                    <a:pt x="29" y="362"/>
                  </a:lnTo>
                  <a:lnTo>
                    <a:pt x="21" y="386"/>
                  </a:lnTo>
                  <a:lnTo>
                    <a:pt x="14" y="411"/>
                  </a:lnTo>
                  <a:lnTo>
                    <a:pt x="9" y="436"/>
                  </a:lnTo>
                  <a:lnTo>
                    <a:pt x="4" y="461"/>
                  </a:lnTo>
                  <a:lnTo>
                    <a:pt x="2" y="487"/>
                  </a:lnTo>
                  <a:lnTo>
                    <a:pt x="0" y="512"/>
                  </a:lnTo>
                  <a:lnTo>
                    <a:pt x="0" y="538"/>
                  </a:lnTo>
                  <a:lnTo>
                    <a:pt x="1" y="563"/>
                  </a:lnTo>
                  <a:lnTo>
                    <a:pt x="3" y="589"/>
                  </a:lnTo>
                  <a:lnTo>
                    <a:pt x="6" y="615"/>
                  </a:lnTo>
                  <a:lnTo>
                    <a:pt x="12" y="641"/>
                  </a:lnTo>
                  <a:lnTo>
                    <a:pt x="18" y="666"/>
                  </a:lnTo>
                  <a:lnTo>
                    <a:pt x="25" y="692"/>
                  </a:lnTo>
                  <a:lnTo>
                    <a:pt x="36" y="717"/>
                  </a:lnTo>
                  <a:lnTo>
                    <a:pt x="46" y="742"/>
                  </a:lnTo>
                  <a:lnTo>
                    <a:pt x="58" y="766"/>
                  </a:lnTo>
                  <a:lnTo>
                    <a:pt x="58" y="766"/>
                  </a:lnTo>
                  <a:lnTo>
                    <a:pt x="71" y="791"/>
                  </a:lnTo>
                  <a:lnTo>
                    <a:pt x="85" y="814"/>
                  </a:lnTo>
                  <a:lnTo>
                    <a:pt x="101" y="837"/>
                  </a:lnTo>
                  <a:lnTo>
                    <a:pt x="117" y="857"/>
                  </a:lnTo>
                  <a:lnTo>
                    <a:pt x="134" y="878"/>
                  </a:lnTo>
                  <a:lnTo>
                    <a:pt x="153" y="897"/>
                  </a:lnTo>
                  <a:lnTo>
                    <a:pt x="172" y="915"/>
                  </a:lnTo>
                  <a:lnTo>
                    <a:pt x="191" y="933"/>
                  </a:lnTo>
                  <a:lnTo>
                    <a:pt x="213" y="949"/>
                  </a:lnTo>
                  <a:lnTo>
                    <a:pt x="234" y="964"/>
                  </a:lnTo>
                  <a:lnTo>
                    <a:pt x="257" y="978"/>
                  </a:lnTo>
                  <a:lnTo>
                    <a:pt x="279" y="991"/>
                  </a:lnTo>
                  <a:lnTo>
                    <a:pt x="303" y="1004"/>
                  </a:lnTo>
                  <a:lnTo>
                    <a:pt x="326" y="1015"/>
                  </a:lnTo>
                  <a:lnTo>
                    <a:pt x="351" y="1025"/>
                  </a:lnTo>
                  <a:lnTo>
                    <a:pt x="375" y="1033"/>
                  </a:lnTo>
                  <a:lnTo>
                    <a:pt x="375" y="1033"/>
                  </a:lnTo>
                  <a:lnTo>
                    <a:pt x="401" y="1041"/>
                  </a:lnTo>
                  <a:lnTo>
                    <a:pt x="426" y="1047"/>
                  </a:lnTo>
                  <a:lnTo>
                    <a:pt x="453" y="1052"/>
                  </a:lnTo>
                  <a:lnTo>
                    <a:pt x="479" y="1056"/>
                  </a:lnTo>
                  <a:lnTo>
                    <a:pt x="504" y="1059"/>
                  </a:lnTo>
                  <a:lnTo>
                    <a:pt x="531" y="1060"/>
                  </a:lnTo>
                  <a:lnTo>
                    <a:pt x="558" y="1060"/>
                  </a:lnTo>
                  <a:lnTo>
                    <a:pt x="585" y="1059"/>
                  </a:lnTo>
                  <a:lnTo>
                    <a:pt x="612" y="1057"/>
                  </a:lnTo>
                  <a:lnTo>
                    <a:pt x="638" y="1054"/>
                  </a:lnTo>
                  <a:lnTo>
                    <a:pt x="665" y="1049"/>
                  </a:lnTo>
                  <a:lnTo>
                    <a:pt x="692" y="1043"/>
                  </a:lnTo>
                  <a:lnTo>
                    <a:pt x="718" y="1035"/>
                  </a:lnTo>
                  <a:lnTo>
                    <a:pt x="745" y="1027"/>
                  </a:lnTo>
                  <a:lnTo>
                    <a:pt x="770" y="1016"/>
                  </a:lnTo>
                  <a:lnTo>
                    <a:pt x="796" y="1005"/>
                  </a:lnTo>
                  <a:lnTo>
                    <a:pt x="796" y="1005"/>
                  </a:lnTo>
                  <a:lnTo>
                    <a:pt x="821" y="992"/>
                  </a:lnTo>
                  <a:lnTo>
                    <a:pt x="845" y="978"/>
                  </a:lnTo>
                  <a:lnTo>
                    <a:pt x="868" y="963"/>
                  </a:lnTo>
                  <a:lnTo>
                    <a:pt x="890" y="948"/>
                  </a:lnTo>
                  <a:lnTo>
                    <a:pt x="912" y="931"/>
                  </a:lnTo>
                  <a:lnTo>
                    <a:pt x="932" y="913"/>
                  </a:lnTo>
                  <a:lnTo>
                    <a:pt x="951" y="895"/>
                  </a:lnTo>
                  <a:lnTo>
                    <a:pt x="969" y="876"/>
                  </a:lnTo>
                  <a:lnTo>
                    <a:pt x="986" y="855"/>
                  </a:lnTo>
                  <a:lnTo>
                    <a:pt x="1001" y="835"/>
                  </a:lnTo>
                  <a:lnTo>
                    <a:pt x="1016" y="814"/>
                  </a:lnTo>
                  <a:lnTo>
                    <a:pt x="1029" y="791"/>
                  </a:lnTo>
                  <a:lnTo>
                    <a:pt x="1042" y="769"/>
                  </a:lnTo>
                  <a:lnTo>
                    <a:pt x="1053" y="746"/>
                  </a:lnTo>
                  <a:lnTo>
                    <a:pt x="1063" y="722"/>
                  </a:lnTo>
                  <a:lnTo>
                    <a:pt x="1072" y="698"/>
                  </a:lnTo>
                  <a:lnTo>
                    <a:pt x="1072" y="698"/>
                  </a:lnTo>
                  <a:lnTo>
                    <a:pt x="1080" y="675"/>
                  </a:lnTo>
                  <a:lnTo>
                    <a:pt x="1087" y="650"/>
                  </a:lnTo>
                  <a:lnTo>
                    <a:pt x="1092" y="625"/>
                  </a:lnTo>
                  <a:lnTo>
                    <a:pt x="1097" y="599"/>
                  </a:lnTo>
                  <a:lnTo>
                    <a:pt x="1099" y="574"/>
                  </a:lnTo>
                  <a:lnTo>
                    <a:pt x="1101" y="548"/>
                  </a:lnTo>
                  <a:lnTo>
                    <a:pt x="1101" y="523"/>
                  </a:lnTo>
                  <a:lnTo>
                    <a:pt x="1100" y="498"/>
                  </a:lnTo>
                  <a:lnTo>
                    <a:pt x="1098" y="472"/>
                  </a:lnTo>
                  <a:lnTo>
                    <a:pt x="1095" y="446"/>
                  </a:lnTo>
                  <a:lnTo>
                    <a:pt x="1089" y="420"/>
                  </a:lnTo>
                  <a:lnTo>
                    <a:pt x="1083" y="394"/>
                  </a:lnTo>
                  <a:lnTo>
                    <a:pt x="1075" y="369"/>
                  </a:lnTo>
                  <a:lnTo>
                    <a:pt x="1066" y="344"/>
                  </a:lnTo>
                  <a:lnTo>
                    <a:pt x="1055" y="318"/>
                  </a:lnTo>
                  <a:lnTo>
                    <a:pt x="1043" y="293"/>
                  </a:lnTo>
                  <a:lnTo>
                    <a:pt x="1043" y="293"/>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 name="iṧlîḍê"/>
            <p:cNvSpPr/>
            <p:nvPr/>
          </p:nvSpPr>
          <p:spPr bwMode="auto">
            <a:xfrm flipH="1">
              <a:off x="8410760" y="2112781"/>
              <a:ext cx="873839" cy="717175"/>
            </a:xfrm>
            <a:custGeom>
              <a:avLst/>
              <a:gdLst>
                <a:gd name="T0" fmla="*/ 905 w 968"/>
                <a:gd name="T1" fmla="*/ 236 h 931"/>
                <a:gd name="T2" fmla="*/ 865 w 968"/>
                <a:gd name="T3" fmla="*/ 178 h 931"/>
                <a:gd name="T4" fmla="*/ 817 w 968"/>
                <a:gd name="T5" fmla="*/ 127 h 931"/>
                <a:gd name="T6" fmla="*/ 762 w 968"/>
                <a:gd name="T7" fmla="*/ 84 h 931"/>
                <a:gd name="T8" fmla="*/ 701 w 968"/>
                <a:gd name="T9" fmla="*/ 49 h 931"/>
                <a:gd name="T10" fmla="*/ 637 w 968"/>
                <a:gd name="T11" fmla="*/ 23 h 931"/>
                <a:gd name="T12" fmla="*/ 570 w 968"/>
                <a:gd name="T13" fmla="*/ 7 h 931"/>
                <a:gd name="T14" fmla="*/ 500 w 968"/>
                <a:gd name="T15" fmla="*/ 0 h 931"/>
                <a:gd name="T16" fmla="*/ 430 w 968"/>
                <a:gd name="T17" fmla="*/ 2 h 931"/>
                <a:gd name="T18" fmla="*/ 359 w 968"/>
                <a:gd name="T19" fmla="*/ 15 h 931"/>
                <a:gd name="T20" fmla="*/ 290 w 968"/>
                <a:gd name="T21" fmla="*/ 38 h 931"/>
                <a:gd name="T22" fmla="*/ 246 w 968"/>
                <a:gd name="T23" fmla="*/ 60 h 931"/>
                <a:gd name="T24" fmla="*/ 185 w 968"/>
                <a:gd name="T25" fmla="*/ 99 h 931"/>
                <a:gd name="T26" fmla="*/ 132 w 968"/>
                <a:gd name="T27" fmla="*/ 145 h 931"/>
                <a:gd name="T28" fmla="*/ 87 w 968"/>
                <a:gd name="T29" fmla="*/ 197 h 931"/>
                <a:gd name="T30" fmla="*/ 52 w 968"/>
                <a:gd name="T31" fmla="*/ 255 h 931"/>
                <a:gd name="T32" fmla="*/ 25 w 968"/>
                <a:gd name="T33" fmla="*/ 317 h 931"/>
                <a:gd name="T34" fmla="*/ 8 w 968"/>
                <a:gd name="T35" fmla="*/ 382 h 931"/>
                <a:gd name="T36" fmla="*/ 0 w 968"/>
                <a:gd name="T37" fmla="*/ 449 h 931"/>
                <a:gd name="T38" fmla="*/ 2 w 968"/>
                <a:gd name="T39" fmla="*/ 517 h 931"/>
                <a:gd name="T40" fmla="*/ 16 w 968"/>
                <a:gd name="T41" fmla="*/ 585 h 931"/>
                <a:gd name="T42" fmla="*/ 39 w 968"/>
                <a:gd name="T43" fmla="*/ 652 h 931"/>
                <a:gd name="T44" fmla="*/ 62 w 968"/>
                <a:gd name="T45" fmla="*/ 694 h 931"/>
                <a:gd name="T46" fmla="*/ 102 w 968"/>
                <a:gd name="T47" fmla="*/ 753 h 931"/>
                <a:gd name="T48" fmla="*/ 150 w 968"/>
                <a:gd name="T49" fmla="*/ 804 h 931"/>
                <a:gd name="T50" fmla="*/ 205 w 968"/>
                <a:gd name="T51" fmla="*/ 847 h 931"/>
                <a:gd name="T52" fmla="*/ 266 w 968"/>
                <a:gd name="T53" fmla="*/ 882 h 931"/>
                <a:gd name="T54" fmla="*/ 330 w 968"/>
                <a:gd name="T55" fmla="*/ 907 h 931"/>
                <a:gd name="T56" fmla="*/ 397 w 968"/>
                <a:gd name="T57" fmla="*/ 924 h 931"/>
                <a:gd name="T58" fmla="*/ 467 w 968"/>
                <a:gd name="T59" fmla="*/ 931 h 931"/>
                <a:gd name="T60" fmla="*/ 537 w 968"/>
                <a:gd name="T61" fmla="*/ 928 h 931"/>
                <a:gd name="T62" fmla="*/ 608 w 968"/>
                <a:gd name="T63" fmla="*/ 915 h 931"/>
                <a:gd name="T64" fmla="*/ 676 w 968"/>
                <a:gd name="T65" fmla="*/ 893 h 931"/>
                <a:gd name="T66" fmla="*/ 721 w 968"/>
                <a:gd name="T67" fmla="*/ 871 h 931"/>
                <a:gd name="T68" fmla="*/ 782 w 968"/>
                <a:gd name="T69" fmla="*/ 832 h 931"/>
                <a:gd name="T70" fmla="*/ 836 w 968"/>
                <a:gd name="T71" fmla="*/ 786 h 931"/>
                <a:gd name="T72" fmla="*/ 879 w 968"/>
                <a:gd name="T73" fmla="*/ 733 h 931"/>
                <a:gd name="T74" fmla="*/ 915 w 968"/>
                <a:gd name="T75" fmla="*/ 676 h 931"/>
                <a:gd name="T76" fmla="*/ 942 w 968"/>
                <a:gd name="T77" fmla="*/ 613 h 931"/>
                <a:gd name="T78" fmla="*/ 960 w 968"/>
                <a:gd name="T79" fmla="*/ 548 h 931"/>
                <a:gd name="T80" fmla="*/ 967 w 968"/>
                <a:gd name="T81" fmla="*/ 481 h 931"/>
                <a:gd name="T82" fmla="*/ 965 w 968"/>
                <a:gd name="T83" fmla="*/ 413 h 931"/>
                <a:gd name="T84" fmla="*/ 951 w 968"/>
                <a:gd name="T85" fmla="*/ 346 h 931"/>
                <a:gd name="T86" fmla="*/ 928 w 968"/>
                <a:gd name="T87" fmla="*/ 279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8" h="931">
                  <a:moveTo>
                    <a:pt x="916" y="258"/>
                  </a:moveTo>
                  <a:lnTo>
                    <a:pt x="916" y="258"/>
                  </a:lnTo>
                  <a:lnTo>
                    <a:pt x="905" y="236"/>
                  </a:lnTo>
                  <a:lnTo>
                    <a:pt x="893" y="216"/>
                  </a:lnTo>
                  <a:lnTo>
                    <a:pt x="878" y="196"/>
                  </a:lnTo>
                  <a:lnTo>
                    <a:pt x="865" y="178"/>
                  </a:lnTo>
                  <a:lnTo>
                    <a:pt x="849" y="160"/>
                  </a:lnTo>
                  <a:lnTo>
                    <a:pt x="833" y="143"/>
                  </a:lnTo>
                  <a:lnTo>
                    <a:pt x="817" y="127"/>
                  </a:lnTo>
                  <a:lnTo>
                    <a:pt x="799" y="112"/>
                  </a:lnTo>
                  <a:lnTo>
                    <a:pt x="781" y="98"/>
                  </a:lnTo>
                  <a:lnTo>
                    <a:pt x="762" y="84"/>
                  </a:lnTo>
                  <a:lnTo>
                    <a:pt x="743" y="72"/>
                  </a:lnTo>
                  <a:lnTo>
                    <a:pt x="722" y="60"/>
                  </a:lnTo>
                  <a:lnTo>
                    <a:pt x="701" y="49"/>
                  </a:lnTo>
                  <a:lnTo>
                    <a:pt x="681" y="40"/>
                  </a:lnTo>
                  <a:lnTo>
                    <a:pt x="660" y="31"/>
                  </a:lnTo>
                  <a:lnTo>
                    <a:pt x="637" y="23"/>
                  </a:lnTo>
                  <a:lnTo>
                    <a:pt x="615" y="17"/>
                  </a:lnTo>
                  <a:lnTo>
                    <a:pt x="592" y="11"/>
                  </a:lnTo>
                  <a:lnTo>
                    <a:pt x="570" y="7"/>
                  </a:lnTo>
                  <a:lnTo>
                    <a:pt x="546" y="4"/>
                  </a:lnTo>
                  <a:lnTo>
                    <a:pt x="524" y="1"/>
                  </a:lnTo>
                  <a:lnTo>
                    <a:pt x="500" y="0"/>
                  </a:lnTo>
                  <a:lnTo>
                    <a:pt x="477" y="0"/>
                  </a:lnTo>
                  <a:lnTo>
                    <a:pt x="453" y="1"/>
                  </a:lnTo>
                  <a:lnTo>
                    <a:pt x="430" y="2"/>
                  </a:lnTo>
                  <a:lnTo>
                    <a:pt x="406" y="5"/>
                  </a:lnTo>
                  <a:lnTo>
                    <a:pt x="382" y="9"/>
                  </a:lnTo>
                  <a:lnTo>
                    <a:pt x="359" y="15"/>
                  </a:lnTo>
                  <a:lnTo>
                    <a:pt x="336" y="21"/>
                  </a:lnTo>
                  <a:lnTo>
                    <a:pt x="313" y="29"/>
                  </a:lnTo>
                  <a:lnTo>
                    <a:pt x="290" y="38"/>
                  </a:lnTo>
                  <a:lnTo>
                    <a:pt x="268" y="48"/>
                  </a:lnTo>
                  <a:lnTo>
                    <a:pt x="268" y="48"/>
                  </a:lnTo>
                  <a:lnTo>
                    <a:pt x="246" y="60"/>
                  </a:lnTo>
                  <a:lnTo>
                    <a:pt x="224" y="72"/>
                  </a:lnTo>
                  <a:lnTo>
                    <a:pt x="204" y="85"/>
                  </a:lnTo>
                  <a:lnTo>
                    <a:pt x="185" y="99"/>
                  </a:lnTo>
                  <a:lnTo>
                    <a:pt x="166" y="113"/>
                  </a:lnTo>
                  <a:lnTo>
                    <a:pt x="148" y="129"/>
                  </a:lnTo>
                  <a:lnTo>
                    <a:pt x="132" y="145"/>
                  </a:lnTo>
                  <a:lnTo>
                    <a:pt x="115" y="162"/>
                  </a:lnTo>
                  <a:lnTo>
                    <a:pt x="101" y="180"/>
                  </a:lnTo>
                  <a:lnTo>
                    <a:pt x="87" y="197"/>
                  </a:lnTo>
                  <a:lnTo>
                    <a:pt x="74" y="217"/>
                  </a:lnTo>
                  <a:lnTo>
                    <a:pt x="63" y="236"/>
                  </a:lnTo>
                  <a:lnTo>
                    <a:pt x="52" y="255"/>
                  </a:lnTo>
                  <a:lnTo>
                    <a:pt x="41" y="276"/>
                  </a:lnTo>
                  <a:lnTo>
                    <a:pt x="32" y="297"/>
                  </a:lnTo>
                  <a:lnTo>
                    <a:pt x="25" y="317"/>
                  </a:lnTo>
                  <a:lnTo>
                    <a:pt x="18" y="339"/>
                  </a:lnTo>
                  <a:lnTo>
                    <a:pt x="12" y="360"/>
                  </a:lnTo>
                  <a:lnTo>
                    <a:pt x="8" y="382"/>
                  </a:lnTo>
                  <a:lnTo>
                    <a:pt x="3" y="405"/>
                  </a:lnTo>
                  <a:lnTo>
                    <a:pt x="1" y="427"/>
                  </a:lnTo>
                  <a:lnTo>
                    <a:pt x="0" y="449"/>
                  </a:lnTo>
                  <a:lnTo>
                    <a:pt x="0" y="471"/>
                  </a:lnTo>
                  <a:lnTo>
                    <a:pt x="0" y="494"/>
                  </a:lnTo>
                  <a:lnTo>
                    <a:pt x="2" y="517"/>
                  </a:lnTo>
                  <a:lnTo>
                    <a:pt x="6" y="539"/>
                  </a:lnTo>
                  <a:lnTo>
                    <a:pt x="10" y="562"/>
                  </a:lnTo>
                  <a:lnTo>
                    <a:pt x="16" y="585"/>
                  </a:lnTo>
                  <a:lnTo>
                    <a:pt x="22" y="608"/>
                  </a:lnTo>
                  <a:lnTo>
                    <a:pt x="30" y="629"/>
                  </a:lnTo>
                  <a:lnTo>
                    <a:pt x="39" y="652"/>
                  </a:lnTo>
                  <a:lnTo>
                    <a:pt x="50" y="673"/>
                  </a:lnTo>
                  <a:lnTo>
                    <a:pt x="50" y="673"/>
                  </a:lnTo>
                  <a:lnTo>
                    <a:pt x="62" y="694"/>
                  </a:lnTo>
                  <a:lnTo>
                    <a:pt x="75" y="714"/>
                  </a:lnTo>
                  <a:lnTo>
                    <a:pt x="89" y="734"/>
                  </a:lnTo>
                  <a:lnTo>
                    <a:pt x="102" y="753"/>
                  </a:lnTo>
                  <a:lnTo>
                    <a:pt x="118" y="771"/>
                  </a:lnTo>
                  <a:lnTo>
                    <a:pt x="133" y="788"/>
                  </a:lnTo>
                  <a:lnTo>
                    <a:pt x="150" y="804"/>
                  </a:lnTo>
                  <a:lnTo>
                    <a:pt x="168" y="819"/>
                  </a:lnTo>
                  <a:lnTo>
                    <a:pt x="186" y="833"/>
                  </a:lnTo>
                  <a:lnTo>
                    <a:pt x="205" y="847"/>
                  </a:lnTo>
                  <a:lnTo>
                    <a:pt x="225" y="859"/>
                  </a:lnTo>
                  <a:lnTo>
                    <a:pt x="244" y="871"/>
                  </a:lnTo>
                  <a:lnTo>
                    <a:pt x="266" y="882"/>
                  </a:lnTo>
                  <a:lnTo>
                    <a:pt x="286" y="890"/>
                  </a:lnTo>
                  <a:lnTo>
                    <a:pt x="308" y="899"/>
                  </a:lnTo>
                  <a:lnTo>
                    <a:pt x="330" y="907"/>
                  </a:lnTo>
                  <a:lnTo>
                    <a:pt x="352" y="914"/>
                  </a:lnTo>
                  <a:lnTo>
                    <a:pt x="375" y="920"/>
                  </a:lnTo>
                  <a:lnTo>
                    <a:pt x="397" y="924"/>
                  </a:lnTo>
                  <a:lnTo>
                    <a:pt x="421" y="927"/>
                  </a:lnTo>
                  <a:lnTo>
                    <a:pt x="443" y="929"/>
                  </a:lnTo>
                  <a:lnTo>
                    <a:pt x="467" y="931"/>
                  </a:lnTo>
                  <a:lnTo>
                    <a:pt x="490" y="931"/>
                  </a:lnTo>
                  <a:lnTo>
                    <a:pt x="514" y="930"/>
                  </a:lnTo>
                  <a:lnTo>
                    <a:pt x="537" y="928"/>
                  </a:lnTo>
                  <a:lnTo>
                    <a:pt x="561" y="925"/>
                  </a:lnTo>
                  <a:lnTo>
                    <a:pt x="584" y="921"/>
                  </a:lnTo>
                  <a:lnTo>
                    <a:pt x="608" y="915"/>
                  </a:lnTo>
                  <a:lnTo>
                    <a:pt x="630" y="909"/>
                  </a:lnTo>
                  <a:lnTo>
                    <a:pt x="654" y="901"/>
                  </a:lnTo>
                  <a:lnTo>
                    <a:pt x="676" y="893"/>
                  </a:lnTo>
                  <a:lnTo>
                    <a:pt x="699" y="882"/>
                  </a:lnTo>
                  <a:lnTo>
                    <a:pt x="699" y="882"/>
                  </a:lnTo>
                  <a:lnTo>
                    <a:pt x="721" y="871"/>
                  </a:lnTo>
                  <a:lnTo>
                    <a:pt x="743" y="859"/>
                  </a:lnTo>
                  <a:lnTo>
                    <a:pt x="763" y="846"/>
                  </a:lnTo>
                  <a:lnTo>
                    <a:pt x="782" y="832"/>
                  </a:lnTo>
                  <a:lnTo>
                    <a:pt x="801" y="817"/>
                  </a:lnTo>
                  <a:lnTo>
                    <a:pt x="819" y="802"/>
                  </a:lnTo>
                  <a:lnTo>
                    <a:pt x="836" y="786"/>
                  </a:lnTo>
                  <a:lnTo>
                    <a:pt x="851" y="768"/>
                  </a:lnTo>
                  <a:lnTo>
                    <a:pt x="866" y="751"/>
                  </a:lnTo>
                  <a:lnTo>
                    <a:pt x="879" y="733"/>
                  </a:lnTo>
                  <a:lnTo>
                    <a:pt x="893" y="714"/>
                  </a:lnTo>
                  <a:lnTo>
                    <a:pt x="904" y="695"/>
                  </a:lnTo>
                  <a:lnTo>
                    <a:pt x="915" y="676"/>
                  </a:lnTo>
                  <a:lnTo>
                    <a:pt x="925" y="655"/>
                  </a:lnTo>
                  <a:lnTo>
                    <a:pt x="934" y="635"/>
                  </a:lnTo>
                  <a:lnTo>
                    <a:pt x="942" y="613"/>
                  </a:lnTo>
                  <a:lnTo>
                    <a:pt x="949" y="592"/>
                  </a:lnTo>
                  <a:lnTo>
                    <a:pt x="955" y="571"/>
                  </a:lnTo>
                  <a:lnTo>
                    <a:pt x="960" y="548"/>
                  </a:lnTo>
                  <a:lnTo>
                    <a:pt x="964" y="527"/>
                  </a:lnTo>
                  <a:lnTo>
                    <a:pt x="966" y="504"/>
                  </a:lnTo>
                  <a:lnTo>
                    <a:pt x="967" y="481"/>
                  </a:lnTo>
                  <a:lnTo>
                    <a:pt x="968" y="458"/>
                  </a:lnTo>
                  <a:lnTo>
                    <a:pt x="967" y="436"/>
                  </a:lnTo>
                  <a:lnTo>
                    <a:pt x="965" y="413"/>
                  </a:lnTo>
                  <a:lnTo>
                    <a:pt x="961" y="390"/>
                  </a:lnTo>
                  <a:lnTo>
                    <a:pt x="957" y="369"/>
                  </a:lnTo>
                  <a:lnTo>
                    <a:pt x="951" y="346"/>
                  </a:lnTo>
                  <a:lnTo>
                    <a:pt x="944" y="324"/>
                  </a:lnTo>
                  <a:lnTo>
                    <a:pt x="937" y="301"/>
                  </a:lnTo>
                  <a:lnTo>
                    <a:pt x="928" y="279"/>
                  </a:lnTo>
                  <a:lnTo>
                    <a:pt x="916" y="258"/>
                  </a:lnTo>
                  <a:lnTo>
                    <a:pt x="916" y="258"/>
                  </a:lnTo>
                  <a:close/>
                </a:path>
              </a:pathLst>
            </a:custGeom>
            <a:solidFill>
              <a:srgbClr val="ED7B5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 name="îṡļiḍé"/>
            <p:cNvSpPr/>
            <p:nvPr/>
          </p:nvSpPr>
          <p:spPr bwMode="auto">
            <a:xfrm flipH="1">
              <a:off x="8410760" y="2112781"/>
              <a:ext cx="873839" cy="717175"/>
            </a:xfrm>
            <a:custGeom>
              <a:avLst/>
              <a:gdLst>
                <a:gd name="T0" fmla="*/ 900 w 971"/>
                <a:gd name="T1" fmla="*/ 230 h 935"/>
                <a:gd name="T2" fmla="*/ 815 w 971"/>
                <a:gd name="T3" fmla="*/ 128 h 935"/>
                <a:gd name="T4" fmla="*/ 708 w 971"/>
                <a:gd name="T5" fmla="*/ 54 h 935"/>
                <a:gd name="T6" fmla="*/ 584 w 971"/>
                <a:gd name="T7" fmla="*/ 12 h 935"/>
                <a:gd name="T8" fmla="*/ 485 w 971"/>
                <a:gd name="T9" fmla="*/ 3 h 935"/>
                <a:gd name="T10" fmla="*/ 377 w 971"/>
                <a:gd name="T11" fmla="*/ 15 h 935"/>
                <a:gd name="T12" fmla="*/ 270 w 971"/>
                <a:gd name="T13" fmla="*/ 51 h 935"/>
                <a:gd name="T14" fmla="*/ 183 w 971"/>
                <a:gd name="T15" fmla="*/ 105 h 935"/>
                <a:gd name="T16" fmla="*/ 91 w 971"/>
                <a:gd name="T17" fmla="*/ 199 h 935"/>
                <a:gd name="T18" fmla="*/ 31 w 971"/>
                <a:gd name="T19" fmla="*/ 311 h 935"/>
                <a:gd name="T20" fmla="*/ 4 w 971"/>
                <a:gd name="T21" fmla="*/ 436 h 935"/>
                <a:gd name="T22" fmla="*/ 5 w 971"/>
                <a:gd name="T23" fmla="*/ 520 h 935"/>
                <a:gd name="T24" fmla="*/ 31 w 971"/>
                <a:gd name="T25" fmla="*/ 624 h 935"/>
                <a:gd name="T26" fmla="*/ 70 w 971"/>
                <a:gd name="T27" fmla="*/ 705 h 935"/>
                <a:gd name="T28" fmla="*/ 156 w 971"/>
                <a:gd name="T29" fmla="*/ 806 h 935"/>
                <a:gd name="T30" fmla="*/ 263 w 971"/>
                <a:gd name="T31" fmla="*/ 881 h 935"/>
                <a:gd name="T32" fmla="*/ 388 w 971"/>
                <a:gd name="T33" fmla="*/ 923 h 935"/>
                <a:gd name="T34" fmla="*/ 485 w 971"/>
                <a:gd name="T35" fmla="*/ 932 h 935"/>
                <a:gd name="T36" fmla="*/ 594 w 971"/>
                <a:gd name="T37" fmla="*/ 921 h 935"/>
                <a:gd name="T38" fmla="*/ 701 w 971"/>
                <a:gd name="T39" fmla="*/ 884 h 935"/>
                <a:gd name="T40" fmla="*/ 788 w 971"/>
                <a:gd name="T41" fmla="*/ 830 h 935"/>
                <a:gd name="T42" fmla="*/ 880 w 971"/>
                <a:gd name="T43" fmla="*/ 736 h 935"/>
                <a:gd name="T44" fmla="*/ 941 w 971"/>
                <a:gd name="T45" fmla="*/ 622 h 935"/>
                <a:gd name="T46" fmla="*/ 967 w 971"/>
                <a:gd name="T47" fmla="*/ 499 h 935"/>
                <a:gd name="T48" fmla="*/ 966 w 971"/>
                <a:gd name="T49" fmla="*/ 415 h 935"/>
                <a:gd name="T50" fmla="*/ 940 w 971"/>
                <a:gd name="T51" fmla="*/ 310 h 935"/>
                <a:gd name="T52" fmla="*/ 920 w 971"/>
                <a:gd name="T53" fmla="*/ 259 h 935"/>
                <a:gd name="T54" fmla="*/ 951 w 971"/>
                <a:gd name="T55" fmla="*/ 336 h 935"/>
                <a:gd name="T56" fmla="*/ 970 w 971"/>
                <a:gd name="T57" fmla="*/ 441 h 935"/>
                <a:gd name="T58" fmla="*/ 967 w 971"/>
                <a:gd name="T59" fmla="*/ 531 h 935"/>
                <a:gd name="T60" fmla="*/ 931 w 971"/>
                <a:gd name="T61" fmla="*/ 653 h 935"/>
                <a:gd name="T62" fmla="*/ 862 w 971"/>
                <a:gd name="T63" fmla="*/ 763 h 935"/>
                <a:gd name="T64" fmla="*/ 763 w 971"/>
                <a:gd name="T65" fmla="*/ 851 h 935"/>
                <a:gd name="T66" fmla="*/ 676 w 971"/>
                <a:gd name="T67" fmla="*/ 897 h 935"/>
                <a:gd name="T68" fmla="*/ 567 w 971"/>
                <a:gd name="T69" fmla="*/ 928 h 935"/>
                <a:gd name="T70" fmla="*/ 485 w 971"/>
                <a:gd name="T71" fmla="*/ 935 h 935"/>
                <a:gd name="T72" fmla="*/ 354 w 971"/>
                <a:gd name="T73" fmla="*/ 917 h 935"/>
                <a:gd name="T74" fmla="*/ 233 w 971"/>
                <a:gd name="T75" fmla="*/ 867 h 935"/>
                <a:gd name="T76" fmla="*/ 130 w 971"/>
                <a:gd name="T77" fmla="*/ 786 h 935"/>
                <a:gd name="T78" fmla="*/ 51 w 971"/>
                <a:gd name="T79" fmla="*/ 675 h 935"/>
                <a:gd name="T80" fmla="*/ 20 w 971"/>
                <a:gd name="T81" fmla="*/ 599 h 935"/>
                <a:gd name="T82" fmla="*/ 1 w 971"/>
                <a:gd name="T83" fmla="*/ 494 h 935"/>
                <a:gd name="T84" fmla="*/ 5 w 971"/>
                <a:gd name="T85" fmla="*/ 404 h 935"/>
                <a:gd name="T86" fmla="*/ 40 w 971"/>
                <a:gd name="T87" fmla="*/ 281 h 935"/>
                <a:gd name="T88" fmla="*/ 110 w 971"/>
                <a:gd name="T89" fmla="*/ 172 h 935"/>
                <a:gd name="T90" fmla="*/ 208 w 971"/>
                <a:gd name="T91" fmla="*/ 84 h 935"/>
                <a:gd name="T92" fmla="*/ 296 w 971"/>
                <a:gd name="T93" fmla="*/ 37 h 935"/>
                <a:gd name="T94" fmla="*/ 404 w 971"/>
                <a:gd name="T95" fmla="*/ 7 h 935"/>
                <a:gd name="T96" fmla="*/ 485 w 971"/>
                <a:gd name="T97" fmla="*/ 0 h 935"/>
                <a:gd name="T98" fmla="*/ 617 w 971"/>
                <a:gd name="T99" fmla="*/ 18 h 935"/>
                <a:gd name="T100" fmla="*/ 738 w 971"/>
                <a:gd name="T101" fmla="*/ 68 h 935"/>
                <a:gd name="T102" fmla="*/ 841 w 971"/>
                <a:gd name="T103" fmla="*/ 149 h 935"/>
                <a:gd name="T104" fmla="*/ 920 w 971"/>
                <a:gd name="T105" fmla="*/ 2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1" h="935">
                  <a:moveTo>
                    <a:pt x="918" y="260"/>
                  </a:moveTo>
                  <a:lnTo>
                    <a:pt x="917" y="260"/>
                  </a:lnTo>
                  <a:lnTo>
                    <a:pt x="917" y="260"/>
                  </a:lnTo>
                  <a:lnTo>
                    <a:pt x="900" y="230"/>
                  </a:lnTo>
                  <a:lnTo>
                    <a:pt x="883" y="202"/>
                  </a:lnTo>
                  <a:lnTo>
                    <a:pt x="861" y="175"/>
                  </a:lnTo>
                  <a:lnTo>
                    <a:pt x="839" y="151"/>
                  </a:lnTo>
                  <a:lnTo>
                    <a:pt x="815" y="128"/>
                  </a:lnTo>
                  <a:lnTo>
                    <a:pt x="791" y="107"/>
                  </a:lnTo>
                  <a:lnTo>
                    <a:pt x="764" y="88"/>
                  </a:lnTo>
                  <a:lnTo>
                    <a:pt x="737" y="71"/>
                  </a:lnTo>
                  <a:lnTo>
                    <a:pt x="708" y="54"/>
                  </a:lnTo>
                  <a:lnTo>
                    <a:pt x="677" y="42"/>
                  </a:lnTo>
                  <a:lnTo>
                    <a:pt x="647" y="30"/>
                  </a:lnTo>
                  <a:lnTo>
                    <a:pt x="616" y="20"/>
                  </a:lnTo>
                  <a:lnTo>
                    <a:pt x="584" y="12"/>
                  </a:lnTo>
                  <a:lnTo>
                    <a:pt x="552" y="7"/>
                  </a:lnTo>
                  <a:lnTo>
                    <a:pt x="518" y="4"/>
                  </a:lnTo>
                  <a:lnTo>
                    <a:pt x="485" y="3"/>
                  </a:lnTo>
                  <a:lnTo>
                    <a:pt x="485" y="3"/>
                  </a:lnTo>
                  <a:lnTo>
                    <a:pt x="459" y="4"/>
                  </a:lnTo>
                  <a:lnTo>
                    <a:pt x="430" y="6"/>
                  </a:lnTo>
                  <a:lnTo>
                    <a:pt x="404" y="9"/>
                  </a:lnTo>
                  <a:lnTo>
                    <a:pt x="377" y="15"/>
                  </a:lnTo>
                  <a:lnTo>
                    <a:pt x="350" y="21"/>
                  </a:lnTo>
                  <a:lnTo>
                    <a:pt x="323" y="30"/>
                  </a:lnTo>
                  <a:lnTo>
                    <a:pt x="296" y="39"/>
                  </a:lnTo>
                  <a:lnTo>
                    <a:pt x="270" y="51"/>
                  </a:lnTo>
                  <a:lnTo>
                    <a:pt x="270" y="51"/>
                  </a:lnTo>
                  <a:lnTo>
                    <a:pt x="240" y="67"/>
                  </a:lnTo>
                  <a:lnTo>
                    <a:pt x="211" y="86"/>
                  </a:lnTo>
                  <a:lnTo>
                    <a:pt x="183" y="105"/>
                  </a:lnTo>
                  <a:lnTo>
                    <a:pt x="157" y="127"/>
                  </a:lnTo>
                  <a:lnTo>
                    <a:pt x="133" y="149"/>
                  </a:lnTo>
                  <a:lnTo>
                    <a:pt x="111" y="174"/>
                  </a:lnTo>
                  <a:lnTo>
                    <a:pt x="91" y="199"/>
                  </a:lnTo>
                  <a:lnTo>
                    <a:pt x="73" y="226"/>
                  </a:lnTo>
                  <a:lnTo>
                    <a:pt x="57" y="254"/>
                  </a:lnTo>
                  <a:lnTo>
                    <a:pt x="42" y="282"/>
                  </a:lnTo>
                  <a:lnTo>
                    <a:pt x="31" y="311"/>
                  </a:lnTo>
                  <a:lnTo>
                    <a:pt x="21" y="342"/>
                  </a:lnTo>
                  <a:lnTo>
                    <a:pt x="13" y="373"/>
                  </a:lnTo>
                  <a:lnTo>
                    <a:pt x="8" y="404"/>
                  </a:lnTo>
                  <a:lnTo>
                    <a:pt x="4" y="436"/>
                  </a:lnTo>
                  <a:lnTo>
                    <a:pt x="3" y="468"/>
                  </a:lnTo>
                  <a:lnTo>
                    <a:pt x="3" y="468"/>
                  </a:lnTo>
                  <a:lnTo>
                    <a:pt x="3" y="494"/>
                  </a:lnTo>
                  <a:lnTo>
                    <a:pt x="5" y="520"/>
                  </a:lnTo>
                  <a:lnTo>
                    <a:pt x="10" y="546"/>
                  </a:lnTo>
                  <a:lnTo>
                    <a:pt x="15" y="573"/>
                  </a:lnTo>
                  <a:lnTo>
                    <a:pt x="22" y="599"/>
                  </a:lnTo>
                  <a:lnTo>
                    <a:pt x="31" y="624"/>
                  </a:lnTo>
                  <a:lnTo>
                    <a:pt x="41" y="649"/>
                  </a:lnTo>
                  <a:lnTo>
                    <a:pt x="54" y="674"/>
                  </a:lnTo>
                  <a:lnTo>
                    <a:pt x="54" y="674"/>
                  </a:lnTo>
                  <a:lnTo>
                    <a:pt x="70" y="705"/>
                  </a:lnTo>
                  <a:lnTo>
                    <a:pt x="89" y="733"/>
                  </a:lnTo>
                  <a:lnTo>
                    <a:pt x="110" y="759"/>
                  </a:lnTo>
                  <a:lnTo>
                    <a:pt x="132" y="783"/>
                  </a:lnTo>
                  <a:lnTo>
                    <a:pt x="156" y="806"/>
                  </a:lnTo>
                  <a:lnTo>
                    <a:pt x="180" y="828"/>
                  </a:lnTo>
                  <a:lnTo>
                    <a:pt x="207" y="847"/>
                  </a:lnTo>
                  <a:lnTo>
                    <a:pt x="235" y="864"/>
                  </a:lnTo>
                  <a:lnTo>
                    <a:pt x="263" y="881"/>
                  </a:lnTo>
                  <a:lnTo>
                    <a:pt x="294" y="894"/>
                  </a:lnTo>
                  <a:lnTo>
                    <a:pt x="324" y="905"/>
                  </a:lnTo>
                  <a:lnTo>
                    <a:pt x="355" y="915"/>
                  </a:lnTo>
                  <a:lnTo>
                    <a:pt x="388" y="923"/>
                  </a:lnTo>
                  <a:lnTo>
                    <a:pt x="420" y="928"/>
                  </a:lnTo>
                  <a:lnTo>
                    <a:pt x="453" y="931"/>
                  </a:lnTo>
                  <a:lnTo>
                    <a:pt x="485" y="932"/>
                  </a:lnTo>
                  <a:lnTo>
                    <a:pt x="485" y="932"/>
                  </a:lnTo>
                  <a:lnTo>
                    <a:pt x="513" y="931"/>
                  </a:lnTo>
                  <a:lnTo>
                    <a:pt x="540" y="929"/>
                  </a:lnTo>
                  <a:lnTo>
                    <a:pt x="567" y="926"/>
                  </a:lnTo>
                  <a:lnTo>
                    <a:pt x="594" y="921"/>
                  </a:lnTo>
                  <a:lnTo>
                    <a:pt x="621" y="913"/>
                  </a:lnTo>
                  <a:lnTo>
                    <a:pt x="648" y="905"/>
                  </a:lnTo>
                  <a:lnTo>
                    <a:pt x="675" y="895"/>
                  </a:lnTo>
                  <a:lnTo>
                    <a:pt x="701" y="884"/>
                  </a:lnTo>
                  <a:lnTo>
                    <a:pt x="701" y="884"/>
                  </a:lnTo>
                  <a:lnTo>
                    <a:pt x="732" y="868"/>
                  </a:lnTo>
                  <a:lnTo>
                    <a:pt x="761" y="849"/>
                  </a:lnTo>
                  <a:lnTo>
                    <a:pt x="788" y="830"/>
                  </a:lnTo>
                  <a:lnTo>
                    <a:pt x="814" y="808"/>
                  </a:lnTo>
                  <a:lnTo>
                    <a:pt x="838" y="786"/>
                  </a:lnTo>
                  <a:lnTo>
                    <a:pt x="860" y="761"/>
                  </a:lnTo>
                  <a:lnTo>
                    <a:pt x="880" y="736"/>
                  </a:lnTo>
                  <a:lnTo>
                    <a:pt x="898" y="709"/>
                  </a:lnTo>
                  <a:lnTo>
                    <a:pt x="914" y="681"/>
                  </a:lnTo>
                  <a:lnTo>
                    <a:pt x="929" y="653"/>
                  </a:lnTo>
                  <a:lnTo>
                    <a:pt x="941" y="622"/>
                  </a:lnTo>
                  <a:lnTo>
                    <a:pt x="950" y="592"/>
                  </a:lnTo>
                  <a:lnTo>
                    <a:pt x="958" y="562"/>
                  </a:lnTo>
                  <a:lnTo>
                    <a:pt x="963" y="531"/>
                  </a:lnTo>
                  <a:lnTo>
                    <a:pt x="967" y="499"/>
                  </a:lnTo>
                  <a:lnTo>
                    <a:pt x="968" y="467"/>
                  </a:lnTo>
                  <a:lnTo>
                    <a:pt x="968" y="467"/>
                  </a:lnTo>
                  <a:lnTo>
                    <a:pt x="968" y="441"/>
                  </a:lnTo>
                  <a:lnTo>
                    <a:pt x="966" y="415"/>
                  </a:lnTo>
                  <a:lnTo>
                    <a:pt x="961" y="388"/>
                  </a:lnTo>
                  <a:lnTo>
                    <a:pt x="955" y="362"/>
                  </a:lnTo>
                  <a:lnTo>
                    <a:pt x="949" y="336"/>
                  </a:lnTo>
                  <a:lnTo>
                    <a:pt x="940" y="310"/>
                  </a:lnTo>
                  <a:lnTo>
                    <a:pt x="930" y="286"/>
                  </a:lnTo>
                  <a:lnTo>
                    <a:pt x="917" y="260"/>
                  </a:lnTo>
                  <a:lnTo>
                    <a:pt x="918" y="260"/>
                  </a:lnTo>
                  <a:lnTo>
                    <a:pt x="920" y="259"/>
                  </a:lnTo>
                  <a:lnTo>
                    <a:pt x="920" y="259"/>
                  </a:lnTo>
                  <a:lnTo>
                    <a:pt x="932" y="284"/>
                  </a:lnTo>
                  <a:lnTo>
                    <a:pt x="942" y="310"/>
                  </a:lnTo>
                  <a:lnTo>
                    <a:pt x="951" y="336"/>
                  </a:lnTo>
                  <a:lnTo>
                    <a:pt x="958" y="362"/>
                  </a:lnTo>
                  <a:lnTo>
                    <a:pt x="963" y="388"/>
                  </a:lnTo>
                  <a:lnTo>
                    <a:pt x="968" y="414"/>
                  </a:lnTo>
                  <a:lnTo>
                    <a:pt x="970" y="441"/>
                  </a:lnTo>
                  <a:lnTo>
                    <a:pt x="971" y="467"/>
                  </a:lnTo>
                  <a:lnTo>
                    <a:pt x="971" y="467"/>
                  </a:lnTo>
                  <a:lnTo>
                    <a:pt x="970" y="499"/>
                  </a:lnTo>
                  <a:lnTo>
                    <a:pt x="967" y="531"/>
                  </a:lnTo>
                  <a:lnTo>
                    <a:pt x="961" y="562"/>
                  </a:lnTo>
                  <a:lnTo>
                    <a:pt x="953" y="593"/>
                  </a:lnTo>
                  <a:lnTo>
                    <a:pt x="943" y="624"/>
                  </a:lnTo>
                  <a:lnTo>
                    <a:pt x="931" y="653"/>
                  </a:lnTo>
                  <a:lnTo>
                    <a:pt x="916" y="682"/>
                  </a:lnTo>
                  <a:lnTo>
                    <a:pt x="900" y="710"/>
                  </a:lnTo>
                  <a:lnTo>
                    <a:pt x="881" y="737"/>
                  </a:lnTo>
                  <a:lnTo>
                    <a:pt x="862" y="763"/>
                  </a:lnTo>
                  <a:lnTo>
                    <a:pt x="840" y="787"/>
                  </a:lnTo>
                  <a:lnTo>
                    <a:pt x="815" y="809"/>
                  </a:lnTo>
                  <a:lnTo>
                    <a:pt x="789" y="831"/>
                  </a:lnTo>
                  <a:lnTo>
                    <a:pt x="763" y="851"/>
                  </a:lnTo>
                  <a:lnTo>
                    <a:pt x="733" y="869"/>
                  </a:lnTo>
                  <a:lnTo>
                    <a:pt x="702" y="885"/>
                  </a:lnTo>
                  <a:lnTo>
                    <a:pt x="702" y="885"/>
                  </a:lnTo>
                  <a:lnTo>
                    <a:pt x="676" y="897"/>
                  </a:lnTo>
                  <a:lnTo>
                    <a:pt x="649" y="908"/>
                  </a:lnTo>
                  <a:lnTo>
                    <a:pt x="622" y="915"/>
                  </a:lnTo>
                  <a:lnTo>
                    <a:pt x="595" y="923"/>
                  </a:lnTo>
                  <a:lnTo>
                    <a:pt x="567" y="928"/>
                  </a:lnTo>
                  <a:lnTo>
                    <a:pt x="540" y="931"/>
                  </a:lnTo>
                  <a:lnTo>
                    <a:pt x="513" y="933"/>
                  </a:lnTo>
                  <a:lnTo>
                    <a:pt x="485" y="935"/>
                  </a:lnTo>
                  <a:lnTo>
                    <a:pt x="485" y="935"/>
                  </a:lnTo>
                  <a:lnTo>
                    <a:pt x="453" y="933"/>
                  </a:lnTo>
                  <a:lnTo>
                    <a:pt x="419" y="930"/>
                  </a:lnTo>
                  <a:lnTo>
                    <a:pt x="387" y="925"/>
                  </a:lnTo>
                  <a:lnTo>
                    <a:pt x="354" y="917"/>
                  </a:lnTo>
                  <a:lnTo>
                    <a:pt x="323" y="908"/>
                  </a:lnTo>
                  <a:lnTo>
                    <a:pt x="292" y="896"/>
                  </a:lnTo>
                  <a:lnTo>
                    <a:pt x="262" y="882"/>
                  </a:lnTo>
                  <a:lnTo>
                    <a:pt x="233" y="867"/>
                  </a:lnTo>
                  <a:lnTo>
                    <a:pt x="206" y="849"/>
                  </a:lnTo>
                  <a:lnTo>
                    <a:pt x="179" y="830"/>
                  </a:lnTo>
                  <a:lnTo>
                    <a:pt x="153" y="808"/>
                  </a:lnTo>
                  <a:lnTo>
                    <a:pt x="130" y="786"/>
                  </a:lnTo>
                  <a:lnTo>
                    <a:pt x="107" y="761"/>
                  </a:lnTo>
                  <a:lnTo>
                    <a:pt x="87" y="734"/>
                  </a:lnTo>
                  <a:lnTo>
                    <a:pt x="68" y="706"/>
                  </a:lnTo>
                  <a:lnTo>
                    <a:pt x="51" y="675"/>
                  </a:lnTo>
                  <a:lnTo>
                    <a:pt x="51" y="675"/>
                  </a:lnTo>
                  <a:lnTo>
                    <a:pt x="39" y="651"/>
                  </a:lnTo>
                  <a:lnTo>
                    <a:pt x="29" y="625"/>
                  </a:lnTo>
                  <a:lnTo>
                    <a:pt x="20" y="599"/>
                  </a:lnTo>
                  <a:lnTo>
                    <a:pt x="13" y="573"/>
                  </a:lnTo>
                  <a:lnTo>
                    <a:pt x="8" y="547"/>
                  </a:lnTo>
                  <a:lnTo>
                    <a:pt x="3" y="520"/>
                  </a:lnTo>
                  <a:lnTo>
                    <a:pt x="1" y="494"/>
                  </a:lnTo>
                  <a:lnTo>
                    <a:pt x="0" y="468"/>
                  </a:lnTo>
                  <a:lnTo>
                    <a:pt x="0" y="468"/>
                  </a:lnTo>
                  <a:lnTo>
                    <a:pt x="1" y="436"/>
                  </a:lnTo>
                  <a:lnTo>
                    <a:pt x="5" y="404"/>
                  </a:lnTo>
                  <a:lnTo>
                    <a:pt x="11" y="372"/>
                  </a:lnTo>
                  <a:lnTo>
                    <a:pt x="19" y="342"/>
                  </a:lnTo>
                  <a:lnTo>
                    <a:pt x="28" y="311"/>
                  </a:lnTo>
                  <a:lnTo>
                    <a:pt x="40" y="281"/>
                  </a:lnTo>
                  <a:lnTo>
                    <a:pt x="55" y="253"/>
                  </a:lnTo>
                  <a:lnTo>
                    <a:pt x="70" y="225"/>
                  </a:lnTo>
                  <a:lnTo>
                    <a:pt x="89" y="198"/>
                  </a:lnTo>
                  <a:lnTo>
                    <a:pt x="110" y="172"/>
                  </a:lnTo>
                  <a:lnTo>
                    <a:pt x="131" y="148"/>
                  </a:lnTo>
                  <a:lnTo>
                    <a:pt x="156" y="125"/>
                  </a:lnTo>
                  <a:lnTo>
                    <a:pt x="181" y="103"/>
                  </a:lnTo>
                  <a:lnTo>
                    <a:pt x="208" y="84"/>
                  </a:lnTo>
                  <a:lnTo>
                    <a:pt x="238" y="65"/>
                  </a:lnTo>
                  <a:lnTo>
                    <a:pt x="269" y="49"/>
                  </a:lnTo>
                  <a:lnTo>
                    <a:pt x="269" y="49"/>
                  </a:lnTo>
                  <a:lnTo>
                    <a:pt x="296" y="37"/>
                  </a:lnTo>
                  <a:lnTo>
                    <a:pt x="322" y="27"/>
                  </a:lnTo>
                  <a:lnTo>
                    <a:pt x="349" y="19"/>
                  </a:lnTo>
                  <a:lnTo>
                    <a:pt x="375" y="12"/>
                  </a:lnTo>
                  <a:lnTo>
                    <a:pt x="404" y="7"/>
                  </a:lnTo>
                  <a:lnTo>
                    <a:pt x="430" y="3"/>
                  </a:lnTo>
                  <a:lnTo>
                    <a:pt x="457" y="0"/>
                  </a:lnTo>
                  <a:lnTo>
                    <a:pt x="485" y="0"/>
                  </a:lnTo>
                  <a:lnTo>
                    <a:pt x="485" y="0"/>
                  </a:lnTo>
                  <a:lnTo>
                    <a:pt x="518" y="2"/>
                  </a:lnTo>
                  <a:lnTo>
                    <a:pt x="552" y="5"/>
                  </a:lnTo>
                  <a:lnTo>
                    <a:pt x="584" y="10"/>
                  </a:lnTo>
                  <a:lnTo>
                    <a:pt x="617" y="18"/>
                  </a:lnTo>
                  <a:lnTo>
                    <a:pt x="648" y="27"/>
                  </a:lnTo>
                  <a:lnTo>
                    <a:pt x="678" y="39"/>
                  </a:lnTo>
                  <a:lnTo>
                    <a:pt x="709" y="52"/>
                  </a:lnTo>
                  <a:lnTo>
                    <a:pt x="738" y="68"/>
                  </a:lnTo>
                  <a:lnTo>
                    <a:pt x="765" y="86"/>
                  </a:lnTo>
                  <a:lnTo>
                    <a:pt x="792" y="105"/>
                  </a:lnTo>
                  <a:lnTo>
                    <a:pt x="817" y="127"/>
                  </a:lnTo>
                  <a:lnTo>
                    <a:pt x="841" y="149"/>
                  </a:lnTo>
                  <a:lnTo>
                    <a:pt x="863" y="174"/>
                  </a:lnTo>
                  <a:lnTo>
                    <a:pt x="884" y="201"/>
                  </a:lnTo>
                  <a:lnTo>
                    <a:pt x="903" y="229"/>
                  </a:lnTo>
                  <a:lnTo>
                    <a:pt x="920" y="259"/>
                  </a:lnTo>
                  <a:lnTo>
                    <a:pt x="918" y="260"/>
                  </a:lnTo>
                  <a:close/>
                </a:path>
              </a:pathLst>
            </a:custGeom>
            <a:solidFill>
              <a:srgbClr val="ED7B5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9" name="íṣ1iḑè"/>
            <p:cNvSpPr/>
            <p:nvPr/>
          </p:nvSpPr>
          <p:spPr bwMode="auto">
            <a:xfrm flipH="1">
              <a:off x="8480883" y="2457886"/>
              <a:ext cx="366796" cy="113238"/>
            </a:xfrm>
            <a:custGeom>
              <a:avLst/>
              <a:gdLst>
                <a:gd name="T0" fmla="*/ 0 w 411"/>
                <a:gd name="T1" fmla="*/ 25 h 147"/>
                <a:gd name="T2" fmla="*/ 403 w 411"/>
                <a:gd name="T3" fmla="*/ 147 h 147"/>
                <a:gd name="T4" fmla="*/ 411 w 411"/>
                <a:gd name="T5" fmla="*/ 120 h 147"/>
                <a:gd name="T6" fmla="*/ 8 w 411"/>
                <a:gd name="T7" fmla="*/ 0 h 147"/>
                <a:gd name="T8" fmla="*/ 0 w 411"/>
                <a:gd name="T9" fmla="*/ 25 h 147"/>
              </a:gdLst>
              <a:ahLst/>
              <a:cxnLst>
                <a:cxn ang="0">
                  <a:pos x="T0" y="T1"/>
                </a:cxn>
                <a:cxn ang="0">
                  <a:pos x="T2" y="T3"/>
                </a:cxn>
                <a:cxn ang="0">
                  <a:pos x="T4" y="T5"/>
                </a:cxn>
                <a:cxn ang="0">
                  <a:pos x="T6" y="T7"/>
                </a:cxn>
                <a:cxn ang="0">
                  <a:pos x="T8" y="T9"/>
                </a:cxn>
              </a:cxnLst>
              <a:rect l="0" t="0" r="r" b="b"/>
              <a:pathLst>
                <a:path w="411" h="147">
                  <a:moveTo>
                    <a:pt x="0" y="25"/>
                  </a:moveTo>
                  <a:lnTo>
                    <a:pt x="403" y="147"/>
                  </a:lnTo>
                  <a:lnTo>
                    <a:pt x="411" y="120"/>
                  </a:lnTo>
                  <a:lnTo>
                    <a:pt x="8" y="0"/>
                  </a:lnTo>
                  <a:lnTo>
                    <a:pt x="0" y="25"/>
                  </a:lnTo>
                  <a:close/>
                </a:path>
              </a:pathLst>
            </a:custGeom>
            <a:solidFill>
              <a:srgbClr val="FBAD1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0" name="íŝľidê"/>
            <p:cNvSpPr/>
            <p:nvPr/>
          </p:nvSpPr>
          <p:spPr bwMode="auto">
            <a:xfrm flipH="1">
              <a:off x="8588764" y="2457886"/>
              <a:ext cx="275097" cy="188730"/>
            </a:xfrm>
            <a:custGeom>
              <a:avLst/>
              <a:gdLst>
                <a:gd name="T0" fmla="*/ 26 w 306"/>
                <a:gd name="T1" fmla="*/ 3 h 243"/>
                <a:gd name="T2" fmla="*/ 26 w 306"/>
                <a:gd name="T3" fmla="*/ 3 h 243"/>
                <a:gd name="T4" fmla="*/ 20 w 306"/>
                <a:gd name="T5" fmla="*/ 0 h 243"/>
                <a:gd name="T6" fmla="*/ 13 w 306"/>
                <a:gd name="T7" fmla="*/ 0 h 243"/>
                <a:gd name="T8" fmla="*/ 8 w 306"/>
                <a:gd name="T9" fmla="*/ 2 h 243"/>
                <a:gd name="T10" fmla="*/ 3 w 306"/>
                <a:gd name="T11" fmla="*/ 5 h 243"/>
                <a:gd name="T12" fmla="*/ 3 w 306"/>
                <a:gd name="T13" fmla="*/ 5 h 243"/>
                <a:gd name="T14" fmla="*/ 0 w 306"/>
                <a:gd name="T15" fmla="*/ 11 h 243"/>
                <a:gd name="T16" fmla="*/ 0 w 306"/>
                <a:gd name="T17" fmla="*/ 17 h 243"/>
                <a:gd name="T18" fmla="*/ 1 w 306"/>
                <a:gd name="T19" fmla="*/ 23 h 243"/>
                <a:gd name="T20" fmla="*/ 5 w 306"/>
                <a:gd name="T21" fmla="*/ 28 h 243"/>
                <a:gd name="T22" fmla="*/ 280 w 306"/>
                <a:gd name="T23" fmla="*/ 240 h 243"/>
                <a:gd name="T24" fmla="*/ 280 w 306"/>
                <a:gd name="T25" fmla="*/ 240 h 243"/>
                <a:gd name="T26" fmla="*/ 286 w 306"/>
                <a:gd name="T27" fmla="*/ 243 h 243"/>
                <a:gd name="T28" fmla="*/ 291 w 306"/>
                <a:gd name="T29" fmla="*/ 243 h 243"/>
                <a:gd name="T30" fmla="*/ 298 w 306"/>
                <a:gd name="T31" fmla="*/ 242 h 243"/>
                <a:gd name="T32" fmla="*/ 303 w 306"/>
                <a:gd name="T33" fmla="*/ 237 h 243"/>
                <a:gd name="T34" fmla="*/ 303 w 306"/>
                <a:gd name="T35" fmla="*/ 237 h 243"/>
                <a:gd name="T36" fmla="*/ 306 w 306"/>
                <a:gd name="T37" fmla="*/ 232 h 243"/>
                <a:gd name="T38" fmla="*/ 306 w 306"/>
                <a:gd name="T39" fmla="*/ 226 h 243"/>
                <a:gd name="T40" fmla="*/ 304 w 306"/>
                <a:gd name="T41" fmla="*/ 220 h 243"/>
                <a:gd name="T42" fmla="*/ 300 w 306"/>
                <a:gd name="T43" fmla="*/ 216 h 243"/>
                <a:gd name="T44" fmla="*/ 26 w 306"/>
                <a:gd name="T45"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243">
                  <a:moveTo>
                    <a:pt x="26" y="3"/>
                  </a:moveTo>
                  <a:lnTo>
                    <a:pt x="26" y="3"/>
                  </a:lnTo>
                  <a:lnTo>
                    <a:pt x="20" y="0"/>
                  </a:lnTo>
                  <a:lnTo>
                    <a:pt x="13" y="0"/>
                  </a:lnTo>
                  <a:lnTo>
                    <a:pt x="8" y="2"/>
                  </a:lnTo>
                  <a:lnTo>
                    <a:pt x="3" y="5"/>
                  </a:lnTo>
                  <a:lnTo>
                    <a:pt x="3" y="5"/>
                  </a:lnTo>
                  <a:lnTo>
                    <a:pt x="0" y="11"/>
                  </a:lnTo>
                  <a:lnTo>
                    <a:pt x="0" y="17"/>
                  </a:lnTo>
                  <a:lnTo>
                    <a:pt x="1" y="23"/>
                  </a:lnTo>
                  <a:lnTo>
                    <a:pt x="5" y="28"/>
                  </a:lnTo>
                  <a:lnTo>
                    <a:pt x="280" y="240"/>
                  </a:lnTo>
                  <a:lnTo>
                    <a:pt x="280" y="240"/>
                  </a:lnTo>
                  <a:lnTo>
                    <a:pt x="286" y="243"/>
                  </a:lnTo>
                  <a:lnTo>
                    <a:pt x="291" y="243"/>
                  </a:lnTo>
                  <a:lnTo>
                    <a:pt x="298" y="242"/>
                  </a:lnTo>
                  <a:lnTo>
                    <a:pt x="303" y="237"/>
                  </a:lnTo>
                  <a:lnTo>
                    <a:pt x="303" y="237"/>
                  </a:lnTo>
                  <a:lnTo>
                    <a:pt x="306" y="232"/>
                  </a:lnTo>
                  <a:lnTo>
                    <a:pt x="306" y="226"/>
                  </a:lnTo>
                  <a:lnTo>
                    <a:pt x="304" y="220"/>
                  </a:lnTo>
                  <a:lnTo>
                    <a:pt x="300" y="216"/>
                  </a:lnTo>
                  <a:lnTo>
                    <a:pt x="26" y="3"/>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1" name="íṧľîḋe"/>
            <p:cNvSpPr/>
            <p:nvPr/>
          </p:nvSpPr>
          <p:spPr bwMode="auto">
            <a:xfrm flipH="1">
              <a:off x="8793738" y="2306902"/>
              <a:ext cx="70123" cy="177945"/>
            </a:xfrm>
            <a:custGeom>
              <a:avLst/>
              <a:gdLst>
                <a:gd name="T0" fmla="*/ 0 w 77"/>
                <a:gd name="T1" fmla="*/ 210 h 229"/>
                <a:gd name="T2" fmla="*/ 0 w 77"/>
                <a:gd name="T3" fmla="*/ 210 h 229"/>
                <a:gd name="T4" fmla="*/ 0 w 77"/>
                <a:gd name="T5" fmla="*/ 216 h 229"/>
                <a:gd name="T6" fmla="*/ 2 w 77"/>
                <a:gd name="T7" fmla="*/ 222 h 229"/>
                <a:gd name="T8" fmla="*/ 6 w 77"/>
                <a:gd name="T9" fmla="*/ 226 h 229"/>
                <a:gd name="T10" fmla="*/ 12 w 77"/>
                <a:gd name="T11" fmla="*/ 228 h 229"/>
                <a:gd name="T12" fmla="*/ 12 w 77"/>
                <a:gd name="T13" fmla="*/ 228 h 229"/>
                <a:gd name="T14" fmla="*/ 19 w 77"/>
                <a:gd name="T15" fmla="*/ 229 h 229"/>
                <a:gd name="T16" fmla="*/ 24 w 77"/>
                <a:gd name="T17" fmla="*/ 226 h 229"/>
                <a:gd name="T18" fmla="*/ 29 w 77"/>
                <a:gd name="T19" fmla="*/ 223 h 229"/>
                <a:gd name="T20" fmla="*/ 31 w 77"/>
                <a:gd name="T21" fmla="*/ 216 h 229"/>
                <a:gd name="T22" fmla="*/ 76 w 77"/>
                <a:gd name="T23" fmla="*/ 19 h 229"/>
                <a:gd name="T24" fmla="*/ 76 w 77"/>
                <a:gd name="T25" fmla="*/ 19 h 229"/>
                <a:gd name="T26" fmla="*/ 77 w 77"/>
                <a:gd name="T27" fmla="*/ 13 h 229"/>
                <a:gd name="T28" fmla="*/ 74 w 77"/>
                <a:gd name="T29" fmla="*/ 8 h 229"/>
                <a:gd name="T30" fmla="*/ 70 w 77"/>
                <a:gd name="T31" fmla="*/ 3 h 229"/>
                <a:gd name="T32" fmla="*/ 64 w 77"/>
                <a:gd name="T33" fmla="*/ 0 h 229"/>
                <a:gd name="T34" fmla="*/ 64 w 77"/>
                <a:gd name="T35" fmla="*/ 0 h 229"/>
                <a:gd name="T36" fmla="*/ 58 w 77"/>
                <a:gd name="T37" fmla="*/ 0 h 229"/>
                <a:gd name="T38" fmla="*/ 52 w 77"/>
                <a:gd name="T39" fmla="*/ 2 h 229"/>
                <a:gd name="T40" fmla="*/ 48 w 77"/>
                <a:gd name="T41" fmla="*/ 7 h 229"/>
                <a:gd name="T42" fmla="*/ 45 w 77"/>
                <a:gd name="T43" fmla="*/ 12 h 229"/>
                <a:gd name="T44" fmla="*/ 0 w 77"/>
                <a:gd name="T45" fmla="*/ 2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229">
                  <a:moveTo>
                    <a:pt x="0" y="210"/>
                  </a:moveTo>
                  <a:lnTo>
                    <a:pt x="0" y="210"/>
                  </a:lnTo>
                  <a:lnTo>
                    <a:pt x="0" y="216"/>
                  </a:lnTo>
                  <a:lnTo>
                    <a:pt x="2" y="222"/>
                  </a:lnTo>
                  <a:lnTo>
                    <a:pt x="6" y="226"/>
                  </a:lnTo>
                  <a:lnTo>
                    <a:pt x="12" y="228"/>
                  </a:lnTo>
                  <a:lnTo>
                    <a:pt x="12" y="228"/>
                  </a:lnTo>
                  <a:lnTo>
                    <a:pt x="19" y="229"/>
                  </a:lnTo>
                  <a:lnTo>
                    <a:pt x="24" y="226"/>
                  </a:lnTo>
                  <a:lnTo>
                    <a:pt x="29" y="223"/>
                  </a:lnTo>
                  <a:lnTo>
                    <a:pt x="31" y="216"/>
                  </a:lnTo>
                  <a:lnTo>
                    <a:pt x="76" y="19"/>
                  </a:lnTo>
                  <a:lnTo>
                    <a:pt x="76" y="19"/>
                  </a:lnTo>
                  <a:lnTo>
                    <a:pt x="77" y="13"/>
                  </a:lnTo>
                  <a:lnTo>
                    <a:pt x="74" y="8"/>
                  </a:lnTo>
                  <a:lnTo>
                    <a:pt x="70" y="3"/>
                  </a:lnTo>
                  <a:lnTo>
                    <a:pt x="64" y="0"/>
                  </a:lnTo>
                  <a:lnTo>
                    <a:pt x="64" y="0"/>
                  </a:lnTo>
                  <a:lnTo>
                    <a:pt x="58" y="0"/>
                  </a:lnTo>
                  <a:lnTo>
                    <a:pt x="52" y="2"/>
                  </a:lnTo>
                  <a:lnTo>
                    <a:pt x="48" y="7"/>
                  </a:lnTo>
                  <a:lnTo>
                    <a:pt x="45" y="12"/>
                  </a:lnTo>
                  <a:lnTo>
                    <a:pt x="0" y="21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2" name="iṥḷîďe"/>
            <p:cNvSpPr/>
            <p:nvPr/>
          </p:nvSpPr>
          <p:spPr bwMode="auto">
            <a:xfrm flipH="1">
              <a:off x="8443124" y="2301511"/>
              <a:ext cx="80911" cy="43137"/>
            </a:xfrm>
            <a:custGeom>
              <a:avLst/>
              <a:gdLst>
                <a:gd name="T0" fmla="*/ 82 w 91"/>
                <a:gd name="T1" fmla="*/ 29 h 58"/>
                <a:gd name="T2" fmla="*/ 82 w 91"/>
                <a:gd name="T3" fmla="*/ 29 h 58"/>
                <a:gd name="T4" fmla="*/ 87 w 91"/>
                <a:gd name="T5" fmla="*/ 24 h 58"/>
                <a:gd name="T6" fmla="*/ 90 w 91"/>
                <a:gd name="T7" fmla="*/ 20 h 58"/>
                <a:gd name="T8" fmla="*/ 91 w 91"/>
                <a:gd name="T9" fmla="*/ 14 h 58"/>
                <a:gd name="T10" fmla="*/ 89 w 91"/>
                <a:gd name="T11" fmla="*/ 8 h 58"/>
                <a:gd name="T12" fmla="*/ 89 w 91"/>
                <a:gd name="T13" fmla="*/ 8 h 58"/>
                <a:gd name="T14" fmla="*/ 86 w 91"/>
                <a:gd name="T15" fmla="*/ 3 h 58"/>
                <a:gd name="T16" fmla="*/ 80 w 91"/>
                <a:gd name="T17" fmla="*/ 0 h 58"/>
                <a:gd name="T18" fmla="*/ 73 w 91"/>
                <a:gd name="T19" fmla="*/ 0 h 58"/>
                <a:gd name="T20" fmla="*/ 68 w 91"/>
                <a:gd name="T21" fmla="*/ 1 h 58"/>
                <a:gd name="T22" fmla="*/ 8 w 91"/>
                <a:gd name="T23" fmla="*/ 29 h 58"/>
                <a:gd name="T24" fmla="*/ 8 w 91"/>
                <a:gd name="T25" fmla="*/ 29 h 58"/>
                <a:gd name="T26" fmla="*/ 4 w 91"/>
                <a:gd name="T27" fmla="*/ 33 h 58"/>
                <a:gd name="T28" fmla="*/ 0 w 91"/>
                <a:gd name="T29" fmla="*/ 37 h 58"/>
                <a:gd name="T30" fmla="*/ 0 w 91"/>
                <a:gd name="T31" fmla="*/ 44 h 58"/>
                <a:gd name="T32" fmla="*/ 2 w 91"/>
                <a:gd name="T33" fmla="*/ 49 h 58"/>
                <a:gd name="T34" fmla="*/ 2 w 91"/>
                <a:gd name="T35" fmla="*/ 49 h 58"/>
                <a:gd name="T36" fmla="*/ 6 w 91"/>
                <a:gd name="T37" fmla="*/ 55 h 58"/>
                <a:gd name="T38" fmla="*/ 11 w 91"/>
                <a:gd name="T39" fmla="*/ 58 h 58"/>
                <a:gd name="T40" fmla="*/ 17 w 91"/>
                <a:gd name="T41" fmla="*/ 58 h 58"/>
                <a:gd name="T42" fmla="*/ 23 w 91"/>
                <a:gd name="T43" fmla="*/ 57 h 58"/>
                <a:gd name="T44" fmla="*/ 82 w 91"/>
                <a:gd name="T4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 h="58">
                  <a:moveTo>
                    <a:pt x="82" y="29"/>
                  </a:moveTo>
                  <a:lnTo>
                    <a:pt x="82" y="29"/>
                  </a:lnTo>
                  <a:lnTo>
                    <a:pt x="87" y="24"/>
                  </a:lnTo>
                  <a:lnTo>
                    <a:pt x="90" y="20"/>
                  </a:lnTo>
                  <a:lnTo>
                    <a:pt x="91" y="14"/>
                  </a:lnTo>
                  <a:lnTo>
                    <a:pt x="89" y="8"/>
                  </a:lnTo>
                  <a:lnTo>
                    <a:pt x="89" y="8"/>
                  </a:lnTo>
                  <a:lnTo>
                    <a:pt x="86" y="3"/>
                  </a:lnTo>
                  <a:lnTo>
                    <a:pt x="80" y="0"/>
                  </a:lnTo>
                  <a:lnTo>
                    <a:pt x="73" y="0"/>
                  </a:lnTo>
                  <a:lnTo>
                    <a:pt x="68" y="1"/>
                  </a:lnTo>
                  <a:lnTo>
                    <a:pt x="8" y="29"/>
                  </a:lnTo>
                  <a:lnTo>
                    <a:pt x="8" y="29"/>
                  </a:lnTo>
                  <a:lnTo>
                    <a:pt x="4" y="33"/>
                  </a:lnTo>
                  <a:lnTo>
                    <a:pt x="0" y="37"/>
                  </a:lnTo>
                  <a:lnTo>
                    <a:pt x="0" y="44"/>
                  </a:lnTo>
                  <a:lnTo>
                    <a:pt x="2" y="49"/>
                  </a:lnTo>
                  <a:lnTo>
                    <a:pt x="2" y="49"/>
                  </a:lnTo>
                  <a:lnTo>
                    <a:pt x="6" y="55"/>
                  </a:lnTo>
                  <a:lnTo>
                    <a:pt x="11" y="58"/>
                  </a:lnTo>
                  <a:lnTo>
                    <a:pt x="17" y="58"/>
                  </a:lnTo>
                  <a:lnTo>
                    <a:pt x="23" y="57"/>
                  </a:lnTo>
                  <a:lnTo>
                    <a:pt x="82" y="29"/>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3" name="îšlídè"/>
            <p:cNvSpPr/>
            <p:nvPr/>
          </p:nvSpPr>
          <p:spPr bwMode="auto">
            <a:xfrm flipH="1">
              <a:off x="8998713" y="2139742"/>
              <a:ext cx="59335" cy="64707"/>
            </a:xfrm>
            <a:custGeom>
              <a:avLst/>
              <a:gdLst>
                <a:gd name="T0" fmla="*/ 32 w 62"/>
                <a:gd name="T1" fmla="*/ 9 h 87"/>
                <a:gd name="T2" fmla="*/ 32 w 62"/>
                <a:gd name="T3" fmla="*/ 9 h 87"/>
                <a:gd name="T4" fmla="*/ 27 w 62"/>
                <a:gd name="T5" fmla="*/ 3 h 87"/>
                <a:gd name="T6" fmla="*/ 22 w 62"/>
                <a:gd name="T7" fmla="*/ 0 h 87"/>
                <a:gd name="T8" fmla="*/ 16 w 62"/>
                <a:gd name="T9" fmla="*/ 0 h 87"/>
                <a:gd name="T10" fmla="*/ 9 w 62"/>
                <a:gd name="T11" fmla="*/ 1 h 87"/>
                <a:gd name="T12" fmla="*/ 9 w 62"/>
                <a:gd name="T13" fmla="*/ 1 h 87"/>
                <a:gd name="T14" fmla="*/ 5 w 62"/>
                <a:gd name="T15" fmla="*/ 5 h 87"/>
                <a:gd name="T16" fmla="*/ 1 w 62"/>
                <a:gd name="T17" fmla="*/ 11 h 87"/>
                <a:gd name="T18" fmla="*/ 0 w 62"/>
                <a:gd name="T19" fmla="*/ 16 h 87"/>
                <a:gd name="T20" fmla="*/ 2 w 62"/>
                <a:gd name="T21" fmla="*/ 23 h 87"/>
                <a:gd name="T22" fmla="*/ 32 w 62"/>
                <a:gd name="T23" fmla="*/ 79 h 87"/>
                <a:gd name="T24" fmla="*/ 32 w 62"/>
                <a:gd name="T25" fmla="*/ 79 h 87"/>
                <a:gd name="T26" fmla="*/ 35 w 62"/>
                <a:gd name="T27" fmla="*/ 83 h 87"/>
                <a:gd name="T28" fmla="*/ 41 w 62"/>
                <a:gd name="T29" fmla="*/ 86 h 87"/>
                <a:gd name="T30" fmla="*/ 47 w 62"/>
                <a:gd name="T31" fmla="*/ 87 h 87"/>
                <a:gd name="T32" fmla="*/ 53 w 62"/>
                <a:gd name="T33" fmla="*/ 85 h 87"/>
                <a:gd name="T34" fmla="*/ 53 w 62"/>
                <a:gd name="T35" fmla="*/ 85 h 87"/>
                <a:gd name="T36" fmla="*/ 59 w 62"/>
                <a:gd name="T37" fmla="*/ 82 h 87"/>
                <a:gd name="T38" fmla="*/ 61 w 62"/>
                <a:gd name="T39" fmla="*/ 77 h 87"/>
                <a:gd name="T40" fmla="*/ 62 w 62"/>
                <a:gd name="T41" fmla="*/ 71 h 87"/>
                <a:gd name="T42" fmla="*/ 61 w 62"/>
                <a:gd name="T43" fmla="*/ 65 h 87"/>
                <a:gd name="T44" fmla="*/ 32 w 62"/>
                <a:gd name="T45"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87">
                  <a:moveTo>
                    <a:pt x="32" y="9"/>
                  </a:moveTo>
                  <a:lnTo>
                    <a:pt x="32" y="9"/>
                  </a:lnTo>
                  <a:lnTo>
                    <a:pt x="27" y="3"/>
                  </a:lnTo>
                  <a:lnTo>
                    <a:pt x="22" y="0"/>
                  </a:lnTo>
                  <a:lnTo>
                    <a:pt x="16" y="0"/>
                  </a:lnTo>
                  <a:lnTo>
                    <a:pt x="9" y="1"/>
                  </a:lnTo>
                  <a:lnTo>
                    <a:pt x="9" y="1"/>
                  </a:lnTo>
                  <a:lnTo>
                    <a:pt x="5" y="5"/>
                  </a:lnTo>
                  <a:lnTo>
                    <a:pt x="1" y="11"/>
                  </a:lnTo>
                  <a:lnTo>
                    <a:pt x="0" y="16"/>
                  </a:lnTo>
                  <a:lnTo>
                    <a:pt x="2" y="23"/>
                  </a:lnTo>
                  <a:lnTo>
                    <a:pt x="32" y="79"/>
                  </a:lnTo>
                  <a:lnTo>
                    <a:pt x="32" y="79"/>
                  </a:lnTo>
                  <a:lnTo>
                    <a:pt x="35" y="83"/>
                  </a:lnTo>
                  <a:lnTo>
                    <a:pt x="41" y="86"/>
                  </a:lnTo>
                  <a:lnTo>
                    <a:pt x="47" y="87"/>
                  </a:lnTo>
                  <a:lnTo>
                    <a:pt x="53" y="85"/>
                  </a:lnTo>
                  <a:lnTo>
                    <a:pt x="53" y="85"/>
                  </a:lnTo>
                  <a:lnTo>
                    <a:pt x="59" y="82"/>
                  </a:lnTo>
                  <a:lnTo>
                    <a:pt x="61" y="77"/>
                  </a:lnTo>
                  <a:lnTo>
                    <a:pt x="62" y="71"/>
                  </a:lnTo>
                  <a:lnTo>
                    <a:pt x="61" y="65"/>
                  </a:lnTo>
                  <a:lnTo>
                    <a:pt x="32" y="9"/>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4" name="îṧļïde"/>
            <p:cNvSpPr/>
            <p:nvPr/>
          </p:nvSpPr>
          <p:spPr bwMode="auto">
            <a:xfrm flipH="1">
              <a:off x="9171323" y="2598085"/>
              <a:ext cx="80911" cy="48531"/>
            </a:xfrm>
            <a:custGeom>
              <a:avLst/>
              <a:gdLst>
                <a:gd name="T0" fmla="*/ 9 w 92"/>
                <a:gd name="T1" fmla="*/ 30 h 60"/>
                <a:gd name="T2" fmla="*/ 9 w 92"/>
                <a:gd name="T3" fmla="*/ 30 h 60"/>
                <a:gd name="T4" fmla="*/ 4 w 92"/>
                <a:gd name="T5" fmla="*/ 34 h 60"/>
                <a:gd name="T6" fmla="*/ 1 w 92"/>
                <a:gd name="T7" fmla="*/ 39 h 60"/>
                <a:gd name="T8" fmla="*/ 0 w 92"/>
                <a:gd name="T9" fmla="*/ 45 h 60"/>
                <a:gd name="T10" fmla="*/ 2 w 92"/>
                <a:gd name="T11" fmla="*/ 51 h 60"/>
                <a:gd name="T12" fmla="*/ 2 w 92"/>
                <a:gd name="T13" fmla="*/ 51 h 60"/>
                <a:gd name="T14" fmla="*/ 5 w 92"/>
                <a:gd name="T15" fmla="*/ 56 h 60"/>
                <a:gd name="T16" fmla="*/ 11 w 92"/>
                <a:gd name="T17" fmla="*/ 58 h 60"/>
                <a:gd name="T18" fmla="*/ 18 w 92"/>
                <a:gd name="T19" fmla="*/ 60 h 60"/>
                <a:gd name="T20" fmla="*/ 23 w 92"/>
                <a:gd name="T21" fmla="*/ 58 h 60"/>
                <a:gd name="T22" fmla="*/ 83 w 92"/>
                <a:gd name="T23" fmla="*/ 30 h 60"/>
                <a:gd name="T24" fmla="*/ 83 w 92"/>
                <a:gd name="T25" fmla="*/ 30 h 60"/>
                <a:gd name="T26" fmla="*/ 87 w 92"/>
                <a:gd name="T27" fmla="*/ 26 h 60"/>
                <a:gd name="T28" fmla="*/ 90 w 92"/>
                <a:gd name="T29" fmla="*/ 21 h 60"/>
                <a:gd name="T30" fmla="*/ 92 w 92"/>
                <a:gd name="T31" fmla="*/ 15 h 60"/>
                <a:gd name="T32" fmla="*/ 89 w 92"/>
                <a:gd name="T33" fmla="*/ 9 h 60"/>
                <a:gd name="T34" fmla="*/ 89 w 92"/>
                <a:gd name="T35" fmla="*/ 9 h 60"/>
                <a:gd name="T36" fmla="*/ 86 w 92"/>
                <a:gd name="T37" fmla="*/ 4 h 60"/>
                <a:gd name="T38" fmla="*/ 80 w 92"/>
                <a:gd name="T39" fmla="*/ 1 h 60"/>
                <a:gd name="T40" fmla="*/ 74 w 92"/>
                <a:gd name="T41" fmla="*/ 0 h 60"/>
                <a:gd name="T42" fmla="*/ 68 w 92"/>
                <a:gd name="T43" fmla="*/ 2 h 60"/>
                <a:gd name="T44" fmla="*/ 9 w 92"/>
                <a:gd name="T4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 h="60">
                  <a:moveTo>
                    <a:pt x="9" y="30"/>
                  </a:moveTo>
                  <a:lnTo>
                    <a:pt x="9" y="30"/>
                  </a:lnTo>
                  <a:lnTo>
                    <a:pt x="4" y="34"/>
                  </a:lnTo>
                  <a:lnTo>
                    <a:pt x="1" y="39"/>
                  </a:lnTo>
                  <a:lnTo>
                    <a:pt x="0" y="45"/>
                  </a:lnTo>
                  <a:lnTo>
                    <a:pt x="2" y="51"/>
                  </a:lnTo>
                  <a:lnTo>
                    <a:pt x="2" y="51"/>
                  </a:lnTo>
                  <a:lnTo>
                    <a:pt x="5" y="56"/>
                  </a:lnTo>
                  <a:lnTo>
                    <a:pt x="11" y="58"/>
                  </a:lnTo>
                  <a:lnTo>
                    <a:pt x="18" y="60"/>
                  </a:lnTo>
                  <a:lnTo>
                    <a:pt x="23" y="58"/>
                  </a:lnTo>
                  <a:lnTo>
                    <a:pt x="83" y="30"/>
                  </a:lnTo>
                  <a:lnTo>
                    <a:pt x="83" y="30"/>
                  </a:lnTo>
                  <a:lnTo>
                    <a:pt x="87" y="26"/>
                  </a:lnTo>
                  <a:lnTo>
                    <a:pt x="90" y="21"/>
                  </a:lnTo>
                  <a:lnTo>
                    <a:pt x="92" y="15"/>
                  </a:lnTo>
                  <a:lnTo>
                    <a:pt x="89" y="9"/>
                  </a:lnTo>
                  <a:lnTo>
                    <a:pt x="89" y="9"/>
                  </a:lnTo>
                  <a:lnTo>
                    <a:pt x="86" y="4"/>
                  </a:lnTo>
                  <a:lnTo>
                    <a:pt x="80" y="1"/>
                  </a:lnTo>
                  <a:lnTo>
                    <a:pt x="74" y="0"/>
                  </a:lnTo>
                  <a:lnTo>
                    <a:pt x="68" y="2"/>
                  </a:lnTo>
                  <a:lnTo>
                    <a:pt x="9" y="3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5" name="iŝḻiḓé"/>
            <p:cNvSpPr/>
            <p:nvPr/>
          </p:nvSpPr>
          <p:spPr bwMode="auto">
            <a:xfrm flipH="1">
              <a:off x="8637310" y="2738285"/>
              <a:ext cx="59335" cy="64707"/>
            </a:xfrm>
            <a:custGeom>
              <a:avLst/>
              <a:gdLst>
                <a:gd name="T0" fmla="*/ 30 w 62"/>
                <a:gd name="T1" fmla="*/ 78 h 87"/>
                <a:gd name="T2" fmla="*/ 30 w 62"/>
                <a:gd name="T3" fmla="*/ 78 h 87"/>
                <a:gd name="T4" fmla="*/ 35 w 62"/>
                <a:gd name="T5" fmla="*/ 83 h 87"/>
                <a:gd name="T6" fmla="*/ 40 w 62"/>
                <a:gd name="T7" fmla="*/ 86 h 87"/>
                <a:gd name="T8" fmla="*/ 46 w 62"/>
                <a:gd name="T9" fmla="*/ 87 h 87"/>
                <a:gd name="T10" fmla="*/ 53 w 62"/>
                <a:gd name="T11" fmla="*/ 85 h 87"/>
                <a:gd name="T12" fmla="*/ 53 w 62"/>
                <a:gd name="T13" fmla="*/ 85 h 87"/>
                <a:gd name="T14" fmla="*/ 57 w 62"/>
                <a:gd name="T15" fmla="*/ 82 h 87"/>
                <a:gd name="T16" fmla="*/ 61 w 62"/>
                <a:gd name="T17" fmla="*/ 76 h 87"/>
                <a:gd name="T18" fmla="*/ 62 w 62"/>
                <a:gd name="T19" fmla="*/ 71 h 87"/>
                <a:gd name="T20" fmla="*/ 59 w 62"/>
                <a:gd name="T21" fmla="*/ 64 h 87"/>
                <a:gd name="T22" fmla="*/ 30 w 62"/>
                <a:gd name="T23" fmla="*/ 8 h 87"/>
                <a:gd name="T24" fmla="*/ 30 w 62"/>
                <a:gd name="T25" fmla="*/ 8 h 87"/>
                <a:gd name="T26" fmla="*/ 27 w 62"/>
                <a:gd name="T27" fmla="*/ 3 h 87"/>
                <a:gd name="T28" fmla="*/ 21 w 62"/>
                <a:gd name="T29" fmla="*/ 1 h 87"/>
                <a:gd name="T30" fmla="*/ 15 w 62"/>
                <a:gd name="T31" fmla="*/ 0 h 87"/>
                <a:gd name="T32" fmla="*/ 9 w 62"/>
                <a:gd name="T33" fmla="*/ 1 h 87"/>
                <a:gd name="T34" fmla="*/ 9 w 62"/>
                <a:gd name="T35" fmla="*/ 1 h 87"/>
                <a:gd name="T36" fmla="*/ 3 w 62"/>
                <a:gd name="T37" fmla="*/ 5 h 87"/>
                <a:gd name="T38" fmla="*/ 1 w 62"/>
                <a:gd name="T39" fmla="*/ 10 h 87"/>
                <a:gd name="T40" fmla="*/ 0 w 62"/>
                <a:gd name="T41" fmla="*/ 16 h 87"/>
                <a:gd name="T42" fmla="*/ 1 w 62"/>
                <a:gd name="T43" fmla="*/ 22 h 87"/>
                <a:gd name="T44" fmla="*/ 30 w 62"/>
                <a:gd name="T45" fmla="*/ 7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87">
                  <a:moveTo>
                    <a:pt x="30" y="78"/>
                  </a:moveTo>
                  <a:lnTo>
                    <a:pt x="30" y="78"/>
                  </a:lnTo>
                  <a:lnTo>
                    <a:pt x="35" y="83"/>
                  </a:lnTo>
                  <a:lnTo>
                    <a:pt x="40" y="86"/>
                  </a:lnTo>
                  <a:lnTo>
                    <a:pt x="46" y="87"/>
                  </a:lnTo>
                  <a:lnTo>
                    <a:pt x="53" y="85"/>
                  </a:lnTo>
                  <a:lnTo>
                    <a:pt x="53" y="85"/>
                  </a:lnTo>
                  <a:lnTo>
                    <a:pt x="57" y="82"/>
                  </a:lnTo>
                  <a:lnTo>
                    <a:pt x="61" y="76"/>
                  </a:lnTo>
                  <a:lnTo>
                    <a:pt x="62" y="71"/>
                  </a:lnTo>
                  <a:lnTo>
                    <a:pt x="59" y="64"/>
                  </a:lnTo>
                  <a:lnTo>
                    <a:pt x="30" y="8"/>
                  </a:lnTo>
                  <a:lnTo>
                    <a:pt x="30" y="8"/>
                  </a:lnTo>
                  <a:lnTo>
                    <a:pt x="27" y="3"/>
                  </a:lnTo>
                  <a:lnTo>
                    <a:pt x="21" y="1"/>
                  </a:lnTo>
                  <a:lnTo>
                    <a:pt x="15" y="0"/>
                  </a:lnTo>
                  <a:lnTo>
                    <a:pt x="9" y="1"/>
                  </a:lnTo>
                  <a:lnTo>
                    <a:pt x="9" y="1"/>
                  </a:lnTo>
                  <a:lnTo>
                    <a:pt x="3" y="5"/>
                  </a:lnTo>
                  <a:lnTo>
                    <a:pt x="1" y="10"/>
                  </a:lnTo>
                  <a:lnTo>
                    <a:pt x="0" y="16"/>
                  </a:lnTo>
                  <a:lnTo>
                    <a:pt x="1" y="22"/>
                  </a:lnTo>
                  <a:lnTo>
                    <a:pt x="30" y="78"/>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6" name="ïṧḷídé"/>
            <p:cNvSpPr/>
            <p:nvPr/>
          </p:nvSpPr>
          <p:spPr bwMode="auto">
            <a:xfrm flipH="1">
              <a:off x="8594158" y="2161309"/>
              <a:ext cx="59335" cy="64707"/>
            </a:xfrm>
            <a:custGeom>
              <a:avLst/>
              <a:gdLst>
                <a:gd name="T0" fmla="*/ 65 w 67"/>
                <a:gd name="T1" fmla="*/ 25 h 83"/>
                <a:gd name="T2" fmla="*/ 65 w 67"/>
                <a:gd name="T3" fmla="*/ 25 h 83"/>
                <a:gd name="T4" fmla="*/ 67 w 67"/>
                <a:gd name="T5" fmla="*/ 18 h 83"/>
                <a:gd name="T6" fmla="*/ 67 w 67"/>
                <a:gd name="T7" fmla="*/ 13 h 83"/>
                <a:gd name="T8" fmla="*/ 65 w 67"/>
                <a:gd name="T9" fmla="*/ 8 h 83"/>
                <a:gd name="T10" fmla="*/ 60 w 67"/>
                <a:gd name="T11" fmla="*/ 3 h 83"/>
                <a:gd name="T12" fmla="*/ 60 w 67"/>
                <a:gd name="T13" fmla="*/ 3 h 83"/>
                <a:gd name="T14" fmla="*/ 55 w 67"/>
                <a:gd name="T15" fmla="*/ 0 h 83"/>
                <a:gd name="T16" fmla="*/ 48 w 67"/>
                <a:gd name="T17" fmla="*/ 1 h 83"/>
                <a:gd name="T18" fmla="*/ 42 w 67"/>
                <a:gd name="T19" fmla="*/ 3 h 83"/>
                <a:gd name="T20" fmla="*/ 38 w 67"/>
                <a:gd name="T21" fmla="*/ 8 h 83"/>
                <a:gd name="T22" fmla="*/ 2 w 67"/>
                <a:gd name="T23" fmla="*/ 59 h 83"/>
                <a:gd name="T24" fmla="*/ 2 w 67"/>
                <a:gd name="T25" fmla="*/ 59 h 83"/>
                <a:gd name="T26" fmla="*/ 0 w 67"/>
                <a:gd name="T27" fmla="*/ 66 h 83"/>
                <a:gd name="T28" fmla="*/ 0 w 67"/>
                <a:gd name="T29" fmla="*/ 71 h 83"/>
                <a:gd name="T30" fmla="*/ 2 w 67"/>
                <a:gd name="T31" fmla="*/ 77 h 83"/>
                <a:gd name="T32" fmla="*/ 7 w 67"/>
                <a:gd name="T33" fmla="*/ 81 h 83"/>
                <a:gd name="T34" fmla="*/ 7 w 67"/>
                <a:gd name="T35" fmla="*/ 81 h 83"/>
                <a:gd name="T36" fmla="*/ 12 w 67"/>
                <a:gd name="T37" fmla="*/ 83 h 83"/>
                <a:gd name="T38" fmla="*/ 19 w 67"/>
                <a:gd name="T39" fmla="*/ 83 h 83"/>
                <a:gd name="T40" fmla="*/ 24 w 67"/>
                <a:gd name="T41" fmla="*/ 81 h 83"/>
                <a:gd name="T42" fmla="*/ 29 w 67"/>
                <a:gd name="T43" fmla="*/ 77 h 83"/>
                <a:gd name="T44" fmla="*/ 65 w 67"/>
                <a:gd name="T45" fmla="*/ 2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83">
                  <a:moveTo>
                    <a:pt x="65" y="25"/>
                  </a:moveTo>
                  <a:lnTo>
                    <a:pt x="65" y="25"/>
                  </a:lnTo>
                  <a:lnTo>
                    <a:pt x="67" y="18"/>
                  </a:lnTo>
                  <a:lnTo>
                    <a:pt x="67" y="13"/>
                  </a:lnTo>
                  <a:lnTo>
                    <a:pt x="65" y="8"/>
                  </a:lnTo>
                  <a:lnTo>
                    <a:pt x="60" y="3"/>
                  </a:lnTo>
                  <a:lnTo>
                    <a:pt x="60" y="3"/>
                  </a:lnTo>
                  <a:lnTo>
                    <a:pt x="55" y="0"/>
                  </a:lnTo>
                  <a:lnTo>
                    <a:pt x="48" y="1"/>
                  </a:lnTo>
                  <a:lnTo>
                    <a:pt x="42" y="3"/>
                  </a:lnTo>
                  <a:lnTo>
                    <a:pt x="38" y="8"/>
                  </a:lnTo>
                  <a:lnTo>
                    <a:pt x="2" y="59"/>
                  </a:lnTo>
                  <a:lnTo>
                    <a:pt x="2" y="59"/>
                  </a:lnTo>
                  <a:lnTo>
                    <a:pt x="0" y="66"/>
                  </a:lnTo>
                  <a:lnTo>
                    <a:pt x="0" y="71"/>
                  </a:lnTo>
                  <a:lnTo>
                    <a:pt x="2" y="77"/>
                  </a:lnTo>
                  <a:lnTo>
                    <a:pt x="7" y="81"/>
                  </a:lnTo>
                  <a:lnTo>
                    <a:pt x="7" y="81"/>
                  </a:lnTo>
                  <a:lnTo>
                    <a:pt x="12" y="83"/>
                  </a:lnTo>
                  <a:lnTo>
                    <a:pt x="19" y="83"/>
                  </a:lnTo>
                  <a:lnTo>
                    <a:pt x="24" y="81"/>
                  </a:lnTo>
                  <a:lnTo>
                    <a:pt x="29" y="77"/>
                  </a:lnTo>
                  <a:lnTo>
                    <a:pt x="65" y="25"/>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7" name="í$1îdê"/>
            <p:cNvSpPr/>
            <p:nvPr/>
          </p:nvSpPr>
          <p:spPr bwMode="auto">
            <a:xfrm flipH="1">
              <a:off x="9144353" y="2263765"/>
              <a:ext cx="80911" cy="48531"/>
            </a:xfrm>
            <a:custGeom>
              <a:avLst/>
              <a:gdLst>
                <a:gd name="T0" fmla="*/ 25 w 86"/>
                <a:gd name="T1" fmla="*/ 2 h 65"/>
                <a:gd name="T2" fmla="*/ 25 w 86"/>
                <a:gd name="T3" fmla="*/ 2 h 65"/>
                <a:gd name="T4" fmla="*/ 19 w 86"/>
                <a:gd name="T5" fmla="*/ 0 h 65"/>
                <a:gd name="T6" fmla="*/ 13 w 86"/>
                <a:gd name="T7" fmla="*/ 0 h 65"/>
                <a:gd name="T8" fmla="*/ 7 w 86"/>
                <a:gd name="T9" fmla="*/ 2 h 65"/>
                <a:gd name="T10" fmla="*/ 2 w 86"/>
                <a:gd name="T11" fmla="*/ 6 h 65"/>
                <a:gd name="T12" fmla="*/ 2 w 86"/>
                <a:gd name="T13" fmla="*/ 6 h 65"/>
                <a:gd name="T14" fmla="*/ 0 w 86"/>
                <a:gd name="T15" fmla="*/ 12 h 65"/>
                <a:gd name="T16" fmla="*/ 0 w 86"/>
                <a:gd name="T17" fmla="*/ 18 h 65"/>
                <a:gd name="T18" fmla="*/ 2 w 86"/>
                <a:gd name="T19" fmla="*/ 24 h 65"/>
                <a:gd name="T20" fmla="*/ 7 w 86"/>
                <a:gd name="T21" fmla="*/ 28 h 65"/>
                <a:gd name="T22" fmla="*/ 62 w 86"/>
                <a:gd name="T23" fmla="*/ 62 h 65"/>
                <a:gd name="T24" fmla="*/ 62 w 86"/>
                <a:gd name="T25" fmla="*/ 62 h 65"/>
                <a:gd name="T26" fmla="*/ 67 w 86"/>
                <a:gd name="T27" fmla="*/ 65 h 65"/>
                <a:gd name="T28" fmla="*/ 74 w 86"/>
                <a:gd name="T29" fmla="*/ 65 h 65"/>
                <a:gd name="T30" fmla="*/ 80 w 86"/>
                <a:gd name="T31" fmla="*/ 62 h 65"/>
                <a:gd name="T32" fmla="*/ 84 w 86"/>
                <a:gd name="T33" fmla="*/ 58 h 65"/>
                <a:gd name="T34" fmla="*/ 84 w 86"/>
                <a:gd name="T35" fmla="*/ 58 h 65"/>
                <a:gd name="T36" fmla="*/ 86 w 86"/>
                <a:gd name="T37" fmla="*/ 53 h 65"/>
                <a:gd name="T38" fmla="*/ 86 w 86"/>
                <a:gd name="T39" fmla="*/ 46 h 65"/>
                <a:gd name="T40" fmla="*/ 84 w 86"/>
                <a:gd name="T41" fmla="*/ 41 h 65"/>
                <a:gd name="T42" fmla="*/ 80 w 86"/>
                <a:gd name="T43" fmla="*/ 37 h 65"/>
                <a:gd name="T44" fmla="*/ 25 w 86"/>
                <a:gd name="T45"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65">
                  <a:moveTo>
                    <a:pt x="25" y="2"/>
                  </a:moveTo>
                  <a:lnTo>
                    <a:pt x="25" y="2"/>
                  </a:lnTo>
                  <a:lnTo>
                    <a:pt x="19" y="0"/>
                  </a:lnTo>
                  <a:lnTo>
                    <a:pt x="13" y="0"/>
                  </a:lnTo>
                  <a:lnTo>
                    <a:pt x="7" y="2"/>
                  </a:lnTo>
                  <a:lnTo>
                    <a:pt x="2" y="6"/>
                  </a:lnTo>
                  <a:lnTo>
                    <a:pt x="2" y="6"/>
                  </a:lnTo>
                  <a:lnTo>
                    <a:pt x="0" y="12"/>
                  </a:lnTo>
                  <a:lnTo>
                    <a:pt x="0" y="18"/>
                  </a:lnTo>
                  <a:lnTo>
                    <a:pt x="2" y="24"/>
                  </a:lnTo>
                  <a:lnTo>
                    <a:pt x="7" y="28"/>
                  </a:lnTo>
                  <a:lnTo>
                    <a:pt x="62" y="62"/>
                  </a:lnTo>
                  <a:lnTo>
                    <a:pt x="62" y="62"/>
                  </a:lnTo>
                  <a:lnTo>
                    <a:pt x="67" y="65"/>
                  </a:lnTo>
                  <a:lnTo>
                    <a:pt x="74" y="65"/>
                  </a:lnTo>
                  <a:lnTo>
                    <a:pt x="80" y="62"/>
                  </a:lnTo>
                  <a:lnTo>
                    <a:pt x="84" y="58"/>
                  </a:lnTo>
                  <a:lnTo>
                    <a:pt x="84" y="58"/>
                  </a:lnTo>
                  <a:lnTo>
                    <a:pt x="86" y="53"/>
                  </a:lnTo>
                  <a:lnTo>
                    <a:pt x="86" y="46"/>
                  </a:lnTo>
                  <a:lnTo>
                    <a:pt x="84" y="41"/>
                  </a:lnTo>
                  <a:lnTo>
                    <a:pt x="80" y="37"/>
                  </a:lnTo>
                  <a:lnTo>
                    <a:pt x="25" y="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8" name="ïšļiḑé"/>
            <p:cNvSpPr/>
            <p:nvPr/>
          </p:nvSpPr>
          <p:spPr bwMode="auto">
            <a:xfrm flipH="1">
              <a:off x="9041865" y="2716718"/>
              <a:ext cx="59335" cy="64707"/>
            </a:xfrm>
            <a:custGeom>
              <a:avLst/>
              <a:gdLst>
                <a:gd name="T0" fmla="*/ 2 w 67"/>
                <a:gd name="T1" fmla="*/ 59 h 83"/>
                <a:gd name="T2" fmla="*/ 2 w 67"/>
                <a:gd name="T3" fmla="*/ 59 h 83"/>
                <a:gd name="T4" fmla="*/ 0 w 67"/>
                <a:gd name="T5" fmla="*/ 64 h 83"/>
                <a:gd name="T6" fmla="*/ 0 w 67"/>
                <a:gd name="T7" fmla="*/ 71 h 83"/>
                <a:gd name="T8" fmla="*/ 2 w 67"/>
                <a:gd name="T9" fmla="*/ 76 h 83"/>
                <a:gd name="T10" fmla="*/ 6 w 67"/>
                <a:gd name="T11" fmla="*/ 81 h 83"/>
                <a:gd name="T12" fmla="*/ 6 w 67"/>
                <a:gd name="T13" fmla="*/ 81 h 83"/>
                <a:gd name="T14" fmla="*/ 12 w 67"/>
                <a:gd name="T15" fmla="*/ 83 h 83"/>
                <a:gd name="T16" fmla="*/ 19 w 67"/>
                <a:gd name="T17" fmla="*/ 83 h 83"/>
                <a:gd name="T18" fmla="*/ 24 w 67"/>
                <a:gd name="T19" fmla="*/ 81 h 83"/>
                <a:gd name="T20" fmla="*/ 29 w 67"/>
                <a:gd name="T21" fmla="*/ 76 h 83"/>
                <a:gd name="T22" fmla="*/ 65 w 67"/>
                <a:gd name="T23" fmla="*/ 23 h 83"/>
                <a:gd name="T24" fmla="*/ 65 w 67"/>
                <a:gd name="T25" fmla="*/ 23 h 83"/>
                <a:gd name="T26" fmla="*/ 67 w 67"/>
                <a:gd name="T27" fmla="*/ 18 h 83"/>
                <a:gd name="T28" fmla="*/ 67 w 67"/>
                <a:gd name="T29" fmla="*/ 12 h 83"/>
                <a:gd name="T30" fmla="*/ 65 w 67"/>
                <a:gd name="T31" fmla="*/ 6 h 83"/>
                <a:gd name="T32" fmla="*/ 60 w 67"/>
                <a:gd name="T33" fmla="*/ 2 h 83"/>
                <a:gd name="T34" fmla="*/ 60 w 67"/>
                <a:gd name="T35" fmla="*/ 2 h 83"/>
                <a:gd name="T36" fmla="*/ 55 w 67"/>
                <a:gd name="T37" fmla="*/ 0 h 83"/>
                <a:gd name="T38" fmla="*/ 48 w 67"/>
                <a:gd name="T39" fmla="*/ 0 h 83"/>
                <a:gd name="T40" fmla="*/ 42 w 67"/>
                <a:gd name="T41" fmla="*/ 2 h 83"/>
                <a:gd name="T42" fmla="*/ 38 w 67"/>
                <a:gd name="T43" fmla="*/ 6 h 83"/>
                <a:gd name="T44" fmla="*/ 2 w 67"/>
                <a:gd name="T45"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83">
                  <a:moveTo>
                    <a:pt x="2" y="59"/>
                  </a:moveTo>
                  <a:lnTo>
                    <a:pt x="2" y="59"/>
                  </a:lnTo>
                  <a:lnTo>
                    <a:pt x="0" y="64"/>
                  </a:lnTo>
                  <a:lnTo>
                    <a:pt x="0" y="71"/>
                  </a:lnTo>
                  <a:lnTo>
                    <a:pt x="2" y="76"/>
                  </a:lnTo>
                  <a:lnTo>
                    <a:pt x="6" y="81"/>
                  </a:lnTo>
                  <a:lnTo>
                    <a:pt x="6" y="81"/>
                  </a:lnTo>
                  <a:lnTo>
                    <a:pt x="12" y="83"/>
                  </a:lnTo>
                  <a:lnTo>
                    <a:pt x="19" y="83"/>
                  </a:lnTo>
                  <a:lnTo>
                    <a:pt x="24" y="81"/>
                  </a:lnTo>
                  <a:lnTo>
                    <a:pt x="29" y="76"/>
                  </a:lnTo>
                  <a:lnTo>
                    <a:pt x="65" y="23"/>
                  </a:lnTo>
                  <a:lnTo>
                    <a:pt x="65" y="23"/>
                  </a:lnTo>
                  <a:lnTo>
                    <a:pt x="67" y="18"/>
                  </a:lnTo>
                  <a:lnTo>
                    <a:pt x="67" y="12"/>
                  </a:lnTo>
                  <a:lnTo>
                    <a:pt x="65" y="6"/>
                  </a:lnTo>
                  <a:lnTo>
                    <a:pt x="60" y="2"/>
                  </a:lnTo>
                  <a:lnTo>
                    <a:pt x="60" y="2"/>
                  </a:lnTo>
                  <a:lnTo>
                    <a:pt x="55" y="0"/>
                  </a:lnTo>
                  <a:lnTo>
                    <a:pt x="48" y="0"/>
                  </a:lnTo>
                  <a:lnTo>
                    <a:pt x="42" y="2"/>
                  </a:lnTo>
                  <a:lnTo>
                    <a:pt x="38" y="6"/>
                  </a:lnTo>
                  <a:lnTo>
                    <a:pt x="2" y="59"/>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9" name="işļiḑè"/>
            <p:cNvSpPr/>
            <p:nvPr/>
          </p:nvSpPr>
          <p:spPr bwMode="auto">
            <a:xfrm flipH="1">
              <a:off x="8470094" y="2630440"/>
              <a:ext cx="75517" cy="53922"/>
            </a:xfrm>
            <a:custGeom>
              <a:avLst/>
              <a:gdLst>
                <a:gd name="T0" fmla="*/ 61 w 86"/>
                <a:gd name="T1" fmla="*/ 64 h 66"/>
                <a:gd name="T2" fmla="*/ 61 w 86"/>
                <a:gd name="T3" fmla="*/ 64 h 66"/>
                <a:gd name="T4" fmla="*/ 67 w 86"/>
                <a:gd name="T5" fmla="*/ 66 h 66"/>
                <a:gd name="T6" fmla="*/ 74 w 86"/>
                <a:gd name="T7" fmla="*/ 66 h 66"/>
                <a:gd name="T8" fmla="*/ 79 w 86"/>
                <a:gd name="T9" fmla="*/ 64 h 66"/>
                <a:gd name="T10" fmla="*/ 84 w 86"/>
                <a:gd name="T11" fmla="*/ 60 h 66"/>
                <a:gd name="T12" fmla="*/ 84 w 86"/>
                <a:gd name="T13" fmla="*/ 60 h 66"/>
                <a:gd name="T14" fmla="*/ 86 w 86"/>
                <a:gd name="T15" fmla="*/ 53 h 66"/>
                <a:gd name="T16" fmla="*/ 86 w 86"/>
                <a:gd name="T17" fmla="*/ 48 h 66"/>
                <a:gd name="T18" fmla="*/ 84 w 86"/>
                <a:gd name="T19" fmla="*/ 42 h 66"/>
                <a:gd name="T20" fmla="*/ 79 w 86"/>
                <a:gd name="T21" fmla="*/ 38 h 66"/>
                <a:gd name="T22" fmla="*/ 24 w 86"/>
                <a:gd name="T23" fmla="*/ 2 h 66"/>
                <a:gd name="T24" fmla="*/ 24 w 86"/>
                <a:gd name="T25" fmla="*/ 2 h 66"/>
                <a:gd name="T26" fmla="*/ 19 w 86"/>
                <a:gd name="T27" fmla="*/ 0 h 66"/>
                <a:gd name="T28" fmla="*/ 12 w 86"/>
                <a:gd name="T29" fmla="*/ 0 h 66"/>
                <a:gd name="T30" fmla="*/ 6 w 86"/>
                <a:gd name="T31" fmla="*/ 2 h 66"/>
                <a:gd name="T32" fmla="*/ 2 w 86"/>
                <a:gd name="T33" fmla="*/ 7 h 66"/>
                <a:gd name="T34" fmla="*/ 2 w 86"/>
                <a:gd name="T35" fmla="*/ 7 h 66"/>
                <a:gd name="T36" fmla="*/ 0 w 86"/>
                <a:gd name="T37" fmla="*/ 13 h 66"/>
                <a:gd name="T38" fmla="*/ 0 w 86"/>
                <a:gd name="T39" fmla="*/ 19 h 66"/>
                <a:gd name="T40" fmla="*/ 2 w 86"/>
                <a:gd name="T41" fmla="*/ 24 h 66"/>
                <a:gd name="T42" fmla="*/ 6 w 86"/>
                <a:gd name="T43" fmla="*/ 28 h 66"/>
                <a:gd name="T44" fmla="*/ 61 w 86"/>
                <a:gd name="T45"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66">
                  <a:moveTo>
                    <a:pt x="61" y="64"/>
                  </a:moveTo>
                  <a:lnTo>
                    <a:pt x="61" y="64"/>
                  </a:lnTo>
                  <a:lnTo>
                    <a:pt x="67" y="66"/>
                  </a:lnTo>
                  <a:lnTo>
                    <a:pt x="74" y="66"/>
                  </a:lnTo>
                  <a:lnTo>
                    <a:pt x="79" y="64"/>
                  </a:lnTo>
                  <a:lnTo>
                    <a:pt x="84" y="60"/>
                  </a:lnTo>
                  <a:lnTo>
                    <a:pt x="84" y="60"/>
                  </a:lnTo>
                  <a:lnTo>
                    <a:pt x="86" y="53"/>
                  </a:lnTo>
                  <a:lnTo>
                    <a:pt x="86" y="48"/>
                  </a:lnTo>
                  <a:lnTo>
                    <a:pt x="84" y="42"/>
                  </a:lnTo>
                  <a:lnTo>
                    <a:pt x="79" y="38"/>
                  </a:lnTo>
                  <a:lnTo>
                    <a:pt x="24" y="2"/>
                  </a:lnTo>
                  <a:lnTo>
                    <a:pt x="24" y="2"/>
                  </a:lnTo>
                  <a:lnTo>
                    <a:pt x="19" y="0"/>
                  </a:lnTo>
                  <a:lnTo>
                    <a:pt x="12" y="0"/>
                  </a:lnTo>
                  <a:lnTo>
                    <a:pt x="6" y="2"/>
                  </a:lnTo>
                  <a:lnTo>
                    <a:pt x="2" y="7"/>
                  </a:lnTo>
                  <a:lnTo>
                    <a:pt x="2" y="7"/>
                  </a:lnTo>
                  <a:lnTo>
                    <a:pt x="0" y="13"/>
                  </a:lnTo>
                  <a:lnTo>
                    <a:pt x="0" y="19"/>
                  </a:lnTo>
                  <a:lnTo>
                    <a:pt x="2" y="24"/>
                  </a:lnTo>
                  <a:lnTo>
                    <a:pt x="6" y="28"/>
                  </a:lnTo>
                  <a:lnTo>
                    <a:pt x="61" y="6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0" name="íṥḷíḍé"/>
            <p:cNvSpPr/>
            <p:nvPr/>
          </p:nvSpPr>
          <p:spPr bwMode="auto">
            <a:xfrm flipH="1">
              <a:off x="8804526" y="2101996"/>
              <a:ext cx="32364" cy="70101"/>
            </a:xfrm>
            <a:custGeom>
              <a:avLst/>
              <a:gdLst>
                <a:gd name="T0" fmla="*/ 35 w 35"/>
                <a:gd name="T1" fmla="*/ 18 h 94"/>
                <a:gd name="T2" fmla="*/ 35 w 35"/>
                <a:gd name="T3" fmla="*/ 18 h 94"/>
                <a:gd name="T4" fmla="*/ 34 w 35"/>
                <a:gd name="T5" fmla="*/ 11 h 94"/>
                <a:gd name="T6" fmla="*/ 31 w 35"/>
                <a:gd name="T7" fmla="*/ 6 h 94"/>
                <a:gd name="T8" fmla="*/ 26 w 35"/>
                <a:gd name="T9" fmla="*/ 3 h 94"/>
                <a:gd name="T10" fmla="*/ 20 w 35"/>
                <a:gd name="T11" fmla="*/ 0 h 94"/>
                <a:gd name="T12" fmla="*/ 20 w 35"/>
                <a:gd name="T13" fmla="*/ 0 h 94"/>
                <a:gd name="T14" fmla="*/ 14 w 35"/>
                <a:gd name="T15" fmla="*/ 2 h 94"/>
                <a:gd name="T16" fmla="*/ 9 w 35"/>
                <a:gd name="T17" fmla="*/ 5 h 94"/>
                <a:gd name="T18" fmla="*/ 5 w 35"/>
                <a:gd name="T19" fmla="*/ 9 h 94"/>
                <a:gd name="T20" fmla="*/ 3 w 35"/>
                <a:gd name="T21" fmla="*/ 16 h 94"/>
                <a:gd name="T22" fmla="*/ 0 w 35"/>
                <a:gd name="T23" fmla="*/ 78 h 94"/>
                <a:gd name="T24" fmla="*/ 0 w 35"/>
                <a:gd name="T25" fmla="*/ 78 h 94"/>
                <a:gd name="T26" fmla="*/ 0 w 35"/>
                <a:gd name="T27" fmla="*/ 85 h 94"/>
                <a:gd name="T28" fmla="*/ 3 w 35"/>
                <a:gd name="T29" fmla="*/ 90 h 94"/>
                <a:gd name="T30" fmla="*/ 9 w 35"/>
                <a:gd name="T31" fmla="*/ 93 h 94"/>
                <a:gd name="T32" fmla="*/ 14 w 35"/>
                <a:gd name="T33" fmla="*/ 94 h 94"/>
                <a:gd name="T34" fmla="*/ 14 w 35"/>
                <a:gd name="T35" fmla="*/ 94 h 94"/>
                <a:gd name="T36" fmla="*/ 21 w 35"/>
                <a:gd name="T37" fmla="*/ 94 h 94"/>
                <a:gd name="T38" fmla="*/ 26 w 35"/>
                <a:gd name="T39" fmla="*/ 91 h 94"/>
                <a:gd name="T40" fmla="*/ 30 w 35"/>
                <a:gd name="T41" fmla="*/ 86 h 94"/>
                <a:gd name="T42" fmla="*/ 31 w 35"/>
                <a:gd name="T43" fmla="*/ 80 h 94"/>
                <a:gd name="T44" fmla="*/ 35 w 35"/>
                <a:gd name="T45"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94">
                  <a:moveTo>
                    <a:pt x="35" y="18"/>
                  </a:moveTo>
                  <a:lnTo>
                    <a:pt x="35" y="18"/>
                  </a:lnTo>
                  <a:lnTo>
                    <a:pt x="34" y="11"/>
                  </a:lnTo>
                  <a:lnTo>
                    <a:pt x="31" y="6"/>
                  </a:lnTo>
                  <a:lnTo>
                    <a:pt x="26" y="3"/>
                  </a:lnTo>
                  <a:lnTo>
                    <a:pt x="20" y="0"/>
                  </a:lnTo>
                  <a:lnTo>
                    <a:pt x="20" y="0"/>
                  </a:lnTo>
                  <a:lnTo>
                    <a:pt x="14" y="2"/>
                  </a:lnTo>
                  <a:lnTo>
                    <a:pt x="9" y="5"/>
                  </a:lnTo>
                  <a:lnTo>
                    <a:pt x="5" y="9"/>
                  </a:lnTo>
                  <a:lnTo>
                    <a:pt x="3" y="16"/>
                  </a:lnTo>
                  <a:lnTo>
                    <a:pt x="0" y="78"/>
                  </a:lnTo>
                  <a:lnTo>
                    <a:pt x="0" y="78"/>
                  </a:lnTo>
                  <a:lnTo>
                    <a:pt x="0" y="85"/>
                  </a:lnTo>
                  <a:lnTo>
                    <a:pt x="3" y="90"/>
                  </a:lnTo>
                  <a:lnTo>
                    <a:pt x="9" y="93"/>
                  </a:lnTo>
                  <a:lnTo>
                    <a:pt x="14" y="94"/>
                  </a:lnTo>
                  <a:lnTo>
                    <a:pt x="14" y="94"/>
                  </a:lnTo>
                  <a:lnTo>
                    <a:pt x="21" y="94"/>
                  </a:lnTo>
                  <a:lnTo>
                    <a:pt x="26" y="91"/>
                  </a:lnTo>
                  <a:lnTo>
                    <a:pt x="30" y="86"/>
                  </a:lnTo>
                  <a:lnTo>
                    <a:pt x="31" y="80"/>
                  </a:lnTo>
                  <a:lnTo>
                    <a:pt x="35" y="18"/>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1" name="işḷiďe"/>
            <p:cNvSpPr/>
            <p:nvPr/>
          </p:nvSpPr>
          <p:spPr bwMode="auto">
            <a:xfrm flipH="1">
              <a:off x="9209081" y="2436316"/>
              <a:ext cx="86305" cy="26961"/>
            </a:xfrm>
            <a:custGeom>
              <a:avLst/>
              <a:gdLst>
                <a:gd name="T0" fmla="*/ 17 w 98"/>
                <a:gd name="T1" fmla="*/ 0 h 35"/>
                <a:gd name="T2" fmla="*/ 17 w 98"/>
                <a:gd name="T3" fmla="*/ 0 h 35"/>
                <a:gd name="T4" fmla="*/ 11 w 98"/>
                <a:gd name="T5" fmla="*/ 1 h 35"/>
                <a:gd name="T6" fmla="*/ 6 w 98"/>
                <a:gd name="T7" fmla="*/ 4 h 35"/>
                <a:gd name="T8" fmla="*/ 2 w 98"/>
                <a:gd name="T9" fmla="*/ 8 h 35"/>
                <a:gd name="T10" fmla="*/ 0 w 98"/>
                <a:gd name="T11" fmla="*/ 15 h 35"/>
                <a:gd name="T12" fmla="*/ 0 w 98"/>
                <a:gd name="T13" fmla="*/ 15 h 35"/>
                <a:gd name="T14" fmla="*/ 1 w 98"/>
                <a:gd name="T15" fmla="*/ 21 h 35"/>
                <a:gd name="T16" fmla="*/ 5 w 98"/>
                <a:gd name="T17" fmla="*/ 26 h 35"/>
                <a:gd name="T18" fmla="*/ 9 w 98"/>
                <a:gd name="T19" fmla="*/ 30 h 35"/>
                <a:gd name="T20" fmla="*/ 16 w 98"/>
                <a:gd name="T21" fmla="*/ 31 h 35"/>
                <a:gd name="T22" fmla="*/ 81 w 98"/>
                <a:gd name="T23" fmla="*/ 35 h 35"/>
                <a:gd name="T24" fmla="*/ 81 w 98"/>
                <a:gd name="T25" fmla="*/ 35 h 35"/>
                <a:gd name="T26" fmla="*/ 87 w 98"/>
                <a:gd name="T27" fmla="*/ 34 h 35"/>
                <a:gd name="T28" fmla="*/ 92 w 98"/>
                <a:gd name="T29" fmla="*/ 31 h 35"/>
                <a:gd name="T30" fmla="*/ 97 w 98"/>
                <a:gd name="T31" fmla="*/ 27 h 35"/>
                <a:gd name="T32" fmla="*/ 98 w 98"/>
                <a:gd name="T33" fmla="*/ 20 h 35"/>
                <a:gd name="T34" fmla="*/ 98 w 98"/>
                <a:gd name="T35" fmla="*/ 20 h 35"/>
                <a:gd name="T36" fmla="*/ 97 w 98"/>
                <a:gd name="T37" fmla="*/ 15 h 35"/>
                <a:gd name="T38" fmla="*/ 94 w 98"/>
                <a:gd name="T39" fmla="*/ 9 h 35"/>
                <a:gd name="T40" fmla="*/ 89 w 98"/>
                <a:gd name="T41" fmla="*/ 5 h 35"/>
                <a:gd name="T42" fmla="*/ 83 w 98"/>
                <a:gd name="T43" fmla="*/ 4 h 35"/>
                <a:gd name="T44" fmla="*/ 17 w 98"/>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35">
                  <a:moveTo>
                    <a:pt x="17" y="0"/>
                  </a:moveTo>
                  <a:lnTo>
                    <a:pt x="17" y="0"/>
                  </a:lnTo>
                  <a:lnTo>
                    <a:pt x="11" y="1"/>
                  </a:lnTo>
                  <a:lnTo>
                    <a:pt x="6" y="4"/>
                  </a:lnTo>
                  <a:lnTo>
                    <a:pt x="2" y="8"/>
                  </a:lnTo>
                  <a:lnTo>
                    <a:pt x="0" y="15"/>
                  </a:lnTo>
                  <a:lnTo>
                    <a:pt x="0" y="15"/>
                  </a:lnTo>
                  <a:lnTo>
                    <a:pt x="1" y="21"/>
                  </a:lnTo>
                  <a:lnTo>
                    <a:pt x="5" y="26"/>
                  </a:lnTo>
                  <a:lnTo>
                    <a:pt x="9" y="30"/>
                  </a:lnTo>
                  <a:lnTo>
                    <a:pt x="16" y="31"/>
                  </a:lnTo>
                  <a:lnTo>
                    <a:pt x="81" y="35"/>
                  </a:lnTo>
                  <a:lnTo>
                    <a:pt x="81" y="35"/>
                  </a:lnTo>
                  <a:lnTo>
                    <a:pt x="87" y="34"/>
                  </a:lnTo>
                  <a:lnTo>
                    <a:pt x="92" y="31"/>
                  </a:lnTo>
                  <a:lnTo>
                    <a:pt x="97" y="27"/>
                  </a:lnTo>
                  <a:lnTo>
                    <a:pt x="98" y="20"/>
                  </a:lnTo>
                  <a:lnTo>
                    <a:pt x="98" y="20"/>
                  </a:lnTo>
                  <a:lnTo>
                    <a:pt x="97" y="15"/>
                  </a:lnTo>
                  <a:lnTo>
                    <a:pt x="94" y="9"/>
                  </a:lnTo>
                  <a:lnTo>
                    <a:pt x="89" y="5"/>
                  </a:lnTo>
                  <a:lnTo>
                    <a:pt x="83" y="4"/>
                  </a:lnTo>
                  <a:lnTo>
                    <a:pt x="17"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 name="í$ḷîďê"/>
            <p:cNvSpPr/>
            <p:nvPr/>
          </p:nvSpPr>
          <p:spPr bwMode="auto">
            <a:xfrm flipH="1">
              <a:off x="8853073" y="2770640"/>
              <a:ext cx="37758" cy="70101"/>
            </a:xfrm>
            <a:custGeom>
              <a:avLst/>
              <a:gdLst>
                <a:gd name="T0" fmla="*/ 0 w 37"/>
                <a:gd name="T1" fmla="*/ 77 h 94"/>
                <a:gd name="T2" fmla="*/ 0 w 37"/>
                <a:gd name="T3" fmla="*/ 77 h 94"/>
                <a:gd name="T4" fmla="*/ 2 w 37"/>
                <a:gd name="T5" fmla="*/ 84 h 94"/>
                <a:gd name="T6" fmla="*/ 5 w 37"/>
                <a:gd name="T7" fmla="*/ 88 h 94"/>
                <a:gd name="T8" fmla="*/ 9 w 37"/>
                <a:gd name="T9" fmla="*/ 92 h 94"/>
                <a:gd name="T10" fmla="*/ 16 w 37"/>
                <a:gd name="T11" fmla="*/ 94 h 94"/>
                <a:gd name="T12" fmla="*/ 16 w 37"/>
                <a:gd name="T13" fmla="*/ 94 h 94"/>
                <a:gd name="T14" fmla="*/ 22 w 37"/>
                <a:gd name="T15" fmla="*/ 94 h 94"/>
                <a:gd name="T16" fmla="*/ 27 w 37"/>
                <a:gd name="T17" fmla="*/ 90 h 94"/>
                <a:gd name="T18" fmla="*/ 31 w 37"/>
                <a:gd name="T19" fmla="*/ 85 h 94"/>
                <a:gd name="T20" fmla="*/ 33 w 37"/>
                <a:gd name="T21" fmla="*/ 79 h 94"/>
                <a:gd name="T22" fmla="*/ 37 w 37"/>
                <a:gd name="T23" fmla="*/ 17 h 94"/>
                <a:gd name="T24" fmla="*/ 37 w 37"/>
                <a:gd name="T25" fmla="*/ 17 h 94"/>
                <a:gd name="T26" fmla="*/ 36 w 37"/>
                <a:gd name="T27" fmla="*/ 10 h 94"/>
                <a:gd name="T28" fmla="*/ 33 w 37"/>
                <a:gd name="T29" fmla="*/ 5 h 94"/>
                <a:gd name="T30" fmla="*/ 28 w 37"/>
                <a:gd name="T31" fmla="*/ 2 h 94"/>
                <a:gd name="T32" fmla="*/ 22 w 37"/>
                <a:gd name="T33" fmla="*/ 0 h 94"/>
                <a:gd name="T34" fmla="*/ 22 w 37"/>
                <a:gd name="T35" fmla="*/ 0 h 94"/>
                <a:gd name="T36" fmla="*/ 15 w 37"/>
                <a:gd name="T37" fmla="*/ 1 h 94"/>
                <a:gd name="T38" fmla="*/ 11 w 37"/>
                <a:gd name="T39" fmla="*/ 4 h 94"/>
                <a:gd name="T40" fmla="*/ 6 w 37"/>
                <a:gd name="T41" fmla="*/ 8 h 94"/>
                <a:gd name="T42" fmla="*/ 5 w 37"/>
                <a:gd name="T43" fmla="*/ 15 h 94"/>
                <a:gd name="T44" fmla="*/ 0 w 37"/>
                <a:gd name="T45" fmla="*/ 7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94">
                  <a:moveTo>
                    <a:pt x="0" y="77"/>
                  </a:moveTo>
                  <a:lnTo>
                    <a:pt x="0" y="77"/>
                  </a:lnTo>
                  <a:lnTo>
                    <a:pt x="2" y="84"/>
                  </a:lnTo>
                  <a:lnTo>
                    <a:pt x="5" y="88"/>
                  </a:lnTo>
                  <a:lnTo>
                    <a:pt x="9" y="92"/>
                  </a:lnTo>
                  <a:lnTo>
                    <a:pt x="16" y="94"/>
                  </a:lnTo>
                  <a:lnTo>
                    <a:pt x="16" y="94"/>
                  </a:lnTo>
                  <a:lnTo>
                    <a:pt x="22" y="94"/>
                  </a:lnTo>
                  <a:lnTo>
                    <a:pt x="27" y="90"/>
                  </a:lnTo>
                  <a:lnTo>
                    <a:pt x="31" y="85"/>
                  </a:lnTo>
                  <a:lnTo>
                    <a:pt x="33" y="79"/>
                  </a:lnTo>
                  <a:lnTo>
                    <a:pt x="37" y="17"/>
                  </a:lnTo>
                  <a:lnTo>
                    <a:pt x="37" y="17"/>
                  </a:lnTo>
                  <a:lnTo>
                    <a:pt x="36" y="10"/>
                  </a:lnTo>
                  <a:lnTo>
                    <a:pt x="33" y="5"/>
                  </a:lnTo>
                  <a:lnTo>
                    <a:pt x="28" y="2"/>
                  </a:lnTo>
                  <a:lnTo>
                    <a:pt x="22" y="0"/>
                  </a:lnTo>
                  <a:lnTo>
                    <a:pt x="22" y="0"/>
                  </a:lnTo>
                  <a:lnTo>
                    <a:pt x="15" y="1"/>
                  </a:lnTo>
                  <a:lnTo>
                    <a:pt x="11" y="4"/>
                  </a:lnTo>
                  <a:lnTo>
                    <a:pt x="6" y="8"/>
                  </a:lnTo>
                  <a:lnTo>
                    <a:pt x="5" y="15"/>
                  </a:lnTo>
                  <a:lnTo>
                    <a:pt x="0" y="77"/>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3" name="ísḷîdè"/>
            <p:cNvSpPr/>
            <p:nvPr/>
          </p:nvSpPr>
          <p:spPr bwMode="auto">
            <a:xfrm flipH="1">
              <a:off x="8399972" y="2479456"/>
              <a:ext cx="86305" cy="26961"/>
            </a:xfrm>
            <a:custGeom>
              <a:avLst/>
              <a:gdLst>
                <a:gd name="T0" fmla="*/ 81 w 98"/>
                <a:gd name="T1" fmla="*/ 34 h 34"/>
                <a:gd name="T2" fmla="*/ 81 w 98"/>
                <a:gd name="T3" fmla="*/ 34 h 34"/>
                <a:gd name="T4" fmla="*/ 86 w 98"/>
                <a:gd name="T5" fmla="*/ 33 h 34"/>
                <a:gd name="T6" fmla="*/ 92 w 98"/>
                <a:gd name="T7" fmla="*/ 31 h 34"/>
                <a:gd name="T8" fmla="*/ 97 w 98"/>
                <a:gd name="T9" fmla="*/ 26 h 34"/>
                <a:gd name="T10" fmla="*/ 98 w 98"/>
                <a:gd name="T11" fmla="*/ 20 h 34"/>
                <a:gd name="T12" fmla="*/ 98 w 98"/>
                <a:gd name="T13" fmla="*/ 20 h 34"/>
                <a:gd name="T14" fmla="*/ 97 w 98"/>
                <a:gd name="T15" fmla="*/ 14 h 34"/>
                <a:gd name="T16" fmla="*/ 93 w 98"/>
                <a:gd name="T17" fmla="*/ 8 h 34"/>
                <a:gd name="T18" fmla="*/ 89 w 98"/>
                <a:gd name="T19" fmla="*/ 5 h 34"/>
                <a:gd name="T20" fmla="*/ 83 w 98"/>
                <a:gd name="T21" fmla="*/ 3 h 34"/>
                <a:gd name="T22" fmla="*/ 17 w 98"/>
                <a:gd name="T23" fmla="*/ 0 h 34"/>
                <a:gd name="T24" fmla="*/ 17 w 98"/>
                <a:gd name="T25" fmla="*/ 0 h 34"/>
                <a:gd name="T26" fmla="*/ 11 w 98"/>
                <a:gd name="T27" fmla="*/ 1 h 34"/>
                <a:gd name="T28" fmla="*/ 6 w 98"/>
                <a:gd name="T29" fmla="*/ 3 h 34"/>
                <a:gd name="T30" fmla="*/ 1 w 98"/>
                <a:gd name="T31" fmla="*/ 8 h 34"/>
                <a:gd name="T32" fmla="*/ 0 w 98"/>
                <a:gd name="T33" fmla="*/ 14 h 34"/>
                <a:gd name="T34" fmla="*/ 0 w 98"/>
                <a:gd name="T35" fmla="*/ 14 h 34"/>
                <a:gd name="T36" fmla="*/ 1 w 98"/>
                <a:gd name="T37" fmla="*/ 20 h 34"/>
                <a:gd name="T38" fmla="*/ 5 w 98"/>
                <a:gd name="T39" fmla="*/ 26 h 34"/>
                <a:gd name="T40" fmla="*/ 9 w 98"/>
                <a:gd name="T41" fmla="*/ 29 h 34"/>
                <a:gd name="T42" fmla="*/ 15 w 98"/>
                <a:gd name="T43" fmla="*/ 31 h 34"/>
                <a:gd name="T44" fmla="*/ 81 w 98"/>
                <a:gd name="T4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34">
                  <a:moveTo>
                    <a:pt x="81" y="34"/>
                  </a:moveTo>
                  <a:lnTo>
                    <a:pt x="81" y="34"/>
                  </a:lnTo>
                  <a:lnTo>
                    <a:pt x="86" y="33"/>
                  </a:lnTo>
                  <a:lnTo>
                    <a:pt x="92" y="31"/>
                  </a:lnTo>
                  <a:lnTo>
                    <a:pt x="97" y="26"/>
                  </a:lnTo>
                  <a:lnTo>
                    <a:pt x="98" y="20"/>
                  </a:lnTo>
                  <a:lnTo>
                    <a:pt x="98" y="20"/>
                  </a:lnTo>
                  <a:lnTo>
                    <a:pt x="97" y="14"/>
                  </a:lnTo>
                  <a:lnTo>
                    <a:pt x="93" y="8"/>
                  </a:lnTo>
                  <a:lnTo>
                    <a:pt x="89" y="5"/>
                  </a:lnTo>
                  <a:lnTo>
                    <a:pt x="83" y="3"/>
                  </a:lnTo>
                  <a:lnTo>
                    <a:pt x="17" y="0"/>
                  </a:lnTo>
                  <a:lnTo>
                    <a:pt x="17" y="0"/>
                  </a:lnTo>
                  <a:lnTo>
                    <a:pt x="11" y="1"/>
                  </a:lnTo>
                  <a:lnTo>
                    <a:pt x="6" y="3"/>
                  </a:lnTo>
                  <a:lnTo>
                    <a:pt x="1" y="8"/>
                  </a:lnTo>
                  <a:lnTo>
                    <a:pt x="0" y="14"/>
                  </a:lnTo>
                  <a:lnTo>
                    <a:pt x="0" y="14"/>
                  </a:lnTo>
                  <a:lnTo>
                    <a:pt x="1" y="20"/>
                  </a:lnTo>
                  <a:lnTo>
                    <a:pt x="5" y="26"/>
                  </a:lnTo>
                  <a:lnTo>
                    <a:pt x="9" y="29"/>
                  </a:lnTo>
                  <a:lnTo>
                    <a:pt x="15" y="31"/>
                  </a:lnTo>
                  <a:lnTo>
                    <a:pt x="81" y="3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4" name="íSlídê"/>
            <p:cNvSpPr/>
            <p:nvPr/>
          </p:nvSpPr>
          <p:spPr bwMode="auto">
            <a:xfrm flipH="1">
              <a:off x="9128170" y="1875520"/>
              <a:ext cx="965538" cy="1552982"/>
            </a:xfrm>
            <a:custGeom>
              <a:avLst/>
              <a:gdLst>
                <a:gd name="T0" fmla="*/ 939 w 1073"/>
                <a:gd name="T1" fmla="*/ 0 h 2013"/>
                <a:gd name="T2" fmla="*/ 0 w 1073"/>
                <a:gd name="T3" fmla="*/ 450 h 2013"/>
                <a:gd name="T4" fmla="*/ 820 w 1073"/>
                <a:gd name="T5" fmla="*/ 2013 h 2013"/>
                <a:gd name="T6" fmla="*/ 1073 w 1073"/>
                <a:gd name="T7" fmla="*/ 1892 h 2013"/>
                <a:gd name="T8" fmla="*/ 939 w 1073"/>
                <a:gd name="T9" fmla="*/ 0 h 2013"/>
              </a:gdLst>
              <a:ahLst/>
              <a:cxnLst>
                <a:cxn ang="0">
                  <a:pos x="T0" y="T1"/>
                </a:cxn>
                <a:cxn ang="0">
                  <a:pos x="T2" y="T3"/>
                </a:cxn>
                <a:cxn ang="0">
                  <a:pos x="T4" y="T5"/>
                </a:cxn>
                <a:cxn ang="0">
                  <a:pos x="T6" y="T7"/>
                </a:cxn>
                <a:cxn ang="0">
                  <a:pos x="T8" y="T9"/>
                </a:cxn>
              </a:cxnLst>
              <a:rect l="0" t="0" r="r" b="b"/>
              <a:pathLst>
                <a:path w="1073" h="2013">
                  <a:moveTo>
                    <a:pt x="939" y="0"/>
                  </a:moveTo>
                  <a:lnTo>
                    <a:pt x="0" y="450"/>
                  </a:lnTo>
                  <a:lnTo>
                    <a:pt x="820" y="2013"/>
                  </a:lnTo>
                  <a:lnTo>
                    <a:pt x="1073" y="1892"/>
                  </a:lnTo>
                  <a:lnTo>
                    <a:pt x="939"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5" name="iŝlíďé"/>
            <p:cNvSpPr/>
            <p:nvPr/>
          </p:nvSpPr>
          <p:spPr bwMode="auto">
            <a:xfrm flipH="1">
              <a:off x="9128170" y="2786816"/>
              <a:ext cx="415343" cy="641683"/>
            </a:xfrm>
            <a:custGeom>
              <a:avLst/>
              <a:gdLst>
                <a:gd name="T0" fmla="*/ 414 w 456"/>
                <a:gd name="T1" fmla="*/ 9 h 832"/>
                <a:gd name="T2" fmla="*/ 414 w 456"/>
                <a:gd name="T3" fmla="*/ 9 h 832"/>
                <a:gd name="T4" fmla="*/ 395 w 456"/>
                <a:gd name="T5" fmla="*/ 6 h 832"/>
                <a:gd name="T6" fmla="*/ 377 w 456"/>
                <a:gd name="T7" fmla="*/ 4 h 832"/>
                <a:gd name="T8" fmla="*/ 360 w 456"/>
                <a:gd name="T9" fmla="*/ 1 h 832"/>
                <a:gd name="T10" fmla="*/ 343 w 456"/>
                <a:gd name="T11" fmla="*/ 0 h 832"/>
                <a:gd name="T12" fmla="*/ 326 w 456"/>
                <a:gd name="T13" fmla="*/ 0 h 832"/>
                <a:gd name="T14" fmla="*/ 310 w 456"/>
                <a:gd name="T15" fmla="*/ 1 h 832"/>
                <a:gd name="T16" fmla="*/ 295 w 456"/>
                <a:gd name="T17" fmla="*/ 2 h 832"/>
                <a:gd name="T18" fmla="*/ 280 w 456"/>
                <a:gd name="T19" fmla="*/ 4 h 832"/>
                <a:gd name="T20" fmla="*/ 266 w 456"/>
                <a:gd name="T21" fmla="*/ 6 h 832"/>
                <a:gd name="T22" fmla="*/ 251 w 456"/>
                <a:gd name="T23" fmla="*/ 9 h 832"/>
                <a:gd name="T24" fmla="*/ 224 w 456"/>
                <a:gd name="T25" fmla="*/ 17 h 832"/>
                <a:gd name="T26" fmla="*/ 199 w 456"/>
                <a:gd name="T27" fmla="*/ 25 h 832"/>
                <a:gd name="T28" fmla="*/ 176 w 456"/>
                <a:gd name="T29" fmla="*/ 37 h 832"/>
                <a:gd name="T30" fmla="*/ 154 w 456"/>
                <a:gd name="T31" fmla="*/ 50 h 832"/>
                <a:gd name="T32" fmla="*/ 134 w 456"/>
                <a:gd name="T33" fmla="*/ 65 h 832"/>
                <a:gd name="T34" fmla="*/ 116 w 456"/>
                <a:gd name="T35" fmla="*/ 81 h 832"/>
                <a:gd name="T36" fmla="*/ 99 w 456"/>
                <a:gd name="T37" fmla="*/ 99 h 832"/>
                <a:gd name="T38" fmla="*/ 84 w 456"/>
                <a:gd name="T39" fmla="*/ 118 h 832"/>
                <a:gd name="T40" fmla="*/ 69 w 456"/>
                <a:gd name="T41" fmla="*/ 137 h 832"/>
                <a:gd name="T42" fmla="*/ 57 w 456"/>
                <a:gd name="T43" fmla="*/ 158 h 832"/>
                <a:gd name="T44" fmla="*/ 46 w 456"/>
                <a:gd name="T45" fmla="*/ 180 h 832"/>
                <a:gd name="T46" fmla="*/ 36 w 456"/>
                <a:gd name="T47" fmla="*/ 202 h 832"/>
                <a:gd name="T48" fmla="*/ 28 w 456"/>
                <a:gd name="T49" fmla="*/ 225 h 832"/>
                <a:gd name="T50" fmla="*/ 20 w 456"/>
                <a:gd name="T51" fmla="*/ 248 h 832"/>
                <a:gd name="T52" fmla="*/ 14 w 456"/>
                <a:gd name="T53" fmla="*/ 270 h 832"/>
                <a:gd name="T54" fmla="*/ 9 w 456"/>
                <a:gd name="T55" fmla="*/ 293 h 832"/>
                <a:gd name="T56" fmla="*/ 5 w 456"/>
                <a:gd name="T57" fmla="*/ 316 h 832"/>
                <a:gd name="T58" fmla="*/ 2 w 456"/>
                <a:gd name="T59" fmla="*/ 338 h 832"/>
                <a:gd name="T60" fmla="*/ 1 w 456"/>
                <a:gd name="T61" fmla="*/ 360 h 832"/>
                <a:gd name="T62" fmla="*/ 0 w 456"/>
                <a:gd name="T63" fmla="*/ 382 h 832"/>
                <a:gd name="T64" fmla="*/ 0 w 456"/>
                <a:gd name="T65" fmla="*/ 402 h 832"/>
                <a:gd name="T66" fmla="*/ 1 w 456"/>
                <a:gd name="T67" fmla="*/ 421 h 832"/>
                <a:gd name="T68" fmla="*/ 2 w 456"/>
                <a:gd name="T69" fmla="*/ 440 h 832"/>
                <a:gd name="T70" fmla="*/ 4 w 456"/>
                <a:gd name="T71" fmla="*/ 457 h 832"/>
                <a:gd name="T72" fmla="*/ 7 w 456"/>
                <a:gd name="T73" fmla="*/ 472 h 832"/>
                <a:gd name="T74" fmla="*/ 12 w 456"/>
                <a:gd name="T75" fmla="*/ 487 h 832"/>
                <a:gd name="T76" fmla="*/ 16 w 456"/>
                <a:gd name="T77" fmla="*/ 499 h 832"/>
                <a:gd name="T78" fmla="*/ 203 w 456"/>
                <a:gd name="T79" fmla="*/ 832 h 832"/>
                <a:gd name="T80" fmla="*/ 456 w 456"/>
                <a:gd name="T81" fmla="*/ 711 h 832"/>
                <a:gd name="T82" fmla="*/ 414 w 456"/>
                <a:gd name="T83" fmla="*/ 9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832">
                  <a:moveTo>
                    <a:pt x="414" y="9"/>
                  </a:moveTo>
                  <a:lnTo>
                    <a:pt x="414" y="9"/>
                  </a:lnTo>
                  <a:lnTo>
                    <a:pt x="395" y="6"/>
                  </a:lnTo>
                  <a:lnTo>
                    <a:pt x="377" y="4"/>
                  </a:lnTo>
                  <a:lnTo>
                    <a:pt x="360" y="1"/>
                  </a:lnTo>
                  <a:lnTo>
                    <a:pt x="343" y="0"/>
                  </a:lnTo>
                  <a:lnTo>
                    <a:pt x="326" y="0"/>
                  </a:lnTo>
                  <a:lnTo>
                    <a:pt x="310" y="1"/>
                  </a:lnTo>
                  <a:lnTo>
                    <a:pt x="295" y="2"/>
                  </a:lnTo>
                  <a:lnTo>
                    <a:pt x="280" y="4"/>
                  </a:lnTo>
                  <a:lnTo>
                    <a:pt x="266" y="6"/>
                  </a:lnTo>
                  <a:lnTo>
                    <a:pt x="251" y="9"/>
                  </a:lnTo>
                  <a:lnTo>
                    <a:pt x="224" y="17"/>
                  </a:lnTo>
                  <a:lnTo>
                    <a:pt x="199" y="25"/>
                  </a:lnTo>
                  <a:lnTo>
                    <a:pt x="176" y="37"/>
                  </a:lnTo>
                  <a:lnTo>
                    <a:pt x="154" y="50"/>
                  </a:lnTo>
                  <a:lnTo>
                    <a:pt x="134" y="65"/>
                  </a:lnTo>
                  <a:lnTo>
                    <a:pt x="116" y="81"/>
                  </a:lnTo>
                  <a:lnTo>
                    <a:pt x="99" y="99"/>
                  </a:lnTo>
                  <a:lnTo>
                    <a:pt x="84" y="118"/>
                  </a:lnTo>
                  <a:lnTo>
                    <a:pt x="69" y="137"/>
                  </a:lnTo>
                  <a:lnTo>
                    <a:pt x="57" y="158"/>
                  </a:lnTo>
                  <a:lnTo>
                    <a:pt x="46" y="180"/>
                  </a:lnTo>
                  <a:lnTo>
                    <a:pt x="36" y="202"/>
                  </a:lnTo>
                  <a:lnTo>
                    <a:pt x="28" y="225"/>
                  </a:lnTo>
                  <a:lnTo>
                    <a:pt x="20" y="248"/>
                  </a:lnTo>
                  <a:lnTo>
                    <a:pt x="14" y="270"/>
                  </a:lnTo>
                  <a:lnTo>
                    <a:pt x="9" y="293"/>
                  </a:lnTo>
                  <a:lnTo>
                    <a:pt x="5" y="316"/>
                  </a:lnTo>
                  <a:lnTo>
                    <a:pt x="2" y="338"/>
                  </a:lnTo>
                  <a:lnTo>
                    <a:pt x="1" y="360"/>
                  </a:lnTo>
                  <a:lnTo>
                    <a:pt x="0" y="382"/>
                  </a:lnTo>
                  <a:lnTo>
                    <a:pt x="0" y="402"/>
                  </a:lnTo>
                  <a:lnTo>
                    <a:pt x="1" y="421"/>
                  </a:lnTo>
                  <a:lnTo>
                    <a:pt x="2" y="440"/>
                  </a:lnTo>
                  <a:lnTo>
                    <a:pt x="4" y="457"/>
                  </a:lnTo>
                  <a:lnTo>
                    <a:pt x="7" y="472"/>
                  </a:lnTo>
                  <a:lnTo>
                    <a:pt x="12" y="487"/>
                  </a:lnTo>
                  <a:lnTo>
                    <a:pt x="16" y="499"/>
                  </a:lnTo>
                  <a:lnTo>
                    <a:pt x="203" y="832"/>
                  </a:lnTo>
                  <a:lnTo>
                    <a:pt x="456" y="711"/>
                  </a:lnTo>
                  <a:lnTo>
                    <a:pt x="414" y="9"/>
                  </a:lnTo>
                  <a:close/>
                </a:path>
              </a:pathLst>
            </a:custGeom>
            <a:solidFill>
              <a:srgbClr val="E6E6E5"/>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6" name="iSḷîḑe"/>
            <p:cNvSpPr/>
            <p:nvPr/>
          </p:nvSpPr>
          <p:spPr bwMode="auto">
            <a:xfrm flipH="1">
              <a:off x="9316963" y="3169670"/>
              <a:ext cx="2875037" cy="1504451"/>
            </a:xfrm>
            <a:custGeom>
              <a:avLst/>
              <a:gdLst>
                <a:gd name="T0" fmla="*/ 2975 w 3194"/>
                <a:gd name="T1" fmla="*/ 0 h 1952"/>
                <a:gd name="T2" fmla="*/ 0 w 3194"/>
                <a:gd name="T3" fmla="*/ 1426 h 1952"/>
                <a:gd name="T4" fmla="*/ 0 w 3194"/>
                <a:gd name="T5" fmla="*/ 1952 h 1952"/>
                <a:gd name="T6" fmla="*/ 3194 w 3194"/>
                <a:gd name="T7" fmla="*/ 420 h 1952"/>
                <a:gd name="T8" fmla="*/ 2975 w 3194"/>
                <a:gd name="T9" fmla="*/ 0 h 1952"/>
              </a:gdLst>
              <a:ahLst/>
              <a:cxnLst>
                <a:cxn ang="0">
                  <a:pos x="T0" y="T1"/>
                </a:cxn>
                <a:cxn ang="0">
                  <a:pos x="T2" y="T3"/>
                </a:cxn>
                <a:cxn ang="0">
                  <a:pos x="T4" y="T5"/>
                </a:cxn>
                <a:cxn ang="0">
                  <a:pos x="T6" y="T7"/>
                </a:cxn>
                <a:cxn ang="0">
                  <a:pos x="T8" y="T9"/>
                </a:cxn>
              </a:cxnLst>
              <a:rect l="0" t="0" r="r" b="b"/>
              <a:pathLst>
                <a:path w="3194" h="1952">
                  <a:moveTo>
                    <a:pt x="2975" y="0"/>
                  </a:moveTo>
                  <a:lnTo>
                    <a:pt x="0" y="1426"/>
                  </a:lnTo>
                  <a:lnTo>
                    <a:pt x="0" y="1952"/>
                  </a:lnTo>
                  <a:lnTo>
                    <a:pt x="3194" y="420"/>
                  </a:lnTo>
                  <a:lnTo>
                    <a:pt x="2975"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7" name="iŝḻîḑè"/>
            <p:cNvSpPr/>
            <p:nvPr/>
          </p:nvSpPr>
          <p:spPr bwMode="auto">
            <a:xfrm flipH="1">
              <a:off x="7547709" y="2792210"/>
              <a:ext cx="1925682" cy="1930443"/>
            </a:xfrm>
            <a:custGeom>
              <a:avLst/>
              <a:gdLst>
                <a:gd name="T0" fmla="*/ 520 w 2146"/>
                <a:gd name="T1" fmla="*/ 103 h 2507"/>
                <a:gd name="T2" fmla="*/ 2146 w 2146"/>
                <a:gd name="T3" fmla="*/ 2059 h 2507"/>
                <a:gd name="T4" fmla="*/ 1808 w 2146"/>
                <a:gd name="T5" fmla="*/ 2507 h 2507"/>
                <a:gd name="T6" fmla="*/ 78 w 2146"/>
                <a:gd name="T7" fmla="*/ 438 h 2507"/>
                <a:gd name="T8" fmla="*/ 78 w 2146"/>
                <a:gd name="T9" fmla="*/ 438 h 2507"/>
                <a:gd name="T10" fmla="*/ 66 w 2146"/>
                <a:gd name="T11" fmla="*/ 423 h 2507"/>
                <a:gd name="T12" fmla="*/ 55 w 2146"/>
                <a:gd name="T13" fmla="*/ 409 h 2507"/>
                <a:gd name="T14" fmla="*/ 45 w 2146"/>
                <a:gd name="T15" fmla="*/ 395 h 2507"/>
                <a:gd name="T16" fmla="*/ 36 w 2146"/>
                <a:gd name="T17" fmla="*/ 380 h 2507"/>
                <a:gd name="T18" fmla="*/ 28 w 2146"/>
                <a:gd name="T19" fmla="*/ 366 h 2507"/>
                <a:gd name="T20" fmla="*/ 21 w 2146"/>
                <a:gd name="T21" fmla="*/ 352 h 2507"/>
                <a:gd name="T22" fmla="*/ 15 w 2146"/>
                <a:gd name="T23" fmla="*/ 338 h 2507"/>
                <a:gd name="T24" fmla="*/ 11 w 2146"/>
                <a:gd name="T25" fmla="*/ 324 h 2507"/>
                <a:gd name="T26" fmla="*/ 6 w 2146"/>
                <a:gd name="T27" fmla="*/ 310 h 2507"/>
                <a:gd name="T28" fmla="*/ 3 w 2146"/>
                <a:gd name="T29" fmla="*/ 296 h 2507"/>
                <a:gd name="T30" fmla="*/ 1 w 2146"/>
                <a:gd name="T31" fmla="*/ 283 h 2507"/>
                <a:gd name="T32" fmla="*/ 0 w 2146"/>
                <a:gd name="T33" fmla="*/ 269 h 2507"/>
                <a:gd name="T34" fmla="*/ 0 w 2146"/>
                <a:gd name="T35" fmla="*/ 256 h 2507"/>
                <a:gd name="T36" fmla="*/ 0 w 2146"/>
                <a:gd name="T37" fmla="*/ 243 h 2507"/>
                <a:gd name="T38" fmla="*/ 1 w 2146"/>
                <a:gd name="T39" fmla="*/ 230 h 2507"/>
                <a:gd name="T40" fmla="*/ 3 w 2146"/>
                <a:gd name="T41" fmla="*/ 217 h 2507"/>
                <a:gd name="T42" fmla="*/ 5 w 2146"/>
                <a:gd name="T43" fmla="*/ 205 h 2507"/>
                <a:gd name="T44" fmla="*/ 9 w 2146"/>
                <a:gd name="T45" fmla="*/ 193 h 2507"/>
                <a:gd name="T46" fmla="*/ 13 w 2146"/>
                <a:gd name="T47" fmla="*/ 181 h 2507"/>
                <a:gd name="T48" fmla="*/ 18 w 2146"/>
                <a:gd name="T49" fmla="*/ 169 h 2507"/>
                <a:gd name="T50" fmla="*/ 23 w 2146"/>
                <a:gd name="T51" fmla="*/ 158 h 2507"/>
                <a:gd name="T52" fmla="*/ 29 w 2146"/>
                <a:gd name="T53" fmla="*/ 147 h 2507"/>
                <a:gd name="T54" fmla="*/ 42 w 2146"/>
                <a:gd name="T55" fmla="*/ 126 h 2507"/>
                <a:gd name="T56" fmla="*/ 58 w 2146"/>
                <a:gd name="T57" fmla="*/ 106 h 2507"/>
                <a:gd name="T58" fmla="*/ 76 w 2146"/>
                <a:gd name="T59" fmla="*/ 87 h 2507"/>
                <a:gd name="T60" fmla="*/ 96 w 2146"/>
                <a:gd name="T61" fmla="*/ 71 h 2507"/>
                <a:gd name="T62" fmla="*/ 117 w 2146"/>
                <a:gd name="T63" fmla="*/ 55 h 2507"/>
                <a:gd name="T64" fmla="*/ 140 w 2146"/>
                <a:gd name="T65" fmla="*/ 42 h 2507"/>
                <a:gd name="T66" fmla="*/ 163 w 2146"/>
                <a:gd name="T67" fmla="*/ 30 h 2507"/>
                <a:gd name="T68" fmla="*/ 189 w 2146"/>
                <a:gd name="T69" fmla="*/ 20 h 2507"/>
                <a:gd name="T70" fmla="*/ 215 w 2146"/>
                <a:gd name="T71" fmla="*/ 12 h 2507"/>
                <a:gd name="T72" fmla="*/ 241 w 2146"/>
                <a:gd name="T73" fmla="*/ 5 h 2507"/>
                <a:gd name="T74" fmla="*/ 268 w 2146"/>
                <a:gd name="T75" fmla="*/ 2 h 2507"/>
                <a:gd name="T76" fmla="*/ 295 w 2146"/>
                <a:gd name="T77" fmla="*/ 0 h 2507"/>
                <a:gd name="T78" fmla="*/ 323 w 2146"/>
                <a:gd name="T79" fmla="*/ 1 h 2507"/>
                <a:gd name="T80" fmla="*/ 350 w 2146"/>
                <a:gd name="T81" fmla="*/ 4 h 2507"/>
                <a:gd name="T82" fmla="*/ 363 w 2146"/>
                <a:gd name="T83" fmla="*/ 7 h 2507"/>
                <a:gd name="T84" fmla="*/ 377 w 2146"/>
                <a:gd name="T85" fmla="*/ 9 h 2507"/>
                <a:gd name="T86" fmla="*/ 390 w 2146"/>
                <a:gd name="T87" fmla="*/ 14 h 2507"/>
                <a:gd name="T88" fmla="*/ 402 w 2146"/>
                <a:gd name="T89" fmla="*/ 18 h 2507"/>
                <a:gd name="T90" fmla="*/ 416 w 2146"/>
                <a:gd name="T91" fmla="*/ 23 h 2507"/>
                <a:gd name="T92" fmla="*/ 428 w 2146"/>
                <a:gd name="T93" fmla="*/ 30 h 2507"/>
                <a:gd name="T94" fmla="*/ 441 w 2146"/>
                <a:gd name="T95" fmla="*/ 36 h 2507"/>
                <a:gd name="T96" fmla="*/ 453 w 2146"/>
                <a:gd name="T97" fmla="*/ 43 h 2507"/>
                <a:gd name="T98" fmla="*/ 465 w 2146"/>
                <a:gd name="T99" fmla="*/ 52 h 2507"/>
                <a:gd name="T100" fmla="*/ 476 w 2146"/>
                <a:gd name="T101" fmla="*/ 60 h 2507"/>
                <a:gd name="T102" fmla="*/ 488 w 2146"/>
                <a:gd name="T103" fmla="*/ 70 h 2507"/>
                <a:gd name="T104" fmla="*/ 499 w 2146"/>
                <a:gd name="T105" fmla="*/ 81 h 2507"/>
                <a:gd name="T106" fmla="*/ 510 w 2146"/>
                <a:gd name="T107" fmla="*/ 92 h 2507"/>
                <a:gd name="T108" fmla="*/ 520 w 2146"/>
                <a:gd name="T109" fmla="*/ 103 h 2507"/>
                <a:gd name="T110" fmla="*/ 520 w 2146"/>
                <a:gd name="T111" fmla="*/ 103 h 2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6" h="2507">
                  <a:moveTo>
                    <a:pt x="520" y="103"/>
                  </a:moveTo>
                  <a:lnTo>
                    <a:pt x="2146" y="2059"/>
                  </a:lnTo>
                  <a:lnTo>
                    <a:pt x="1808" y="2507"/>
                  </a:lnTo>
                  <a:lnTo>
                    <a:pt x="78" y="438"/>
                  </a:lnTo>
                  <a:lnTo>
                    <a:pt x="78" y="438"/>
                  </a:lnTo>
                  <a:lnTo>
                    <a:pt x="66" y="423"/>
                  </a:lnTo>
                  <a:lnTo>
                    <a:pt x="55" y="409"/>
                  </a:lnTo>
                  <a:lnTo>
                    <a:pt x="45" y="395"/>
                  </a:lnTo>
                  <a:lnTo>
                    <a:pt x="36" y="380"/>
                  </a:lnTo>
                  <a:lnTo>
                    <a:pt x="28" y="366"/>
                  </a:lnTo>
                  <a:lnTo>
                    <a:pt x="21" y="352"/>
                  </a:lnTo>
                  <a:lnTo>
                    <a:pt x="15" y="338"/>
                  </a:lnTo>
                  <a:lnTo>
                    <a:pt x="11" y="324"/>
                  </a:lnTo>
                  <a:lnTo>
                    <a:pt x="6" y="310"/>
                  </a:lnTo>
                  <a:lnTo>
                    <a:pt x="3" y="296"/>
                  </a:lnTo>
                  <a:lnTo>
                    <a:pt x="1" y="283"/>
                  </a:lnTo>
                  <a:lnTo>
                    <a:pt x="0" y="269"/>
                  </a:lnTo>
                  <a:lnTo>
                    <a:pt x="0" y="256"/>
                  </a:lnTo>
                  <a:lnTo>
                    <a:pt x="0" y="243"/>
                  </a:lnTo>
                  <a:lnTo>
                    <a:pt x="1" y="230"/>
                  </a:lnTo>
                  <a:lnTo>
                    <a:pt x="3" y="217"/>
                  </a:lnTo>
                  <a:lnTo>
                    <a:pt x="5" y="205"/>
                  </a:lnTo>
                  <a:lnTo>
                    <a:pt x="9" y="193"/>
                  </a:lnTo>
                  <a:lnTo>
                    <a:pt x="13" y="181"/>
                  </a:lnTo>
                  <a:lnTo>
                    <a:pt x="18" y="169"/>
                  </a:lnTo>
                  <a:lnTo>
                    <a:pt x="23" y="158"/>
                  </a:lnTo>
                  <a:lnTo>
                    <a:pt x="29" y="147"/>
                  </a:lnTo>
                  <a:lnTo>
                    <a:pt x="42" y="126"/>
                  </a:lnTo>
                  <a:lnTo>
                    <a:pt x="58" y="106"/>
                  </a:lnTo>
                  <a:lnTo>
                    <a:pt x="76" y="87"/>
                  </a:lnTo>
                  <a:lnTo>
                    <a:pt x="96" y="71"/>
                  </a:lnTo>
                  <a:lnTo>
                    <a:pt x="117" y="55"/>
                  </a:lnTo>
                  <a:lnTo>
                    <a:pt x="140" y="42"/>
                  </a:lnTo>
                  <a:lnTo>
                    <a:pt x="163" y="30"/>
                  </a:lnTo>
                  <a:lnTo>
                    <a:pt x="189" y="20"/>
                  </a:lnTo>
                  <a:lnTo>
                    <a:pt x="215" y="12"/>
                  </a:lnTo>
                  <a:lnTo>
                    <a:pt x="241" y="5"/>
                  </a:lnTo>
                  <a:lnTo>
                    <a:pt x="268" y="2"/>
                  </a:lnTo>
                  <a:lnTo>
                    <a:pt x="295" y="0"/>
                  </a:lnTo>
                  <a:lnTo>
                    <a:pt x="323" y="1"/>
                  </a:lnTo>
                  <a:lnTo>
                    <a:pt x="350" y="4"/>
                  </a:lnTo>
                  <a:lnTo>
                    <a:pt x="363" y="7"/>
                  </a:lnTo>
                  <a:lnTo>
                    <a:pt x="377" y="9"/>
                  </a:lnTo>
                  <a:lnTo>
                    <a:pt x="390" y="14"/>
                  </a:lnTo>
                  <a:lnTo>
                    <a:pt x="402" y="18"/>
                  </a:lnTo>
                  <a:lnTo>
                    <a:pt x="416" y="23"/>
                  </a:lnTo>
                  <a:lnTo>
                    <a:pt x="428" y="30"/>
                  </a:lnTo>
                  <a:lnTo>
                    <a:pt x="441" y="36"/>
                  </a:lnTo>
                  <a:lnTo>
                    <a:pt x="453" y="43"/>
                  </a:lnTo>
                  <a:lnTo>
                    <a:pt x="465" y="52"/>
                  </a:lnTo>
                  <a:lnTo>
                    <a:pt x="476" y="60"/>
                  </a:lnTo>
                  <a:lnTo>
                    <a:pt x="488" y="70"/>
                  </a:lnTo>
                  <a:lnTo>
                    <a:pt x="499" y="81"/>
                  </a:lnTo>
                  <a:lnTo>
                    <a:pt x="510" y="92"/>
                  </a:lnTo>
                  <a:lnTo>
                    <a:pt x="520" y="103"/>
                  </a:lnTo>
                  <a:lnTo>
                    <a:pt x="520" y="103"/>
                  </a:lnTo>
                  <a:close/>
                </a:path>
              </a:pathLst>
            </a:custGeom>
            <a:solidFill>
              <a:srgbClr val="FED6B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8" name="ïṥ1îḓè"/>
            <p:cNvSpPr/>
            <p:nvPr/>
          </p:nvSpPr>
          <p:spPr bwMode="auto">
            <a:xfrm flipH="1">
              <a:off x="4640307" y="4835890"/>
              <a:ext cx="2599940" cy="1795634"/>
            </a:xfrm>
            <a:custGeom>
              <a:avLst/>
              <a:gdLst>
                <a:gd name="T0" fmla="*/ 1132 w 2887"/>
                <a:gd name="T1" fmla="*/ 0 h 2334"/>
                <a:gd name="T2" fmla="*/ 2873 w 2887"/>
                <a:gd name="T3" fmla="*/ 2007 h 2334"/>
                <a:gd name="T4" fmla="*/ 2887 w 2887"/>
                <a:gd name="T5" fmla="*/ 2082 h 2334"/>
                <a:gd name="T6" fmla="*/ 2887 w 2887"/>
                <a:gd name="T7" fmla="*/ 2092 h 2334"/>
                <a:gd name="T8" fmla="*/ 1530 w 2887"/>
                <a:gd name="T9" fmla="*/ 2334 h 2334"/>
                <a:gd name="T10" fmla="*/ 1024 w 2887"/>
                <a:gd name="T11" fmla="*/ 2260 h 2334"/>
                <a:gd name="T12" fmla="*/ 0 w 2887"/>
                <a:gd name="T13" fmla="*/ 1079 h 2334"/>
                <a:gd name="T14" fmla="*/ 1132 w 2887"/>
                <a:gd name="T15" fmla="*/ 0 h 2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7" h="2334">
                  <a:moveTo>
                    <a:pt x="1132" y="0"/>
                  </a:moveTo>
                  <a:lnTo>
                    <a:pt x="2873" y="2007"/>
                  </a:lnTo>
                  <a:lnTo>
                    <a:pt x="2887" y="2082"/>
                  </a:lnTo>
                  <a:lnTo>
                    <a:pt x="2887" y="2092"/>
                  </a:lnTo>
                  <a:lnTo>
                    <a:pt x="1530" y="2334"/>
                  </a:lnTo>
                  <a:lnTo>
                    <a:pt x="1024" y="2260"/>
                  </a:lnTo>
                  <a:lnTo>
                    <a:pt x="0" y="1079"/>
                  </a:lnTo>
                  <a:lnTo>
                    <a:pt x="1132" y="0"/>
                  </a:lnTo>
                  <a:close/>
                </a:path>
              </a:pathLst>
            </a:custGeom>
            <a:solidFill>
              <a:srgbClr val="FED6B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9" name="íṧļíďè"/>
            <p:cNvSpPr/>
            <p:nvPr/>
          </p:nvSpPr>
          <p:spPr bwMode="auto">
            <a:xfrm flipH="1">
              <a:off x="6954362" y="4781968"/>
              <a:ext cx="2357207" cy="895123"/>
            </a:xfrm>
            <a:custGeom>
              <a:avLst/>
              <a:gdLst>
                <a:gd name="T0" fmla="*/ 1179 w 2621"/>
                <a:gd name="T1" fmla="*/ 889 h 1162"/>
                <a:gd name="T2" fmla="*/ 1195 w 2621"/>
                <a:gd name="T3" fmla="*/ 898 h 1162"/>
                <a:gd name="T4" fmla="*/ 1247 w 2621"/>
                <a:gd name="T5" fmla="*/ 916 h 1162"/>
                <a:gd name="T6" fmla="*/ 1359 w 2621"/>
                <a:gd name="T7" fmla="*/ 951 h 1162"/>
                <a:gd name="T8" fmla="*/ 1560 w 2621"/>
                <a:gd name="T9" fmla="*/ 1006 h 1162"/>
                <a:gd name="T10" fmla="*/ 1797 w 2621"/>
                <a:gd name="T11" fmla="*/ 1062 h 1162"/>
                <a:gd name="T12" fmla="*/ 2042 w 2621"/>
                <a:gd name="T13" fmla="*/ 1112 h 1162"/>
                <a:gd name="T14" fmla="*/ 2160 w 2621"/>
                <a:gd name="T15" fmla="*/ 1131 h 1162"/>
                <a:gd name="T16" fmla="*/ 2272 w 2621"/>
                <a:gd name="T17" fmla="*/ 1147 h 1162"/>
                <a:gd name="T18" fmla="*/ 2373 w 2621"/>
                <a:gd name="T19" fmla="*/ 1157 h 1162"/>
                <a:gd name="T20" fmla="*/ 2462 w 2621"/>
                <a:gd name="T21" fmla="*/ 1162 h 1162"/>
                <a:gd name="T22" fmla="*/ 2534 w 2621"/>
                <a:gd name="T23" fmla="*/ 1158 h 1162"/>
                <a:gd name="T24" fmla="*/ 2562 w 2621"/>
                <a:gd name="T25" fmla="*/ 1153 h 1162"/>
                <a:gd name="T26" fmla="*/ 2585 w 2621"/>
                <a:gd name="T27" fmla="*/ 1146 h 1162"/>
                <a:gd name="T28" fmla="*/ 2603 w 2621"/>
                <a:gd name="T29" fmla="*/ 1137 h 1162"/>
                <a:gd name="T30" fmla="*/ 2615 w 2621"/>
                <a:gd name="T31" fmla="*/ 1125 h 1162"/>
                <a:gd name="T32" fmla="*/ 2618 w 2621"/>
                <a:gd name="T33" fmla="*/ 1118 h 1162"/>
                <a:gd name="T34" fmla="*/ 2621 w 2621"/>
                <a:gd name="T35" fmla="*/ 1103 h 1162"/>
                <a:gd name="T36" fmla="*/ 2618 w 2621"/>
                <a:gd name="T37" fmla="*/ 1086 h 1162"/>
                <a:gd name="T38" fmla="*/ 2609 w 2621"/>
                <a:gd name="T39" fmla="*/ 1068 h 1162"/>
                <a:gd name="T40" fmla="*/ 2597 w 2621"/>
                <a:gd name="T41" fmla="*/ 1048 h 1162"/>
                <a:gd name="T42" fmla="*/ 2569 w 2621"/>
                <a:gd name="T43" fmla="*/ 1016 h 1162"/>
                <a:gd name="T44" fmla="*/ 2517 w 2621"/>
                <a:gd name="T45" fmla="*/ 969 h 1162"/>
                <a:gd name="T46" fmla="*/ 2452 w 2621"/>
                <a:gd name="T47" fmla="*/ 919 h 1162"/>
                <a:gd name="T48" fmla="*/ 2376 w 2621"/>
                <a:gd name="T49" fmla="*/ 866 h 1162"/>
                <a:gd name="T50" fmla="*/ 2291 w 2621"/>
                <a:gd name="T51" fmla="*/ 812 h 1162"/>
                <a:gd name="T52" fmla="*/ 2109 w 2621"/>
                <a:gd name="T53" fmla="*/ 704 h 1162"/>
                <a:gd name="T54" fmla="*/ 1926 w 2621"/>
                <a:gd name="T55" fmla="*/ 603 h 1162"/>
                <a:gd name="T56" fmla="*/ 1763 w 2621"/>
                <a:gd name="T57" fmla="*/ 518 h 1162"/>
                <a:gd name="T58" fmla="*/ 1605 w 2621"/>
                <a:gd name="T59" fmla="*/ 440 h 1162"/>
                <a:gd name="T60" fmla="*/ 747 w 2621"/>
                <a:gd name="T61" fmla="*/ 74 h 1162"/>
                <a:gd name="T62" fmla="*/ 658 w 2621"/>
                <a:gd name="T63" fmla="*/ 41 h 1162"/>
                <a:gd name="T64" fmla="*/ 577 w 2621"/>
                <a:gd name="T65" fmla="*/ 18 h 1162"/>
                <a:gd name="T66" fmla="*/ 502 w 2621"/>
                <a:gd name="T67" fmla="*/ 4 h 1162"/>
                <a:gd name="T68" fmla="*/ 434 w 2621"/>
                <a:gd name="T69" fmla="*/ 0 h 1162"/>
                <a:gd name="T70" fmla="*/ 372 w 2621"/>
                <a:gd name="T71" fmla="*/ 3 h 1162"/>
                <a:gd name="T72" fmla="*/ 316 w 2621"/>
                <a:gd name="T73" fmla="*/ 13 h 1162"/>
                <a:gd name="T74" fmla="*/ 264 w 2621"/>
                <a:gd name="T75" fmla="*/ 29 h 1162"/>
                <a:gd name="T76" fmla="*/ 220 w 2621"/>
                <a:gd name="T77" fmla="*/ 50 h 1162"/>
                <a:gd name="T78" fmla="*/ 178 w 2621"/>
                <a:gd name="T79" fmla="*/ 76 h 1162"/>
                <a:gd name="T80" fmla="*/ 142 w 2621"/>
                <a:gd name="T81" fmla="*/ 105 h 1162"/>
                <a:gd name="T82" fmla="*/ 110 w 2621"/>
                <a:gd name="T83" fmla="*/ 138 h 1162"/>
                <a:gd name="T84" fmla="*/ 82 w 2621"/>
                <a:gd name="T85" fmla="*/ 171 h 1162"/>
                <a:gd name="T86" fmla="*/ 57 w 2621"/>
                <a:gd name="T87" fmla="*/ 205 h 1162"/>
                <a:gd name="T88" fmla="*/ 16 w 2621"/>
                <a:gd name="T89" fmla="*/ 273 h 1162"/>
                <a:gd name="T90" fmla="*/ 0 w 2621"/>
                <a:gd name="T91" fmla="*/ 304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21" h="1162">
                  <a:moveTo>
                    <a:pt x="0" y="304"/>
                  </a:moveTo>
                  <a:lnTo>
                    <a:pt x="1179" y="889"/>
                  </a:lnTo>
                  <a:lnTo>
                    <a:pt x="1179" y="889"/>
                  </a:lnTo>
                  <a:lnTo>
                    <a:pt x="1195" y="898"/>
                  </a:lnTo>
                  <a:lnTo>
                    <a:pt x="1219" y="907"/>
                  </a:lnTo>
                  <a:lnTo>
                    <a:pt x="1247" y="916"/>
                  </a:lnTo>
                  <a:lnTo>
                    <a:pt x="1280" y="927"/>
                  </a:lnTo>
                  <a:lnTo>
                    <a:pt x="1359" y="951"/>
                  </a:lnTo>
                  <a:lnTo>
                    <a:pt x="1455" y="978"/>
                  </a:lnTo>
                  <a:lnTo>
                    <a:pt x="1560" y="1006"/>
                  </a:lnTo>
                  <a:lnTo>
                    <a:pt x="1676" y="1034"/>
                  </a:lnTo>
                  <a:lnTo>
                    <a:pt x="1797" y="1062"/>
                  </a:lnTo>
                  <a:lnTo>
                    <a:pt x="1919" y="1088"/>
                  </a:lnTo>
                  <a:lnTo>
                    <a:pt x="2042" y="1112"/>
                  </a:lnTo>
                  <a:lnTo>
                    <a:pt x="2102" y="1122"/>
                  </a:lnTo>
                  <a:lnTo>
                    <a:pt x="2160" y="1131"/>
                  </a:lnTo>
                  <a:lnTo>
                    <a:pt x="2217" y="1140"/>
                  </a:lnTo>
                  <a:lnTo>
                    <a:pt x="2272" y="1147"/>
                  </a:lnTo>
                  <a:lnTo>
                    <a:pt x="2324" y="1153"/>
                  </a:lnTo>
                  <a:lnTo>
                    <a:pt x="2373" y="1157"/>
                  </a:lnTo>
                  <a:lnTo>
                    <a:pt x="2419" y="1160"/>
                  </a:lnTo>
                  <a:lnTo>
                    <a:pt x="2462" y="1162"/>
                  </a:lnTo>
                  <a:lnTo>
                    <a:pt x="2500" y="1160"/>
                  </a:lnTo>
                  <a:lnTo>
                    <a:pt x="2534" y="1158"/>
                  </a:lnTo>
                  <a:lnTo>
                    <a:pt x="2548" y="1156"/>
                  </a:lnTo>
                  <a:lnTo>
                    <a:pt x="2562" y="1153"/>
                  </a:lnTo>
                  <a:lnTo>
                    <a:pt x="2574" y="1150"/>
                  </a:lnTo>
                  <a:lnTo>
                    <a:pt x="2585" y="1146"/>
                  </a:lnTo>
                  <a:lnTo>
                    <a:pt x="2595" y="1142"/>
                  </a:lnTo>
                  <a:lnTo>
                    <a:pt x="2603" y="1137"/>
                  </a:lnTo>
                  <a:lnTo>
                    <a:pt x="2610" y="1131"/>
                  </a:lnTo>
                  <a:lnTo>
                    <a:pt x="2615" y="1125"/>
                  </a:lnTo>
                  <a:lnTo>
                    <a:pt x="2615" y="1125"/>
                  </a:lnTo>
                  <a:lnTo>
                    <a:pt x="2618" y="1118"/>
                  </a:lnTo>
                  <a:lnTo>
                    <a:pt x="2620" y="1111"/>
                  </a:lnTo>
                  <a:lnTo>
                    <a:pt x="2621" y="1103"/>
                  </a:lnTo>
                  <a:lnTo>
                    <a:pt x="2620" y="1095"/>
                  </a:lnTo>
                  <a:lnTo>
                    <a:pt x="2618" y="1086"/>
                  </a:lnTo>
                  <a:lnTo>
                    <a:pt x="2615" y="1077"/>
                  </a:lnTo>
                  <a:lnTo>
                    <a:pt x="2609" y="1068"/>
                  </a:lnTo>
                  <a:lnTo>
                    <a:pt x="2603" y="1058"/>
                  </a:lnTo>
                  <a:lnTo>
                    <a:pt x="2597" y="1048"/>
                  </a:lnTo>
                  <a:lnTo>
                    <a:pt x="2588" y="1037"/>
                  </a:lnTo>
                  <a:lnTo>
                    <a:pt x="2569" y="1016"/>
                  </a:lnTo>
                  <a:lnTo>
                    <a:pt x="2544" y="993"/>
                  </a:lnTo>
                  <a:lnTo>
                    <a:pt x="2517" y="969"/>
                  </a:lnTo>
                  <a:lnTo>
                    <a:pt x="2486" y="944"/>
                  </a:lnTo>
                  <a:lnTo>
                    <a:pt x="2452" y="919"/>
                  </a:lnTo>
                  <a:lnTo>
                    <a:pt x="2415" y="893"/>
                  </a:lnTo>
                  <a:lnTo>
                    <a:pt x="2376" y="866"/>
                  </a:lnTo>
                  <a:lnTo>
                    <a:pt x="2334" y="839"/>
                  </a:lnTo>
                  <a:lnTo>
                    <a:pt x="2291" y="812"/>
                  </a:lnTo>
                  <a:lnTo>
                    <a:pt x="2202" y="758"/>
                  </a:lnTo>
                  <a:lnTo>
                    <a:pt x="2109" y="704"/>
                  </a:lnTo>
                  <a:lnTo>
                    <a:pt x="2016" y="652"/>
                  </a:lnTo>
                  <a:lnTo>
                    <a:pt x="1926" y="603"/>
                  </a:lnTo>
                  <a:lnTo>
                    <a:pt x="1841" y="558"/>
                  </a:lnTo>
                  <a:lnTo>
                    <a:pt x="1763" y="518"/>
                  </a:lnTo>
                  <a:lnTo>
                    <a:pt x="1696" y="484"/>
                  </a:lnTo>
                  <a:lnTo>
                    <a:pt x="1605" y="440"/>
                  </a:lnTo>
                  <a:lnTo>
                    <a:pt x="747" y="74"/>
                  </a:lnTo>
                  <a:lnTo>
                    <a:pt x="747" y="74"/>
                  </a:lnTo>
                  <a:lnTo>
                    <a:pt x="702" y="56"/>
                  </a:lnTo>
                  <a:lnTo>
                    <a:pt x="658" y="41"/>
                  </a:lnTo>
                  <a:lnTo>
                    <a:pt x="617" y="28"/>
                  </a:lnTo>
                  <a:lnTo>
                    <a:pt x="577" y="18"/>
                  </a:lnTo>
                  <a:lnTo>
                    <a:pt x="538" y="9"/>
                  </a:lnTo>
                  <a:lnTo>
                    <a:pt x="502" y="4"/>
                  </a:lnTo>
                  <a:lnTo>
                    <a:pt x="467" y="1"/>
                  </a:lnTo>
                  <a:lnTo>
                    <a:pt x="434" y="0"/>
                  </a:lnTo>
                  <a:lnTo>
                    <a:pt x="402" y="0"/>
                  </a:lnTo>
                  <a:lnTo>
                    <a:pt x="372" y="3"/>
                  </a:lnTo>
                  <a:lnTo>
                    <a:pt x="343" y="6"/>
                  </a:lnTo>
                  <a:lnTo>
                    <a:pt x="316" y="13"/>
                  </a:lnTo>
                  <a:lnTo>
                    <a:pt x="289" y="20"/>
                  </a:lnTo>
                  <a:lnTo>
                    <a:pt x="264" y="29"/>
                  </a:lnTo>
                  <a:lnTo>
                    <a:pt x="241" y="38"/>
                  </a:lnTo>
                  <a:lnTo>
                    <a:pt x="220" y="50"/>
                  </a:lnTo>
                  <a:lnTo>
                    <a:pt x="198" y="62"/>
                  </a:lnTo>
                  <a:lnTo>
                    <a:pt x="178" y="76"/>
                  </a:lnTo>
                  <a:lnTo>
                    <a:pt x="159" y="90"/>
                  </a:lnTo>
                  <a:lnTo>
                    <a:pt x="142" y="105"/>
                  </a:lnTo>
                  <a:lnTo>
                    <a:pt x="125" y="122"/>
                  </a:lnTo>
                  <a:lnTo>
                    <a:pt x="110" y="138"/>
                  </a:lnTo>
                  <a:lnTo>
                    <a:pt x="95" y="154"/>
                  </a:lnTo>
                  <a:lnTo>
                    <a:pt x="82" y="171"/>
                  </a:lnTo>
                  <a:lnTo>
                    <a:pt x="68" y="189"/>
                  </a:lnTo>
                  <a:lnTo>
                    <a:pt x="57" y="205"/>
                  </a:lnTo>
                  <a:lnTo>
                    <a:pt x="36" y="239"/>
                  </a:lnTo>
                  <a:lnTo>
                    <a:pt x="16" y="273"/>
                  </a:lnTo>
                  <a:lnTo>
                    <a:pt x="0" y="304"/>
                  </a:lnTo>
                  <a:lnTo>
                    <a:pt x="0" y="304"/>
                  </a:lnTo>
                  <a:close/>
                </a:path>
              </a:pathLst>
            </a:custGeom>
            <a:solidFill>
              <a:srgbClr val="FED6B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0" name="íŝḻide"/>
            <p:cNvSpPr/>
            <p:nvPr/>
          </p:nvSpPr>
          <p:spPr bwMode="auto">
            <a:xfrm flipH="1">
              <a:off x="6069735" y="3169670"/>
              <a:ext cx="3684147" cy="2534379"/>
            </a:xfrm>
            <a:custGeom>
              <a:avLst/>
              <a:gdLst>
                <a:gd name="T0" fmla="*/ 1338 w 4097"/>
                <a:gd name="T1" fmla="*/ 1066 h 3288"/>
                <a:gd name="T2" fmla="*/ 1356 w 4097"/>
                <a:gd name="T3" fmla="*/ 982 h 3288"/>
                <a:gd name="T4" fmla="*/ 1401 w 4097"/>
                <a:gd name="T5" fmla="*/ 911 h 3288"/>
                <a:gd name="T6" fmla="*/ 1469 w 4097"/>
                <a:gd name="T7" fmla="*/ 857 h 3288"/>
                <a:gd name="T8" fmla="*/ 1551 w 4097"/>
                <a:gd name="T9" fmla="*/ 821 h 3288"/>
                <a:gd name="T10" fmla="*/ 1641 w 4097"/>
                <a:gd name="T11" fmla="*/ 806 h 3288"/>
                <a:gd name="T12" fmla="*/ 1734 w 4097"/>
                <a:gd name="T13" fmla="*/ 815 h 3288"/>
                <a:gd name="T14" fmla="*/ 1823 w 4097"/>
                <a:gd name="T15" fmla="*/ 850 h 3288"/>
                <a:gd name="T16" fmla="*/ 1883 w 4097"/>
                <a:gd name="T17" fmla="*/ 894 h 3288"/>
                <a:gd name="T18" fmla="*/ 1879 w 4097"/>
                <a:gd name="T19" fmla="*/ 805 h 3288"/>
                <a:gd name="T20" fmla="*/ 1906 w 4097"/>
                <a:gd name="T21" fmla="*/ 727 h 3288"/>
                <a:gd name="T22" fmla="*/ 1957 w 4097"/>
                <a:gd name="T23" fmla="*/ 662 h 3288"/>
                <a:gd name="T24" fmla="*/ 2027 w 4097"/>
                <a:gd name="T25" fmla="*/ 615 h 3288"/>
                <a:gd name="T26" fmla="*/ 2109 w 4097"/>
                <a:gd name="T27" fmla="*/ 584 h 3288"/>
                <a:gd name="T28" fmla="*/ 2199 w 4097"/>
                <a:gd name="T29" fmla="*/ 575 h 3288"/>
                <a:gd name="T30" fmla="*/ 2289 w 4097"/>
                <a:gd name="T31" fmla="*/ 588 h 3288"/>
                <a:gd name="T32" fmla="*/ 2374 w 4097"/>
                <a:gd name="T33" fmla="*/ 625 h 3288"/>
                <a:gd name="T34" fmla="*/ 2380 w 4097"/>
                <a:gd name="T35" fmla="*/ 562 h 3288"/>
                <a:gd name="T36" fmla="*/ 2414 w 4097"/>
                <a:gd name="T37" fmla="*/ 487 h 3288"/>
                <a:gd name="T38" fmla="*/ 2474 w 4097"/>
                <a:gd name="T39" fmla="*/ 429 h 3288"/>
                <a:gd name="T40" fmla="*/ 2550 w 4097"/>
                <a:gd name="T41" fmla="*/ 389 h 3288"/>
                <a:gd name="T42" fmla="*/ 2636 w 4097"/>
                <a:gd name="T43" fmla="*/ 369 h 3288"/>
                <a:gd name="T44" fmla="*/ 2727 w 4097"/>
                <a:gd name="T45" fmla="*/ 373 h 3288"/>
                <a:gd name="T46" fmla="*/ 2815 w 4097"/>
                <a:gd name="T47" fmla="*/ 402 h 3288"/>
                <a:gd name="T48" fmla="*/ 2893 w 4097"/>
                <a:gd name="T49" fmla="*/ 459 h 3288"/>
                <a:gd name="T50" fmla="*/ 3750 w 4097"/>
                <a:gd name="T51" fmla="*/ 1480 h 3288"/>
                <a:gd name="T52" fmla="*/ 3830 w 4097"/>
                <a:gd name="T53" fmla="*/ 1595 h 3288"/>
                <a:gd name="T54" fmla="*/ 3901 w 4097"/>
                <a:gd name="T55" fmla="*/ 1721 h 3288"/>
                <a:gd name="T56" fmla="*/ 3976 w 4097"/>
                <a:gd name="T57" fmla="*/ 1890 h 3288"/>
                <a:gd name="T58" fmla="*/ 4060 w 4097"/>
                <a:gd name="T59" fmla="*/ 2158 h 3288"/>
                <a:gd name="T60" fmla="*/ 4095 w 4097"/>
                <a:gd name="T61" fmla="*/ 2362 h 3288"/>
                <a:gd name="T62" fmla="*/ 4097 w 4097"/>
                <a:gd name="T63" fmla="*/ 2433 h 3288"/>
                <a:gd name="T64" fmla="*/ 4085 w 4097"/>
                <a:gd name="T65" fmla="*/ 2558 h 3288"/>
                <a:gd name="T66" fmla="*/ 4054 w 4097"/>
                <a:gd name="T67" fmla="*/ 2673 h 3288"/>
                <a:gd name="T68" fmla="*/ 4008 w 4097"/>
                <a:gd name="T69" fmla="*/ 2778 h 3288"/>
                <a:gd name="T70" fmla="*/ 3947 w 4097"/>
                <a:gd name="T71" fmla="*/ 2872 h 3288"/>
                <a:gd name="T72" fmla="*/ 3874 w 4097"/>
                <a:gd name="T73" fmla="*/ 2957 h 3288"/>
                <a:gd name="T74" fmla="*/ 3791 w 4097"/>
                <a:gd name="T75" fmla="*/ 3031 h 3288"/>
                <a:gd name="T76" fmla="*/ 3699 w 4097"/>
                <a:gd name="T77" fmla="*/ 3096 h 3288"/>
                <a:gd name="T78" fmla="*/ 3601 w 4097"/>
                <a:gd name="T79" fmla="*/ 3151 h 3288"/>
                <a:gd name="T80" fmla="*/ 3396 w 4097"/>
                <a:gd name="T81" fmla="*/ 3233 h 3288"/>
                <a:gd name="T82" fmla="*/ 3189 w 4097"/>
                <a:gd name="T83" fmla="*/ 3279 h 3288"/>
                <a:gd name="T84" fmla="*/ 2999 w 4097"/>
                <a:gd name="T85" fmla="*/ 3287 h 3288"/>
                <a:gd name="T86" fmla="*/ 2875 w 4097"/>
                <a:gd name="T87" fmla="*/ 3270 h 3288"/>
                <a:gd name="T88" fmla="*/ 2737 w 4097"/>
                <a:gd name="T89" fmla="*/ 3228 h 3288"/>
                <a:gd name="T90" fmla="*/ 2524 w 4097"/>
                <a:gd name="T91" fmla="*/ 3148 h 3288"/>
                <a:gd name="T92" fmla="*/ 2390 w 4097"/>
                <a:gd name="T93" fmla="*/ 3078 h 3288"/>
                <a:gd name="T94" fmla="*/ 2280 w 4097"/>
                <a:gd name="T95" fmla="*/ 2989 h 3288"/>
                <a:gd name="T96" fmla="*/ 76 w 4097"/>
                <a:gd name="T97" fmla="*/ 439 h 3288"/>
                <a:gd name="T98" fmla="*/ 35 w 4097"/>
                <a:gd name="T99" fmla="*/ 376 h 3288"/>
                <a:gd name="T100" fmla="*/ 10 w 4097"/>
                <a:gd name="T101" fmla="*/ 317 h 3288"/>
                <a:gd name="T102" fmla="*/ 0 w 4097"/>
                <a:gd name="T103" fmla="*/ 259 h 3288"/>
                <a:gd name="T104" fmla="*/ 4 w 4097"/>
                <a:gd name="T105" fmla="*/ 205 h 3288"/>
                <a:gd name="T106" fmla="*/ 19 w 4097"/>
                <a:gd name="T107" fmla="*/ 157 h 3288"/>
                <a:gd name="T108" fmla="*/ 45 w 4097"/>
                <a:gd name="T109" fmla="*/ 112 h 3288"/>
                <a:gd name="T110" fmla="*/ 111 w 4097"/>
                <a:gd name="T111" fmla="*/ 51 h 3288"/>
                <a:gd name="T112" fmla="*/ 210 w 4097"/>
                <a:gd name="T113" fmla="*/ 9 h 3288"/>
                <a:gd name="T114" fmla="*/ 320 w 4097"/>
                <a:gd name="T115" fmla="*/ 1 h 3288"/>
                <a:gd name="T116" fmla="*/ 376 w 4097"/>
                <a:gd name="T117" fmla="*/ 13 h 3288"/>
                <a:gd name="T118" fmla="*/ 431 w 4097"/>
                <a:gd name="T119" fmla="*/ 36 h 3288"/>
                <a:gd name="T120" fmla="*/ 483 w 4097"/>
                <a:gd name="T121" fmla="*/ 70 h 3288"/>
                <a:gd name="T122" fmla="*/ 529 w 4097"/>
                <a:gd name="T123" fmla="*/ 117 h 3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97" h="3288">
                  <a:moveTo>
                    <a:pt x="529" y="117"/>
                  </a:moveTo>
                  <a:lnTo>
                    <a:pt x="1338" y="1089"/>
                  </a:lnTo>
                  <a:lnTo>
                    <a:pt x="1338" y="1089"/>
                  </a:lnTo>
                  <a:lnTo>
                    <a:pt x="1338" y="1066"/>
                  </a:lnTo>
                  <a:lnTo>
                    <a:pt x="1340" y="1043"/>
                  </a:lnTo>
                  <a:lnTo>
                    <a:pt x="1343" y="1022"/>
                  </a:lnTo>
                  <a:lnTo>
                    <a:pt x="1349" y="1001"/>
                  </a:lnTo>
                  <a:lnTo>
                    <a:pt x="1356" y="982"/>
                  </a:lnTo>
                  <a:lnTo>
                    <a:pt x="1365" y="962"/>
                  </a:lnTo>
                  <a:lnTo>
                    <a:pt x="1376" y="944"/>
                  </a:lnTo>
                  <a:lnTo>
                    <a:pt x="1388" y="927"/>
                  </a:lnTo>
                  <a:lnTo>
                    <a:pt x="1401" y="911"/>
                  </a:lnTo>
                  <a:lnTo>
                    <a:pt x="1417" y="895"/>
                  </a:lnTo>
                  <a:lnTo>
                    <a:pt x="1433" y="881"/>
                  </a:lnTo>
                  <a:lnTo>
                    <a:pt x="1451" y="868"/>
                  </a:lnTo>
                  <a:lnTo>
                    <a:pt x="1469" y="857"/>
                  </a:lnTo>
                  <a:lnTo>
                    <a:pt x="1489" y="846"/>
                  </a:lnTo>
                  <a:lnTo>
                    <a:pt x="1509" y="836"/>
                  </a:lnTo>
                  <a:lnTo>
                    <a:pt x="1529" y="827"/>
                  </a:lnTo>
                  <a:lnTo>
                    <a:pt x="1551" y="821"/>
                  </a:lnTo>
                  <a:lnTo>
                    <a:pt x="1573" y="815"/>
                  </a:lnTo>
                  <a:lnTo>
                    <a:pt x="1595" y="811"/>
                  </a:lnTo>
                  <a:lnTo>
                    <a:pt x="1619" y="808"/>
                  </a:lnTo>
                  <a:lnTo>
                    <a:pt x="1641" y="806"/>
                  </a:lnTo>
                  <a:lnTo>
                    <a:pt x="1665" y="806"/>
                  </a:lnTo>
                  <a:lnTo>
                    <a:pt x="1688" y="808"/>
                  </a:lnTo>
                  <a:lnTo>
                    <a:pt x="1711" y="810"/>
                  </a:lnTo>
                  <a:lnTo>
                    <a:pt x="1734" y="815"/>
                  </a:lnTo>
                  <a:lnTo>
                    <a:pt x="1757" y="821"/>
                  </a:lnTo>
                  <a:lnTo>
                    <a:pt x="1779" y="830"/>
                  </a:lnTo>
                  <a:lnTo>
                    <a:pt x="1802" y="838"/>
                  </a:lnTo>
                  <a:lnTo>
                    <a:pt x="1823" y="850"/>
                  </a:lnTo>
                  <a:lnTo>
                    <a:pt x="1843" y="863"/>
                  </a:lnTo>
                  <a:lnTo>
                    <a:pt x="1863" y="878"/>
                  </a:lnTo>
                  <a:lnTo>
                    <a:pt x="1883" y="894"/>
                  </a:lnTo>
                  <a:lnTo>
                    <a:pt x="1883" y="894"/>
                  </a:lnTo>
                  <a:lnTo>
                    <a:pt x="1878" y="872"/>
                  </a:lnTo>
                  <a:lnTo>
                    <a:pt x="1877" y="848"/>
                  </a:lnTo>
                  <a:lnTo>
                    <a:pt x="1877" y="826"/>
                  </a:lnTo>
                  <a:lnTo>
                    <a:pt x="1879" y="805"/>
                  </a:lnTo>
                  <a:lnTo>
                    <a:pt x="1883" y="784"/>
                  </a:lnTo>
                  <a:lnTo>
                    <a:pt x="1889" y="765"/>
                  </a:lnTo>
                  <a:lnTo>
                    <a:pt x="1896" y="745"/>
                  </a:lnTo>
                  <a:lnTo>
                    <a:pt x="1906" y="727"/>
                  </a:lnTo>
                  <a:lnTo>
                    <a:pt x="1916" y="710"/>
                  </a:lnTo>
                  <a:lnTo>
                    <a:pt x="1929" y="692"/>
                  </a:lnTo>
                  <a:lnTo>
                    <a:pt x="1942" y="677"/>
                  </a:lnTo>
                  <a:lnTo>
                    <a:pt x="1957" y="662"/>
                  </a:lnTo>
                  <a:lnTo>
                    <a:pt x="1973" y="649"/>
                  </a:lnTo>
                  <a:lnTo>
                    <a:pt x="1990" y="636"/>
                  </a:lnTo>
                  <a:lnTo>
                    <a:pt x="2008" y="624"/>
                  </a:lnTo>
                  <a:lnTo>
                    <a:pt x="2027" y="615"/>
                  </a:lnTo>
                  <a:lnTo>
                    <a:pt x="2046" y="605"/>
                  </a:lnTo>
                  <a:lnTo>
                    <a:pt x="2067" y="597"/>
                  </a:lnTo>
                  <a:lnTo>
                    <a:pt x="2088" y="590"/>
                  </a:lnTo>
                  <a:lnTo>
                    <a:pt x="2109" y="584"/>
                  </a:lnTo>
                  <a:lnTo>
                    <a:pt x="2132" y="580"/>
                  </a:lnTo>
                  <a:lnTo>
                    <a:pt x="2153" y="577"/>
                  </a:lnTo>
                  <a:lnTo>
                    <a:pt x="2175" y="575"/>
                  </a:lnTo>
                  <a:lnTo>
                    <a:pt x="2199" y="575"/>
                  </a:lnTo>
                  <a:lnTo>
                    <a:pt x="2221" y="576"/>
                  </a:lnTo>
                  <a:lnTo>
                    <a:pt x="2244" y="578"/>
                  </a:lnTo>
                  <a:lnTo>
                    <a:pt x="2266" y="582"/>
                  </a:lnTo>
                  <a:lnTo>
                    <a:pt x="2289" y="588"/>
                  </a:lnTo>
                  <a:lnTo>
                    <a:pt x="2310" y="595"/>
                  </a:lnTo>
                  <a:lnTo>
                    <a:pt x="2332" y="604"/>
                  </a:lnTo>
                  <a:lnTo>
                    <a:pt x="2353" y="614"/>
                  </a:lnTo>
                  <a:lnTo>
                    <a:pt x="2374" y="625"/>
                  </a:lnTo>
                  <a:lnTo>
                    <a:pt x="2374" y="625"/>
                  </a:lnTo>
                  <a:lnTo>
                    <a:pt x="2374" y="604"/>
                  </a:lnTo>
                  <a:lnTo>
                    <a:pt x="2375" y="582"/>
                  </a:lnTo>
                  <a:lnTo>
                    <a:pt x="2380" y="562"/>
                  </a:lnTo>
                  <a:lnTo>
                    <a:pt x="2386" y="541"/>
                  </a:lnTo>
                  <a:lnTo>
                    <a:pt x="2394" y="523"/>
                  </a:lnTo>
                  <a:lnTo>
                    <a:pt x="2403" y="504"/>
                  </a:lnTo>
                  <a:lnTo>
                    <a:pt x="2414" y="487"/>
                  </a:lnTo>
                  <a:lnTo>
                    <a:pt x="2428" y="471"/>
                  </a:lnTo>
                  <a:lnTo>
                    <a:pt x="2441" y="456"/>
                  </a:lnTo>
                  <a:lnTo>
                    <a:pt x="2457" y="442"/>
                  </a:lnTo>
                  <a:lnTo>
                    <a:pt x="2474" y="429"/>
                  </a:lnTo>
                  <a:lnTo>
                    <a:pt x="2491" y="417"/>
                  </a:lnTo>
                  <a:lnTo>
                    <a:pt x="2510" y="406"/>
                  </a:lnTo>
                  <a:lnTo>
                    <a:pt x="2529" y="398"/>
                  </a:lnTo>
                  <a:lnTo>
                    <a:pt x="2550" y="389"/>
                  </a:lnTo>
                  <a:lnTo>
                    <a:pt x="2570" y="382"/>
                  </a:lnTo>
                  <a:lnTo>
                    <a:pt x="2592" y="376"/>
                  </a:lnTo>
                  <a:lnTo>
                    <a:pt x="2614" y="372"/>
                  </a:lnTo>
                  <a:lnTo>
                    <a:pt x="2636" y="369"/>
                  </a:lnTo>
                  <a:lnTo>
                    <a:pt x="2659" y="368"/>
                  </a:lnTo>
                  <a:lnTo>
                    <a:pt x="2681" y="368"/>
                  </a:lnTo>
                  <a:lnTo>
                    <a:pt x="2704" y="369"/>
                  </a:lnTo>
                  <a:lnTo>
                    <a:pt x="2727" y="373"/>
                  </a:lnTo>
                  <a:lnTo>
                    <a:pt x="2750" y="378"/>
                  </a:lnTo>
                  <a:lnTo>
                    <a:pt x="2771" y="385"/>
                  </a:lnTo>
                  <a:lnTo>
                    <a:pt x="2793" y="392"/>
                  </a:lnTo>
                  <a:lnTo>
                    <a:pt x="2815" y="402"/>
                  </a:lnTo>
                  <a:lnTo>
                    <a:pt x="2835" y="414"/>
                  </a:lnTo>
                  <a:lnTo>
                    <a:pt x="2855" y="427"/>
                  </a:lnTo>
                  <a:lnTo>
                    <a:pt x="2874" y="442"/>
                  </a:lnTo>
                  <a:lnTo>
                    <a:pt x="2893" y="459"/>
                  </a:lnTo>
                  <a:lnTo>
                    <a:pt x="2910" y="479"/>
                  </a:lnTo>
                  <a:lnTo>
                    <a:pt x="3729" y="1454"/>
                  </a:lnTo>
                  <a:lnTo>
                    <a:pt x="3729" y="1454"/>
                  </a:lnTo>
                  <a:lnTo>
                    <a:pt x="3750" y="1480"/>
                  </a:lnTo>
                  <a:lnTo>
                    <a:pt x="3772" y="1507"/>
                  </a:lnTo>
                  <a:lnTo>
                    <a:pt x="3792" y="1536"/>
                  </a:lnTo>
                  <a:lnTo>
                    <a:pt x="3811" y="1565"/>
                  </a:lnTo>
                  <a:lnTo>
                    <a:pt x="3830" y="1595"/>
                  </a:lnTo>
                  <a:lnTo>
                    <a:pt x="3849" y="1625"/>
                  </a:lnTo>
                  <a:lnTo>
                    <a:pt x="3867" y="1657"/>
                  </a:lnTo>
                  <a:lnTo>
                    <a:pt x="3884" y="1689"/>
                  </a:lnTo>
                  <a:lnTo>
                    <a:pt x="3901" y="1721"/>
                  </a:lnTo>
                  <a:lnTo>
                    <a:pt x="3917" y="1755"/>
                  </a:lnTo>
                  <a:lnTo>
                    <a:pt x="3933" y="1788"/>
                  </a:lnTo>
                  <a:lnTo>
                    <a:pt x="3948" y="1822"/>
                  </a:lnTo>
                  <a:lnTo>
                    <a:pt x="3976" y="1890"/>
                  </a:lnTo>
                  <a:lnTo>
                    <a:pt x="4001" y="1958"/>
                  </a:lnTo>
                  <a:lnTo>
                    <a:pt x="4023" y="2026"/>
                  </a:lnTo>
                  <a:lnTo>
                    <a:pt x="4043" y="2093"/>
                  </a:lnTo>
                  <a:lnTo>
                    <a:pt x="4060" y="2158"/>
                  </a:lnTo>
                  <a:lnTo>
                    <a:pt x="4073" y="2220"/>
                  </a:lnTo>
                  <a:lnTo>
                    <a:pt x="4085" y="2280"/>
                  </a:lnTo>
                  <a:lnTo>
                    <a:pt x="4091" y="2335"/>
                  </a:lnTo>
                  <a:lnTo>
                    <a:pt x="4095" y="2362"/>
                  </a:lnTo>
                  <a:lnTo>
                    <a:pt x="4096" y="2387"/>
                  </a:lnTo>
                  <a:lnTo>
                    <a:pt x="4097" y="2410"/>
                  </a:lnTo>
                  <a:lnTo>
                    <a:pt x="4097" y="2433"/>
                  </a:lnTo>
                  <a:lnTo>
                    <a:pt x="4097" y="2433"/>
                  </a:lnTo>
                  <a:lnTo>
                    <a:pt x="4096" y="2466"/>
                  </a:lnTo>
                  <a:lnTo>
                    <a:pt x="4094" y="2497"/>
                  </a:lnTo>
                  <a:lnTo>
                    <a:pt x="4090" y="2528"/>
                  </a:lnTo>
                  <a:lnTo>
                    <a:pt x="4085" y="2558"/>
                  </a:lnTo>
                  <a:lnTo>
                    <a:pt x="4079" y="2588"/>
                  </a:lnTo>
                  <a:lnTo>
                    <a:pt x="4072" y="2617"/>
                  </a:lnTo>
                  <a:lnTo>
                    <a:pt x="4063" y="2646"/>
                  </a:lnTo>
                  <a:lnTo>
                    <a:pt x="4054" y="2673"/>
                  </a:lnTo>
                  <a:lnTo>
                    <a:pt x="4044" y="2700"/>
                  </a:lnTo>
                  <a:lnTo>
                    <a:pt x="4033" y="2727"/>
                  </a:lnTo>
                  <a:lnTo>
                    <a:pt x="4021" y="2753"/>
                  </a:lnTo>
                  <a:lnTo>
                    <a:pt x="4008" y="2778"/>
                  </a:lnTo>
                  <a:lnTo>
                    <a:pt x="3994" y="2802"/>
                  </a:lnTo>
                  <a:lnTo>
                    <a:pt x="3979" y="2826"/>
                  </a:lnTo>
                  <a:lnTo>
                    <a:pt x="3963" y="2849"/>
                  </a:lnTo>
                  <a:lnTo>
                    <a:pt x="3947" y="2872"/>
                  </a:lnTo>
                  <a:lnTo>
                    <a:pt x="3930" y="2894"/>
                  </a:lnTo>
                  <a:lnTo>
                    <a:pt x="3912" y="2916"/>
                  </a:lnTo>
                  <a:lnTo>
                    <a:pt x="3893" y="2936"/>
                  </a:lnTo>
                  <a:lnTo>
                    <a:pt x="3874" y="2957"/>
                  </a:lnTo>
                  <a:lnTo>
                    <a:pt x="3854" y="2976"/>
                  </a:lnTo>
                  <a:lnTo>
                    <a:pt x="3833" y="2995"/>
                  </a:lnTo>
                  <a:lnTo>
                    <a:pt x="3812" y="3013"/>
                  </a:lnTo>
                  <a:lnTo>
                    <a:pt x="3791" y="3031"/>
                  </a:lnTo>
                  <a:lnTo>
                    <a:pt x="3768" y="3048"/>
                  </a:lnTo>
                  <a:lnTo>
                    <a:pt x="3746" y="3065"/>
                  </a:lnTo>
                  <a:lnTo>
                    <a:pt x="3722" y="3081"/>
                  </a:lnTo>
                  <a:lnTo>
                    <a:pt x="3699" y="3096"/>
                  </a:lnTo>
                  <a:lnTo>
                    <a:pt x="3675" y="3110"/>
                  </a:lnTo>
                  <a:lnTo>
                    <a:pt x="3651" y="3124"/>
                  </a:lnTo>
                  <a:lnTo>
                    <a:pt x="3626" y="3138"/>
                  </a:lnTo>
                  <a:lnTo>
                    <a:pt x="3601" y="3151"/>
                  </a:lnTo>
                  <a:lnTo>
                    <a:pt x="3551" y="3175"/>
                  </a:lnTo>
                  <a:lnTo>
                    <a:pt x="3499" y="3197"/>
                  </a:lnTo>
                  <a:lnTo>
                    <a:pt x="3447" y="3216"/>
                  </a:lnTo>
                  <a:lnTo>
                    <a:pt x="3396" y="3233"/>
                  </a:lnTo>
                  <a:lnTo>
                    <a:pt x="3343" y="3248"/>
                  </a:lnTo>
                  <a:lnTo>
                    <a:pt x="3292" y="3260"/>
                  </a:lnTo>
                  <a:lnTo>
                    <a:pt x="3240" y="3270"/>
                  </a:lnTo>
                  <a:lnTo>
                    <a:pt x="3189" y="3279"/>
                  </a:lnTo>
                  <a:lnTo>
                    <a:pt x="3139" y="3284"/>
                  </a:lnTo>
                  <a:lnTo>
                    <a:pt x="3091" y="3287"/>
                  </a:lnTo>
                  <a:lnTo>
                    <a:pt x="3044" y="3288"/>
                  </a:lnTo>
                  <a:lnTo>
                    <a:pt x="2999" y="3287"/>
                  </a:lnTo>
                  <a:lnTo>
                    <a:pt x="2955" y="3284"/>
                  </a:lnTo>
                  <a:lnTo>
                    <a:pt x="2915" y="3278"/>
                  </a:lnTo>
                  <a:lnTo>
                    <a:pt x="2894" y="3274"/>
                  </a:lnTo>
                  <a:lnTo>
                    <a:pt x="2875" y="3270"/>
                  </a:lnTo>
                  <a:lnTo>
                    <a:pt x="2857" y="3266"/>
                  </a:lnTo>
                  <a:lnTo>
                    <a:pt x="2839" y="3260"/>
                  </a:lnTo>
                  <a:lnTo>
                    <a:pt x="2839" y="3260"/>
                  </a:lnTo>
                  <a:lnTo>
                    <a:pt x="2737" y="3228"/>
                  </a:lnTo>
                  <a:lnTo>
                    <a:pt x="2645" y="3196"/>
                  </a:lnTo>
                  <a:lnTo>
                    <a:pt x="2603" y="3180"/>
                  </a:lnTo>
                  <a:lnTo>
                    <a:pt x="2562" y="3164"/>
                  </a:lnTo>
                  <a:lnTo>
                    <a:pt x="2524" y="3148"/>
                  </a:lnTo>
                  <a:lnTo>
                    <a:pt x="2487" y="3132"/>
                  </a:lnTo>
                  <a:lnTo>
                    <a:pt x="2454" y="3115"/>
                  </a:lnTo>
                  <a:lnTo>
                    <a:pt x="2420" y="3096"/>
                  </a:lnTo>
                  <a:lnTo>
                    <a:pt x="2390" y="3078"/>
                  </a:lnTo>
                  <a:lnTo>
                    <a:pt x="2360" y="3057"/>
                  </a:lnTo>
                  <a:lnTo>
                    <a:pt x="2332" y="3036"/>
                  </a:lnTo>
                  <a:lnTo>
                    <a:pt x="2305" y="3013"/>
                  </a:lnTo>
                  <a:lnTo>
                    <a:pt x="2280" y="2989"/>
                  </a:lnTo>
                  <a:lnTo>
                    <a:pt x="2256" y="2962"/>
                  </a:lnTo>
                  <a:lnTo>
                    <a:pt x="90" y="455"/>
                  </a:lnTo>
                  <a:lnTo>
                    <a:pt x="90" y="455"/>
                  </a:lnTo>
                  <a:lnTo>
                    <a:pt x="76" y="439"/>
                  </a:lnTo>
                  <a:lnTo>
                    <a:pt x="64" y="422"/>
                  </a:lnTo>
                  <a:lnTo>
                    <a:pt x="53" y="407"/>
                  </a:lnTo>
                  <a:lnTo>
                    <a:pt x="44" y="392"/>
                  </a:lnTo>
                  <a:lnTo>
                    <a:pt x="35" y="376"/>
                  </a:lnTo>
                  <a:lnTo>
                    <a:pt x="27" y="361"/>
                  </a:lnTo>
                  <a:lnTo>
                    <a:pt x="20" y="346"/>
                  </a:lnTo>
                  <a:lnTo>
                    <a:pt x="15" y="331"/>
                  </a:lnTo>
                  <a:lnTo>
                    <a:pt x="10" y="317"/>
                  </a:lnTo>
                  <a:lnTo>
                    <a:pt x="6" y="301"/>
                  </a:lnTo>
                  <a:lnTo>
                    <a:pt x="4" y="287"/>
                  </a:lnTo>
                  <a:lnTo>
                    <a:pt x="1" y="272"/>
                  </a:lnTo>
                  <a:lnTo>
                    <a:pt x="0" y="259"/>
                  </a:lnTo>
                  <a:lnTo>
                    <a:pt x="0" y="245"/>
                  </a:lnTo>
                  <a:lnTo>
                    <a:pt x="0" y="231"/>
                  </a:lnTo>
                  <a:lnTo>
                    <a:pt x="1" y="218"/>
                  </a:lnTo>
                  <a:lnTo>
                    <a:pt x="4" y="205"/>
                  </a:lnTo>
                  <a:lnTo>
                    <a:pt x="7" y="192"/>
                  </a:lnTo>
                  <a:lnTo>
                    <a:pt x="10" y="180"/>
                  </a:lnTo>
                  <a:lnTo>
                    <a:pt x="15" y="169"/>
                  </a:lnTo>
                  <a:lnTo>
                    <a:pt x="19" y="157"/>
                  </a:lnTo>
                  <a:lnTo>
                    <a:pt x="25" y="145"/>
                  </a:lnTo>
                  <a:lnTo>
                    <a:pt x="32" y="134"/>
                  </a:lnTo>
                  <a:lnTo>
                    <a:pt x="38" y="123"/>
                  </a:lnTo>
                  <a:lnTo>
                    <a:pt x="45" y="112"/>
                  </a:lnTo>
                  <a:lnTo>
                    <a:pt x="54" y="103"/>
                  </a:lnTo>
                  <a:lnTo>
                    <a:pt x="71" y="84"/>
                  </a:lnTo>
                  <a:lnTo>
                    <a:pt x="90" y="67"/>
                  </a:lnTo>
                  <a:lnTo>
                    <a:pt x="111" y="51"/>
                  </a:lnTo>
                  <a:lnTo>
                    <a:pt x="135" y="38"/>
                  </a:lnTo>
                  <a:lnTo>
                    <a:pt x="158" y="26"/>
                  </a:lnTo>
                  <a:lnTo>
                    <a:pt x="184" y="16"/>
                  </a:lnTo>
                  <a:lnTo>
                    <a:pt x="210" y="9"/>
                  </a:lnTo>
                  <a:lnTo>
                    <a:pt x="237" y="3"/>
                  </a:lnTo>
                  <a:lnTo>
                    <a:pt x="265" y="0"/>
                  </a:lnTo>
                  <a:lnTo>
                    <a:pt x="292" y="0"/>
                  </a:lnTo>
                  <a:lnTo>
                    <a:pt x="320" y="1"/>
                  </a:lnTo>
                  <a:lnTo>
                    <a:pt x="334" y="3"/>
                  </a:lnTo>
                  <a:lnTo>
                    <a:pt x="349" y="6"/>
                  </a:lnTo>
                  <a:lnTo>
                    <a:pt x="363" y="9"/>
                  </a:lnTo>
                  <a:lnTo>
                    <a:pt x="376" y="13"/>
                  </a:lnTo>
                  <a:lnTo>
                    <a:pt x="391" y="17"/>
                  </a:lnTo>
                  <a:lnTo>
                    <a:pt x="404" y="23"/>
                  </a:lnTo>
                  <a:lnTo>
                    <a:pt x="417" y="29"/>
                  </a:lnTo>
                  <a:lnTo>
                    <a:pt x="431" y="36"/>
                  </a:lnTo>
                  <a:lnTo>
                    <a:pt x="444" y="43"/>
                  </a:lnTo>
                  <a:lnTo>
                    <a:pt x="457" y="51"/>
                  </a:lnTo>
                  <a:lnTo>
                    <a:pt x="470" y="61"/>
                  </a:lnTo>
                  <a:lnTo>
                    <a:pt x="483" y="70"/>
                  </a:lnTo>
                  <a:lnTo>
                    <a:pt x="494" y="80"/>
                  </a:lnTo>
                  <a:lnTo>
                    <a:pt x="506" y="92"/>
                  </a:lnTo>
                  <a:lnTo>
                    <a:pt x="517" y="104"/>
                  </a:lnTo>
                  <a:lnTo>
                    <a:pt x="529" y="117"/>
                  </a:lnTo>
                  <a:lnTo>
                    <a:pt x="529" y="117"/>
                  </a:lnTo>
                  <a:close/>
                </a:path>
              </a:pathLst>
            </a:custGeom>
            <a:solidFill>
              <a:srgbClr val="FED6B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1" name="ïşliḑê"/>
            <p:cNvSpPr/>
            <p:nvPr/>
          </p:nvSpPr>
          <p:spPr bwMode="auto">
            <a:xfrm flipH="1">
              <a:off x="7348129" y="3250553"/>
              <a:ext cx="1936470" cy="1148561"/>
            </a:xfrm>
            <a:custGeom>
              <a:avLst/>
              <a:gdLst>
                <a:gd name="T0" fmla="*/ 2158 w 2158"/>
                <a:gd name="T1" fmla="*/ 854 h 1491"/>
                <a:gd name="T2" fmla="*/ 1858 w 2158"/>
                <a:gd name="T3" fmla="*/ 483 h 1491"/>
                <a:gd name="T4" fmla="*/ 1856 w 2158"/>
                <a:gd name="T5" fmla="*/ 503 h 1491"/>
                <a:gd name="T6" fmla="*/ 1857 w 2158"/>
                <a:gd name="T7" fmla="*/ 523 h 1491"/>
                <a:gd name="T8" fmla="*/ 1828 w 2158"/>
                <a:gd name="T9" fmla="*/ 507 h 1491"/>
                <a:gd name="T10" fmla="*/ 1797 w 2158"/>
                <a:gd name="T11" fmla="*/ 494 h 1491"/>
                <a:gd name="T12" fmla="*/ 1922 w 2158"/>
                <a:gd name="T13" fmla="*/ 620 h 1491"/>
                <a:gd name="T14" fmla="*/ 2158 w 2158"/>
                <a:gd name="T15" fmla="*/ 854 h 1491"/>
                <a:gd name="T16" fmla="*/ 0 w 2158"/>
                <a:gd name="T17" fmla="*/ 0 h 1491"/>
                <a:gd name="T18" fmla="*/ 9 w 2158"/>
                <a:gd name="T19" fmla="*/ 7 h 1491"/>
                <a:gd name="T20" fmla="*/ 43 w 2158"/>
                <a:gd name="T21" fmla="*/ 40 h 1491"/>
                <a:gd name="T22" fmla="*/ 125 w 2158"/>
                <a:gd name="T23" fmla="*/ 128 h 1491"/>
                <a:gd name="T24" fmla="*/ 280 w 2158"/>
                <a:gd name="T25" fmla="*/ 305 h 1491"/>
                <a:gd name="T26" fmla="*/ 470 w 2158"/>
                <a:gd name="T27" fmla="*/ 529 h 1491"/>
                <a:gd name="T28" fmla="*/ 678 w 2158"/>
                <a:gd name="T29" fmla="*/ 776 h 1491"/>
                <a:gd name="T30" fmla="*/ 881 w 2158"/>
                <a:gd name="T31" fmla="*/ 1023 h 1491"/>
                <a:gd name="T32" fmla="*/ 1062 w 2158"/>
                <a:gd name="T33" fmla="*/ 1248 h 1491"/>
                <a:gd name="T34" fmla="*/ 1200 w 2158"/>
                <a:gd name="T35" fmla="*/ 1426 h 1491"/>
                <a:gd name="T36" fmla="*/ 1247 w 2158"/>
                <a:gd name="T37" fmla="*/ 1491 h 1491"/>
                <a:gd name="T38" fmla="*/ 1134 w 2158"/>
                <a:gd name="T39" fmla="*/ 1367 h 1491"/>
                <a:gd name="T40" fmla="*/ 967 w 2158"/>
                <a:gd name="T41" fmla="*/ 1176 h 1491"/>
                <a:gd name="T42" fmla="*/ 551 w 2158"/>
                <a:gd name="T43" fmla="*/ 688 h 1491"/>
                <a:gd name="T44" fmla="*/ 254 w 2158"/>
                <a:gd name="T45" fmla="*/ 329 h 1491"/>
                <a:gd name="T46" fmla="*/ 102 w 2158"/>
                <a:gd name="T47" fmla="*/ 142 h 1491"/>
                <a:gd name="T48" fmla="*/ 28 w 2158"/>
                <a:gd name="T49" fmla="*/ 46 h 1491"/>
                <a:gd name="T50" fmla="*/ 4 w 2158"/>
                <a:gd name="T51" fmla="*/ 9 h 1491"/>
                <a:gd name="T52" fmla="*/ 0 w 2158"/>
                <a:gd name="T53" fmla="*/ 0 h 1491"/>
                <a:gd name="T54" fmla="*/ 1279 w 2158"/>
                <a:gd name="T55" fmla="*/ 672 h 1491"/>
                <a:gd name="T56" fmla="*/ 1305 w 2158"/>
                <a:gd name="T57" fmla="*/ 701 h 1491"/>
                <a:gd name="T58" fmla="*/ 1344 w 2158"/>
                <a:gd name="T59" fmla="*/ 750 h 1491"/>
                <a:gd name="T60" fmla="*/ 1362 w 2158"/>
                <a:gd name="T61" fmla="*/ 773 h 1491"/>
                <a:gd name="T62" fmla="*/ 1360 w 2158"/>
                <a:gd name="T63" fmla="*/ 744 h 1491"/>
                <a:gd name="T64" fmla="*/ 1360 w 2158"/>
                <a:gd name="T65" fmla="*/ 717 h 1491"/>
                <a:gd name="T66" fmla="*/ 1422 w 2158"/>
                <a:gd name="T67" fmla="*/ 792 h 1491"/>
                <a:gd name="T68" fmla="*/ 1542 w 2158"/>
                <a:gd name="T69" fmla="*/ 952 h 1491"/>
                <a:gd name="T70" fmla="*/ 1644 w 2158"/>
                <a:gd name="T71" fmla="*/ 1095 h 1491"/>
                <a:gd name="T72" fmla="*/ 1714 w 2158"/>
                <a:gd name="T73" fmla="*/ 1196 h 1491"/>
                <a:gd name="T74" fmla="*/ 1665 w 2158"/>
                <a:gd name="T75" fmla="*/ 1147 h 1491"/>
                <a:gd name="T76" fmla="*/ 1546 w 2158"/>
                <a:gd name="T77" fmla="*/ 1019 h 1491"/>
                <a:gd name="T78" fmla="*/ 1475 w 2158"/>
                <a:gd name="T79" fmla="*/ 938 h 1491"/>
                <a:gd name="T80" fmla="*/ 1403 w 2158"/>
                <a:gd name="T81" fmla="*/ 851 h 1491"/>
                <a:gd name="T82" fmla="*/ 1336 w 2158"/>
                <a:gd name="T83" fmla="*/ 760 h 1491"/>
                <a:gd name="T84" fmla="*/ 1279 w 2158"/>
                <a:gd name="T85" fmla="*/ 672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58" h="1491">
                  <a:moveTo>
                    <a:pt x="2158" y="854"/>
                  </a:moveTo>
                  <a:lnTo>
                    <a:pt x="2158" y="854"/>
                  </a:lnTo>
                  <a:lnTo>
                    <a:pt x="2061" y="734"/>
                  </a:lnTo>
                  <a:lnTo>
                    <a:pt x="1858" y="483"/>
                  </a:lnTo>
                  <a:lnTo>
                    <a:pt x="1858" y="483"/>
                  </a:lnTo>
                  <a:lnTo>
                    <a:pt x="1856" y="503"/>
                  </a:lnTo>
                  <a:lnTo>
                    <a:pt x="1857" y="523"/>
                  </a:lnTo>
                  <a:lnTo>
                    <a:pt x="1857" y="523"/>
                  </a:lnTo>
                  <a:lnTo>
                    <a:pt x="1842" y="516"/>
                  </a:lnTo>
                  <a:lnTo>
                    <a:pt x="1828" y="507"/>
                  </a:lnTo>
                  <a:lnTo>
                    <a:pt x="1813" y="501"/>
                  </a:lnTo>
                  <a:lnTo>
                    <a:pt x="1797" y="494"/>
                  </a:lnTo>
                  <a:lnTo>
                    <a:pt x="1797" y="494"/>
                  </a:lnTo>
                  <a:lnTo>
                    <a:pt x="1922" y="620"/>
                  </a:lnTo>
                  <a:lnTo>
                    <a:pt x="2039" y="735"/>
                  </a:lnTo>
                  <a:lnTo>
                    <a:pt x="2158" y="854"/>
                  </a:lnTo>
                  <a:lnTo>
                    <a:pt x="2158" y="854"/>
                  </a:lnTo>
                  <a:close/>
                  <a:moveTo>
                    <a:pt x="0" y="0"/>
                  </a:moveTo>
                  <a:lnTo>
                    <a:pt x="0" y="0"/>
                  </a:lnTo>
                  <a:lnTo>
                    <a:pt x="9" y="7"/>
                  </a:lnTo>
                  <a:lnTo>
                    <a:pt x="24" y="20"/>
                  </a:lnTo>
                  <a:lnTo>
                    <a:pt x="43" y="40"/>
                  </a:lnTo>
                  <a:lnTo>
                    <a:pt x="67" y="64"/>
                  </a:lnTo>
                  <a:lnTo>
                    <a:pt x="125" y="128"/>
                  </a:lnTo>
                  <a:lnTo>
                    <a:pt x="197" y="209"/>
                  </a:lnTo>
                  <a:lnTo>
                    <a:pt x="280" y="305"/>
                  </a:lnTo>
                  <a:lnTo>
                    <a:pt x="372" y="413"/>
                  </a:lnTo>
                  <a:lnTo>
                    <a:pt x="470" y="529"/>
                  </a:lnTo>
                  <a:lnTo>
                    <a:pt x="574" y="651"/>
                  </a:lnTo>
                  <a:lnTo>
                    <a:pt x="678" y="776"/>
                  </a:lnTo>
                  <a:lnTo>
                    <a:pt x="781" y="901"/>
                  </a:lnTo>
                  <a:lnTo>
                    <a:pt x="881" y="1023"/>
                  </a:lnTo>
                  <a:lnTo>
                    <a:pt x="975" y="1140"/>
                  </a:lnTo>
                  <a:lnTo>
                    <a:pt x="1062" y="1248"/>
                  </a:lnTo>
                  <a:lnTo>
                    <a:pt x="1137" y="1344"/>
                  </a:lnTo>
                  <a:lnTo>
                    <a:pt x="1200" y="1426"/>
                  </a:lnTo>
                  <a:lnTo>
                    <a:pt x="1247" y="1491"/>
                  </a:lnTo>
                  <a:lnTo>
                    <a:pt x="1247" y="1491"/>
                  </a:lnTo>
                  <a:lnTo>
                    <a:pt x="1200" y="1439"/>
                  </a:lnTo>
                  <a:lnTo>
                    <a:pt x="1134" y="1367"/>
                  </a:lnTo>
                  <a:lnTo>
                    <a:pt x="1057" y="1278"/>
                  </a:lnTo>
                  <a:lnTo>
                    <a:pt x="967" y="1176"/>
                  </a:lnTo>
                  <a:lnTo>
                    <a:pt x="765" y="940"/>
                  </a:lnTo>
                  <a:lnTo>
                    <a:pt x="551" y="688"/>
                  </a:lnTo>
                  <a:lnTo>
                    <a:pt x="346" y="441"/>
                  </a:lnTo>
                  <a:lnTo>
                    <a:pt x="254" y="329"/>
                  </a:lnTo>
                  <a:lnTo>
                    <a:pt x="171" y="229"/>
                  </a:lnTo>
                  <a:lnTo>
                    <a:pt x="102" y="142"/>
                  </a:lnTo>
                  <a:lnTo>
                    <a:pt x="49" y="73"/>
                  </a:lnTo>
                  <a:lnTo>
                    <a:pt x="28" y="46"/>
                  </a:lnTo>
                  <a:lnTo>
                    <a:pt x="14" y="25"/>
                  </a:lnTo>
                  <a:lnTo>
                    <a:pt x="4" y="9"/>
                  </a:lnTo>
                  <a:lnTo>
                    <a:pt x="0" y="0"/>
                  </a:lnTo>
                  <a:lnTo>
                    <a:pt x="0" y="0"/>
                  </a:lnTo>
                  <a:close/>
                  <a:moveTo>
                    <a:pt x="1279" y="672"/>
                  </a:moveTo>
                  <a:lnTo>
                    <a:pt x="1279" y="672"/>
                  </a:lnTo>
                  <a:lnTo>
                    <a:pt x="1293" y="688"/>
                  </a:lnTo>
                  <a:lnTo>
                    <a:pt x="1305" y="701"/>
                  </a:lnTo>
                  <a:lnTo>
                    <a:pt x="1326" y="726"/>
                  </a:lnTo>
                  <a:lnTo>
                    <a:pt x="1344" y="750"/>
                  </a:lnTo>
                  <a:lnTo>
                    <a:pt x="1362" y="773"/>
                  </a:lnTo>
                  <a:lnTo>
                    <a:pt x="1362" y="773"/>
                  </a:lnTo>
                  <a:lnTo>
                    <a:pt x="1360" y="759"/>
                  </a:lnTo>
                  <a:lnTo>
                    <a:pt x="1360" y="744"/>
                  </a:lnTo>
                  <a:lnTo>
                    <a:pt x="1360" y="717"/>
                  </a:lnTo>
                  <a:lnTo>
                    <a:pt x="1360" y="717"/>
                  </a:lnTo>
                  <a:lnTo>
                    <a:pt x="1390" y="753"/>
                  </a:lnTo>
                  <a:lnTo>
                    <a:pt x="1422" y="792"/>
                  </a:lnTo>
                  <a:lnTo>
                    <a:pt x="1482" y="872"/>
                  </a:lnTo>
                  <a:lnTo>
                    <a:pt x="1542" y="952"/>
                  </a:lnTo>
                  <a:lnTo>
                    <a:pt x="1597" y="1028"/>
                  </a:lnTo>
                  <a:lnTo>
                    <a:pt x="1644" y="1095"/>
                  </a:lnTo>
                  <a:lnTo>
                    <a:pt x="1681" y="1148"/>
                  </a:lnTo>
                  <a:lnTo>
                    <a:pt x="1714" y="1196"/>
                  </a:lnTo>
                  <a:lnTo>
                    <a:pt x="1714" y="1196"/>
                  </a:lnTo>
                  <a:lnTo>
                    <a:pt x="1665" y="1147"/>
                  </a:lnTo>
                  <a:lnTo>
                    <a:pt x="1611" y="1090"/>
                  </a:lnTo>
                  <a:lnTo>
                    <a:pt x="1546" y="1019"/>
                  </a:lnTo>
                  <a:lnTo>
                    <a:pt x="1511" y="980"/>
                  </a:lnTo>
                  <a:lnTo>
                    <a:pt x="1475" y="938"/>
                  </a:lnTo>
                  <a:lnTo>
                    <a:pt x="1438" y="895"/>
                  </a:lnTo>
                  <a:lnTo>
                    <a:pt x="1403" y="851"/>
                  </a:lnTo>
                  <a:lnTo>
                    <a:pt x="1369" y="805"/>
                  </a:lnTo>
                  <a:lnTo>
                    <a:pt x="1336" y="760"/>
                  </a:lnTo>
                  <a:lnTo>
                    <a:pt x="1306" y="716"/>
                  </a:lnTo>
                  <a:lnTo>
                    <a:pt x="1279" y="672"/>
                  </a:lnTo>
                  <a:lnTo>
                    <a:pt x="1279" y="672"/>
                  </a:lnTo>
                  <a:close/>
                </a:path>
              </a:pathLst>
            </a:custGeom>
            <a:solidFill>
              <a:srgbClr val="D6B59B"/>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2" name="iṧļîḍè"/>
            <p:cNvSpPr/>
            <p:nvPr/>
          </p:nvSpPr>
          <p:spPr bwMode="auto">
            <a:xfrm flipH="1">
              <a:off x="5168926" y="5083937"/>
              <a:ext cx="1877135" cy="1482881"/>
            </a:xfrm>
            <a:custGeom>
              <a:avLst/>
              <a:gdLst>
                <a:gd name="T0" fmla="*/ 2091 w 2091"/>
                <a:gd name="T1" fmla="*/ 811 h 1928"/>
                <a:gd name="T2" fmla="*/ 1400 w 2091"/>
                <a:gd name="T3" fmla="*/ 0 h 1928"/>
                <a:gd name="T4" fmla="*/ 0 w 2091"/>
                <a:gd name="T5" fmla="*/ 1117 h 1928"/>
                <a:gd name="T6" fmla="*/ 691 w 2091"/>
                <a:gd name="T7" fmla="*/ 1928 h 1928"/>
                <a:gd name="T8" fmla="*/ 2091 w 2091"/>
                <a:gd name="T9" fmla="*/ 811 h 1928"/>
              </a:gdLst>
              <a:ahLst/>
              <a:cxnLst>
                <a:cxn ang="0">
                  <a:pos x="T0" y="T1"/>
                </a:cxn>
                <a:cxn ang="0">
                  <a:pos x="T2" y="T3"/>
                </a:cxn>
                <a:cxn ang="0">
                  <a:pos x="T4" y="T5"/>
                </a:cxn>
                <a:cxn ang="0">
                  <a:pos x="T6" y="T7"/>
                </a:cxn>
                <a:cxn ang="0">
                  <a:pos x="T8" y="T9"/>
                </a:cxn>
              </a:cxnLst>
              <a:rect l="0" t="0" r="r" b="b"/>
              <a:pathLst>
                <a:path w="2091" h="1928">
                  <a:moveTo>
                    <a:pt x="2091" y="811"/>
                  </a:moveTo>
                  <a:lnTo>
                    <a:pt x="1400" y="0"/>
                  </a:lnTo>
                  <a:lnTo>
                    <a:pt x="0" y="1117"/>
                  </a:lnTo>
                  <a:lnTo>
                    <a:pt x="691" y="1928"/>
                  </a:lnTo>
                  <a:lnTo>
                    <a:pt x="2091" y="811"/>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3" name="íšľïḍé"/>
            <p:cNvSpPr/>
            <p:nvPr/>
          </p:nvSpPr>
          <p:spPr bwMode="auto">
            <a:xfrm flipH="1">
              <a:off x="4030778" y="5504534"/>
              <a:ext cx="2626910" cy="1353467"/>
            </a:xfrm>
            <a:custGeom>
              <a:avLst/>
              <a:gdLst>
                <a:gd name="T0" fmla="*/ 1650 w 2921"/>
                <a:gd name="T1" fmla="*/ 0 h 1756"/>
                <a:gd name="T2" fmla="*/ 2921 w 2921"/>
                <a:gd name="T3" fmla="*/ 1460 h 1756"/>
                <a:gd name="T4" fmla="*/ 2921 w 2921"/>
                <a:gd name="T5" fmla="*/ 1756 h 1756"/>
                <a:gd name="T6" fmla="*/ 382 w 2921"/>
                <a:gd name="T7" fmla="*/ 1756 h 1756"/>
                <a:gd name="T8" fmla="*/ 0 w 2921"/>
                <a:gd name="T9" fmla="*/ 1319 h 1756"/>
                <a:gd name="T10" fmla="*/ 1650 w 2921"/>
                <a:gd name="T11" fmla="*/ 0 h 1756"/>
              </a:gdLst>
              <a:ahLst/>
              <a:cxnLst>
                <a:cxn ang="0">
                  <a:pos x="T0" y="T1"/>
                </a:cxn>
                <a:cxn ang="0">
                  <a:pos x="T2" y="T3"/>
                </a:cxn>
                <a:cxn ang="0">
                  <a:pos x="T4" y="T5"/>
                </a:cxn>
                <a:cxn ang="0">
                  <a:pos x="T6" y="T7"/>
                </a:cxn>
                <a:cxn ang="0">
                  <a:pos x="T8" y="T9"/>
                </a:cxn>
                <a:cxn ang="0">
                  <a:pos x="T10" y="T11"/>
                </a:cxn>
              </a:cxnLst>
              <a:rect l="0" t="0" r="r" b="b"/>
              <a:pathLst>
                <a:path w="2921" h="1756">
                  <a:moveTo>
                    <a:pt x="1650" y="0"/>
                  </a:moveTo>
                  <a:lnTo>
                    <a:pt x="2921" y="1460"/>
                  </a:lnTo>
                  <a:lnTo>
                    <a:pt x="2921" y="1756"/>
                  </a:lnTo>
                  <a:lnTo>
                    <a:pt x="382" y="1756"/>
                  </a:lnTo>
                  <a:lnTo>
                    <a:pt x="0" y="1319"/>
                  </a:lnTo>
                  <a:lnTo>
                    <a:pt x="1650" y="0"/>
                  </a:ln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4" name="îṥ1ïďe"/>
            <p:cNvSpPr/>
            <p:nvPr/>
          </p:nvSpPr>
          <p:spPr bwMode="auto">
            <a:xfrm flipH="1">
              <a:off x="5692150" y="6264849"/>
              <a:ext cx="965538" cy="593152"/>
            </a:xfrm>
            <a:custGeom>
              <a:avLst/>
              <a:gdLst>
                <a:gd name="T0" fmla="*/ 1069 w 1069"/>
                <a:gd name="T1" fmla="*/ 769 h 769"/>
                <a:gd name="T2" fmla="*/ 414 w 1069"/>
                <a:gd name="T3" fmla="*/ 0 h 769"/>
                <a:gd name="T4" fmla="*/ 0 w 1069"/>
                <a:gd name="T5" fmla="*/ 332 h 769"/>
                <a:gd name="T6" fmla="*/ 382 w 1069"/>
                <a:gd name="T7" fmla="*/ 769 h 769"/>
                <a:gd name="T8" fmla="*/ 1069 w 1069"/>
                <a:gd name="T9" fmla="*/ 769 h 769"/>
              </a:gdLst>
              <a:ahLst/>
              <a:cxnLst>
                <a:cxn ang="0">
                  <a:pos x="T0" y="T1"/>
                </a:cxn>
                <a:cxn ang="0">
                  <a:pos x="T2" y="T3"/>
                </a:cxn>
                <a:cxn ang="0">
                  <a:pos x="T4" y="T5"/>
                </a:cxn>
                <a:cxn ang="0">
                  <a:pos x="T6" y="T7"/>
                </a:cxn>
                <a:cxn ang="0">
                  <a:pos x="T8" y="T9"/>
                </a:cxn>
              </a:cxnLst>
              <a:rect l="0" t="0" r="r" b="b"/>
              <a:pathLst>
                <a:path w="1069" h="769">
                  <a:moveTo>
                    <a:pt x="1069" y="769"/>
                  </a:moveTo>
                  <a:lnTo>
                    <a:pt x="414" y="0"/>
                  </a:lnTo>
                  <a:lnTo>
                    <a:pt x="0" y="332"/>
                  </a:lnTo>
                  <a:lnTo>
                    <a:pt x="382" y="769"/>
                  </a:lnTo>
                  <a:lnTo>
                    <a:pt x="1069" y="769"/>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5" name="iṣ1íḋê"/>
            <p:cNvSpPr/>
            <p:nvPr/>
          </p:nvSpPr>
          <p:spPr bwMode="auto">
            <a:xfrm flipH="1">
              <a:off x="6285498" y="5763366"/>
              <a:ext cx="760563" cy="684823"/>
            </a:xfrm>
            <a:custGeom>
              <a:avLst/>
              <a:gdLst>
                <a:gd name="T0" fmla="*/ 848 w 848"/>
                <a:gd name="T1" fmla="*/ 652 h 886"/>
                <a:gd name="T2" fmla="*/ 292 w 848"/>
                <a:gd name="T3" fmla="*/ 0 h 886"/>
                <a:gd name="T4" fmla="*/ 0 w 848"/>
                <a:gd name="T5" fmla="*/ 232 h 886"/>
                <a:gd name="T6" fmla="*/ 556 w 848"/>
                <a:gd name="T7" fmla="*/ 886 h 886"/>
                <a:gd name="T8" fmla="*/ 848 w 848"/>
                <a:gd name="T9" fmla="*/ 652 h 886"/>
              </a:gdLst>
              <a:ahLst/>
              <a:cxnLst>
                <a:cxn ang="0">
                  <a:pos x="T0" y="T1"/>
                </a:cxn>
                <a:cxn ang="0">
                  <a:pos x="T2" y="T3"/>
                </a:cxn>
                <a:cxn ang="0">
                  <a:pos x="T4" y="T5"/>
                </a:cxn>
                <a:cxn ang="0">
                  <a:pos x="T6" y="T7"/>
                </a:cxn>
                <a:cxn ang="0">
                  <a:pos x="T8" y="T9"/>
                </a:cxn>
              </a:cxnLst>
              <a:rect l="0" t="0" r="r" b="b"/>
              <a:pathLst>
                <a:path w="848" h="886">
                  <a:moveTo>
                    <a:pt x="848" y="652"/>
                  </a:moveTo>
                  <a:lnTo>
                    <a:pt x="292" y="0"/>
                  </a:lnTo>
                  <a:lnTo>
                    <a:pt x="0" y="232"/>
                  </a:lnTo>
                  <a:lnTo>
                    <a:pt x="556" y="886"/>
                  </a:lnTo>
                  <a:lnTo>
                    <a:pt x="848" y="652"/>
                  </a:lnTo>
                  <a:close/>
                </a:path>
              </a:pathLst>
            </a:custGeom>
            <a:solidFill>
              <a:srgbClr val="E6E6E5"/>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7" name="isļïḓé"/>
            <p:cNvSpPr/>
            <p:nvPr/>
          </p:nvSpPr>
          <p:spPr bwMode="auto">
            <a:xfrm flipH="1">
              <a:off x="6954362" y="5671698"/>
              <a:ext cx="275097" cy="237261"/>
            </a:xfrm>
            <a:custGeom>
              <a:avLst/>
              <a:gdLst>
                <a:gd name="T0" fmla="*/ 264 w 306"/>
                <a:gd name="T1" fmla="*/ 304 h 304"/>
                <a:gd name="T2" fmla="*/ 0 w 306"/>
                <a:gd name="T3" fmla="*/ 0 h 304"/>
                <a:gd name="T4" fmla="*/ 0 w 306"/>
                <a:gd name="T5" fmla="*/ 0 h 304"/>
                <a:gd name="T6" fmla="*/ 15 w 306"/>
                <a:gd name="T7" fmla="*/ 5 h 304"/>
                <a:gd name="T8" fmla="*/ 30 w 306"/>
                <a:gd name="T9" fmla="*/ 12 h 304"/>
                <a:gd name="T10" fmla="*/ 47 w 306"/>
                <a:gd name="T11" fmla="*/ 21 h 304"/>
                <a:gd name="T12" fmla="*/ 65 w 306"/>
                <a:gd name="T13" fmla="*/ 33 h 304"/>
                <a:gd name="T14" fmla="*/ 83 w 306"/>
                <a:gd name="T15" fmla="*/ 47 h 304"/>
                <a:gd name="T16" fmla="*/ 102 w 306"/>
                <a:gd name="T17" fmla="*/ 63 h 304"/>
                <a:gd name="T18" fmla="*/ 122 w 306"/>
                <a:gd name="T19" fmla="*/ 80 h 304"/>
                <a:gd name="T20" fmla="*/ 141 w 306"/>
                <a:gd name="T21" fmla="*/ 99 h 304"/>
                <a:gd name="T22" fmla="*/ 183 w 306"/>
                <a:gd name="T23" fmla="*/ 139 h 304"/>
                <a:gd name="T24" fmla="*/ 224 w 306"/>
                <a:gd name="T25" fmla="*/ 182 h 304"/>
                <a:gd name="T26" fmla="*/ 266 w 306"/>
                <a:gd name="T27" fmla="*/ 226 h 304"/>
                <a:gd name="T28" fmla="*/ 306 w 306"/>
                <a:gd name="T29" fmla="*/ 269 h 304"/>
                <a:gd name="T30" fmla="*/ 264 w 306"/>
                <a:gd name="T31"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6" h="304">
                  <a:moveTo>
                    <a:pt x="264" y="304"/>
                  </a:moveTo>
                  <a:lnTo>
                    <a:pt x="0" y="0"/>
                  </a:lnTo>
                  <a:lnTo>
                    <a:pt x="0" y="0"/>
                  </a:lnTo>
                  <a:lnTo>
                    <a:pt x="15" y="5"/>
                  </a:lnTo>
                  <a:lnTo>
                    <a:pt x="30" y="12"/>
                  </a:lnTo>
                  <a:lnTo>
                    <a:pt x="47" y="21"/>
                  </a:lnTo>
                  <a:lnTo>
                    <a:pt x="65" y="33"/>
                  </a:lnTo>
                  <a:lnTo>
                    <a:pt x="83" y="47"/>
                  </a:lnTo>
                  <a:lnTo>
                    <a:pt x="102" y="63"/>
                  </a:lnTo>
                  <a:lnTo>
                    <a:pt x="122" y="80"/>
                  </a:lnTo>
                  <a:lnTo>
                    <a:pt x="141" y="99"/>
                  </a:lnTo>
                  <a:lnTo>
                    <a:pt x="183" y="139"/>
                  </a:lnTo>
                  <a:lnTo>
                    <a:pt x="224" y="182"/>
                  </a:lnTo>
                  <a:lnTo>
                    <a:pt x="266" y="226"/>
                  </a:lnTo>
                  <a:lnTo>
                    <a:pt x="306" y="269"/>
                  </a:lnTo>
                  <a:lnTo>
                    <a:pt x="264" y="304"/>
                  </a:lnTo>
                  <a:close/>
                </a:path>
              </a:pathLst>
            </a:custGeom>
            <a:solidFill>
              <a:srgbClr val="D6B59B"/>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8" name="išḻíḍê"/>
            <p:cNvSpPr/>
            <p:nvPr/>
          </p:nvSpPr>
          <p:spPr bwMode="auto">
            <a:xfrm flipH="1">
              <a:off x="7202489" y="5671698"/>
              <a:ext cx="32364" cy="10785"/>
            </a:xfrm>
            <a:custGeom>
              <a:avLst/>
              <a:gdLst>
                <a:gd name="T0" fmla="*/ 37 w 37"/>
                <a:gd name="T1" fmla="*/ 12 h 12"/>
                <a:gd name="T2" fmla="*/ 37 w 37"/>
                <a:gd name="T3" fmla="*/ 12 h 12"/>
                <a:gd name="T4" fmla="*/ 0 w 37"/>
                <a:gd name="T5" fmla="*/ 0 h 12"/>
                <a:gd name="T6" fmla="*/ 0 w 37"/>
                <a:gd name="T7" fmla="*/ 0 h 12"/>
                <a:gd name="T8" fmla="*/ 8 w 37"/>
                <a:gd name="T9" fmla="*/ 1 h 12"/>
                <a:gd name="T10" fmla="*/ 17 w 37"/>
                <a:gd name="T11" fmla="*/ 4 h 12"/>
                <a:gd name="T12" fmla="*/ 27 w 37"/>
                <a:gd name="T13" fmla="*/ 8 h 12"/>
                <a:gd name="T14" fmla="*/ 37 w 37"/>
                <a:gd name="T15" fmla="*/ 12 h 12"/>
                <a:gd name="T16" fmla="*/ 37 w 37"/>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7" y="12"/>
                  </a:moveTo>
                  <a:lnTo>
                    <a:pt x="37" y="12"/>
                  </a:lnTo>
                  <a:lnTo>
                    <a:pt x="0" y="0"/>
                  </a:lnTo>
                  <a:lnTo>
                    <a:pt x="0" y="0"/>
                  </a:lnTo>
                  <a:lnTo>
                    <a:pt x="8" y="1"/>
                  </a:lnTo>
                  <a:lnTo>
                    <a:pt x="17" y="4"/>
                  </a:lnTo>
                  <a:lnTo>
                    <a:pt x="27" y="8"/>
                  </a:lnTo>
                  <a:lnTo>
                    <a:pt x="37" y="12"/>
                  </a:lnTo>
                  <a:lnTo>
                    <a:pt x="37" y="12"/>
                  </a:lnTo>
                  <a:close/>
                </a:path>
              </a:pathLst>
            </a:custGeom>
            <a:solidFill>
              <a:srgbClr val="C7A38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9" name="ïṧlide"/>
            <p:cNvSpPr/>
            <p:nvPr/>
          </p:nvSpPr>
          <p:spPr bwMode="auto">
            <a:xfrm flipH="1">
              <a:off x="7909112" y="2743679"/>
              <a:ext cx="258915" cy="118629"/>
            </a:xfrm>
            <a:custGeom>
              <a:avLst/>
              <a:gdLst>
                <a:gd name="T0" fmla="*/ 283 w 283"/>
                <a:gd name="T1" fmla="*/ 18 h 156"/>
                <a:gd name="T2" fmla="*/ 283 w 283"/>
                <a:gd name="T3" fmla="*/ 18 h 156"/>
                <a:gd name="T4" fmla="*/ 224 w 283"/>
                <a:gd name="T5" fmla="*/ 0 h 156"/>
                <a:gd name="T6" fmla="*/ 0 w 283"/>
                <a:gd name="T7" fmla="*/ 156 h 156"/>
                <a:gd name="T8" fmla="*/ 283 w 283"/>
                <a:gd name="T9" fmla="*/ 18 h 156"/>
              </a:gdLst>
              <a:ahLst/>
              <a:cxnLst>
                <a:cxn ang="0">
                  <a:pos x="T0" y="T1"/>
                </a:cxn>
                <a:cxn ang="0">
                  <a:pos x="T2" y="T3"/>
                </a:cxn>
                <a:cxn ang="0">
                  <a:pos x="T4" y="T5"/>
                </a:cxn>
                <a:cxn ang="0">
                  <a:pos x="T6" y="T7"/>
                </a:cxn>
                <a:cxn ang="0">
                  <a:pos x="T8" y="T9"/>
                </a:cxn>
              </a:cxnLst>
              <a:rect l="0" t="0" r="r" b="b"/>
              <a:pathLst>
                <a:path w="283" h="156">
                  <a:moveTo>
                    <a:pt x="283" y="18"/>
                  </a:moveTo>
                  <a:lnTo>
                    <a:pt x="283" y="18"/>
                  </a:lnTo>
                  <a:lnTo>
                    <a:pt x="224" y="0"/>
                  </a:lnTo>
                  <a:lnTo>
                    <a:pt x="0" y="156"/>
                  </a:lnTo>
                  <a:lnTo>
                    <a:pt x="283" y="18"/>
                  </a:lnTo>
                  <a:close/>
                </a:path>
              </a:pathLst>
            </a:custGeom>
            <a:solidFill>
              <a:srgbClr val="D6B59B"/>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0" name="ïṡlíḋé"/>
            <p:cNvSpPr/>
            <p:nvPr/>
          </p:nvSpPr>
          <p:spPr bwMode="auto">
            <a:xfrm flipH="1">
              <a:off x="7639408" y="2743679"/>
              <a:ext cx="377585" cy="59316"/>
            </a:xfrm>
            <a:custGeom>
              <a:avLst/>
              <a:gdLst>
                <a:gd name="T0" fmla="*/ 422 w 422"/>
                <a:gd name="T1" fmla="*/ 80 h 80"/>
                <a:gd name="T2" fmla="*/ 422 w 422"/>
                <a:gd name="T3" fmla="*/ 80 h 80"/>
                <a:gd name="T4" fmla="*/ 372 w 422"/>
                <a:gd name="T5" fmla="*/ 72 h 80"/>
                <a:gd name="T6" fmla="*/ 324 w 422"/>
                <a:gd name="T7" fmla="*/ 65 h 80"/>
                <a:gd name="T8" fmla="*/ 277 w 422"/>
                <a:gd name="T9" fmla="*/ 56 h 80"/>
                <a:gd name="T10" fmla="*/ 231 w 422"/>
                <a:gd name="T11" fmla="*/ 47 h 80"/>
                <a:gd name="T12" fmla="*/ 186 w 422"/>
                <a:gd name="T13" fmla="*/ 37 h 80"/>
                <a:gd name="T14" fmla="*/ 141 w 422"/>
                <a:gd name="T15" fmla="*/ 25 h 80"/>
                <a:gd name="T16" fmla="*/ 99 w 422"/>
                <a:gd name="T17" fmla="*/ 13 h 80"/>
                <a:gd name="T18" fmla="*/ 57 w 422"/>
                <a:gd name="T19" fmla="*/ 0 h 80"/>
                <a:gd name="T20" fmla="*/ 0 w 422"/>
                <a:gd name="T21" fmla="*/ 40 h 80"/>
                <a:gd name="T22" fmla="*/ 0 w 422"/>
                <a:gd name="T23" fmla="*/ 40 h 80"/>
                <a:gd name="T24" fmla="*/ 41 w 422"/>
                <a:gd name="T25" fmla="*/ 47 h 80"/>
                <a:gd name="T26" fmla="*/ 87 w 422"/>
                <a:gd name="T27" fmla="*/ 52 h 80"/>
                <a:gd name="T28" fmla="*/ 188 w 422"/>
                <a:gd name="T29" fmla="*/ 63 h 80"/>
                <a:gd name="T30" fmla="*/ 300 w 422"/>
                <a:gd name="T31" fmla="*/ 72 h 80"/>
                <a:gd name="T32" fmla="*/ 422 w 422"/>
                <a:gd name="T33" fmla="*/ 80 h 80"/>
                <a:gd name="T34" fmla="*/ 422 w 422"/>
                <a:gd name="T3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2" h="80">
                  <a:moveTo>
                    <a:pt x="422" y="80"/>
                  </a:moveTo>
                  <a:lnTo>
                    <a:pt x="422" y="80"/>
                  </a:lnTo>
                  <a:lnTo>
                    <a:pt x="372" y="72"/>
                  </a:lnTo>
                  <a:lnTo>
                    <a:pt x="324" y="65"/>
                  </a:lnTo>
                  <a:lnTo>
                    <a:pt x="277" y="56"/>
                  </a:lnTo>
                  <a:lnTo>
                    <a:pt x="231" y="47"/>
                  </a:lnTo>
                  <a:lnTo>
                    <a:pt x="186" y="37"/>
                  </a:lnTo>
                  <a:lnTo>
                    <a:pt x="141" y="25"/>
                  </a:lnTo>
                  <a:lnTo>
                    <a:pt x="99" y="13"/>
                  </a:lnTo>
                  <a:lnTo>
                    <a:pt x="57" y="0"/>
                  </a:lnTo>
                  <a:lnTo>
                    <a:pt x="0" y="40"/>
                  </a:lnTo>
                  <a:lnTo>
                    <a:pt x="0" y="40"/>
                  </a:lnTo>
                  <a:lnTo>
                    <a:pt x="41" y="47"/>
                  </a:lnTo>
                  <a:lnTo>
                    <a:pt x="87" y="52"/>
                  </a:lnTo>
                  <a:lnTo>
                    <a:pt x="188" y="63"/>
                  </a:lnTo>
                  <a:lnTo>
                    <a:pt x="300" y="72"/>
                  </a:lnTo>
                  <a:lnTo>
                    <a:pt x="422" y="80"/>
                  </a:lnTo>
                  <a:lnTo>
                    <a:pt x="422" y="80"/>
                  </a:lnTo>
                  <a:close/>
                </a:path>
              </a:pathLst>
            </a:custGeom>
            <a:solidFill>
              <a:srgbClr val="D6B59B"/>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1" name="işḻidê"/>
            <p:cNvSpPr/>
            <p:nvPr/>
          </p:nvSpPr>
          <p:spPr bwMode="auto">
            <a:xfrm flipH="1">
              <a:off x="7644802" y="2743679"/>
              <a:ext cx="366796" cy="59316"/>
            </a:xfrm>
            <a:custGeom>
              <a:avLst/>
              <a:gdLst>
                <a:gd name="T0" fmla="*/ 412 w 412"/>
                <a:gd name="T1" fmla="*/ 79 h 79"/>
                <a:gd name="T2" fmla="*/ 412 w 412"/>
                <a:gd name="T3" fmla="*/ 79 h 79"/>
                <a:gd name="T4" fmla="*/ 364 w 412"/>
                <a:gd name="T5" fmla="*/ 71 h 79"/>
                <a:gd name="T6" fmla="*/ 316 w 412"/>
                <a:gd name="T7" fmla="*/ 64 h 79"/>
                <a:gd name="T8" fmla="*/ 270 w 412"/>
                <a:gd name="T9" fmla="*/ 55 h 79"/>
                <a:gd name="T10" fmla="*/ 226 w 412"/>
                <a:gd name="T11" fmla="*/ 45 h 79"/>
                <a:gd name="T12" fmla="*/ 181 w 412"/>
                <a:gd name="T13" fmla="*/ 36 h 79"/>
                <a:gd name="T14" fmla="*/ 138 w 412"/>
                <a:gd name="T15" fmla="*/ 25 h 79"/>
                <a:gd name="T16" fmla="*/ 97 w 412"/>
                <a:gd name="T17" fmla="*/ 13 h 79"/>
                <a:gd name="T18" fmla="*/ 55 w 412"/>
                <a:gd name="T19" fmla="*/ 0 h 79"/>
                <a:gd name="T20" fmla="*/ 0 w 412"/>
                <a:gd name="T21" fmla="*/ 38 h 79"/>
                <a:gd name="T22" fmla="*/ 0 w 412"/>
                <a:gd name="T23" fmla="*/ 38 h 79"/>
                <a:gd name="T24" fmla="*/ 27 w 412"/>
                <a:gd name="T25" fmla="*/ 41 h 79"/>
                <a:gd name="T26" fmla="*/ 27 w 412"/>
                <a:gd name="T27" fmla="*/ 41 h 79"/>
                <a:gd name="T28" fmla="*/ 134 w 412"/>
                <a:gd name="T29" fmla="*/ 52 h 79"/>
                <a:gd name="T30" fmla="*/ 233 w 412"/>
                <a:gd name="T31" fmla="*/ 63 h 79"/>
                <a:gd name="T32" fmla="*/ 325 w 412"/>
                <a:gd name="T33" fmla="*/ 72 h 79"/>
                <a:gd name="T34" fmla="*/ 369 w 412"/>
                <a:gd name="T35" fmla="*/ 76 h 79"/>
                <a:gd name="T36" fmla="*/ 412 w 412"/>
                <a:gd name="T37" fmla="*/ 79 h 79"/>
                <a:gd name="T38" fmla="*/ 412 w 412"/>
                <a:gd name="T3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2" h="79">
                  <a:moveTo>
                    <a:pt x="412" y="79"/>
                  </a:moveTo>
                  <a:lnTo>
                    <a:pt x="412" y="79"/>
                  </a:lnTo>
                  <a:lnTo>
                    <a:pt x="364" y="71"/>
                  </a:lnTo>
                  <a:lnTo>
                    <a:pt x="316" y="64"/>
                  </a:lnTo>
                  <a:lnTo>
                    <a:pt x="270" y="55"/>
                  </a:lnTo>
                  <a:lnTo>
                    <a:pt x="226" y="45"/>
                  </a:lnTo>
                  <a:lnTo>
                    <a:pt x="181" y="36"/>
                  </a:lnTo>
                  <a:lnTo>
                    <a:pt x="138" y="25"/>
                  </a:lnTo>
                  <a:lnTo>
                    <a:pt x="97" y="13"/>
                  </a:lnTo>
                  <a:lnTo>
                    <a:pt x="55" y="0"/>
                  </a:lnTo>
                  <a:lnTo>
                    <a:pt x="0" y="38"/>
                  </a:lnTo>
                  <a:lnTo>
                    <a:pt x="0" y="38"/>
                  </a:lnTo>
                  <a:lnTo>
                    <a:pt x="27" y="41"/>
                  </a:lnTo>
                  <a:lnTo>
                    <a:pt x="27" y="41"/>
                  </a:lnTo>
                  <a:lnTo>
                    <a:pt x="134" y="52"/>
                  </a:lnTo>
                  <a:lnTo>
                    <a:pt x="233" y="63"/>
                  </a:lnTo>
                  <a:lnTo>
                    <a:pt x="325" y="72"/>
                  </a:lnTo>
                  <a:lnTo>
                    <a:pt x="369" y="76"/>
                  </a:lnTo>
                  <a:lnTo>
                    <a:pt x="412" y="79"/>
                  </a:lnTo>
                  <a:lnTo>
                    <a:pt x="412" y="79"/>
                  </a:lnTo>
                  <a:close/>
                </a:path>
              </a:pathLst>
            </a:custGeom>
            <a:solidFill>
              <a:srgbClr val="D6B59B"/>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2、风险辨识思路方法与工具</a:t>
            </a:r>
          </a:p>
        </p:txBody>
      </p:sp>
      <p:sp>
        <p:nvSpPr>
          <p:cNvPr id="5" name="文本框 4"/>
          <p:cNvSpPr txBox="1"/>
          <p:nvPr/>
        </p:nvSpPr>
        <p:spPr>
          <a:xfrm>
            <a:off x="643467" y="1113367"/>
            <a:ext cx="33866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2.4 风险评价与分级</a:t>
            </a:r>
          </a:p>
        </p:txBody>
      </p:sp>
      <p:sp>
        <p:nvSpPr>
          <p:cNvPr id="6" name="文本框 5"/>
          <p:cNvSpPr txBox="1"/>
          <p:nvPr/>
        </p:nvSpPr>
        <p:spPr>
          <a:xfrm>
            <a:off x="808567" y="1746673"/>
            <a:ext cx="3810000" cy="400110"/>
          </a:xfrm>
          <a:prstGeom prst="rect">
            <a:avLst/>
          </a:prstGeom>
          <a:noFill/>
        </p:spPr>
        <p:txBody>
          <a:bodyPr wrap="square" rtlCol="0" anchor="t">
            <a:spAutoFit/>
          </a:bodyPr>
          <a:lstStyle/>
          <a:p>
            <a:pPr defTabSz="1219200"/>
            <a:r>
              <a:rPr lang="zh-CN" altLang="en-US" sz="2000" b="1">
                <a:solidFill>
                  <a:prstClr val="black">
                    <a:lumMod val="75000"/>
                    <a:lumOff val="25000"/>
                  </a:prstClr>
                </a:solidFill>
                <a:cs typeface="+mn-ea"/>
                <a:sym typeface="+mn-lt"/>
              </a:rPr>
              <a:t>作业条件危险性评价法（LEC法）</a:t>
            </a:r>
          </a:p>
        </p:txBody>
      </p:sp>
      <p:graphicFrame>
        <p:nvGraphicFramePr>
          <p:cNvPr id="13" name="Group 5"/>
          <p:cNvGraphicFramePr>
            <a:graphicFrameLocks noGrp="1"/>
          </p:cNvGraphicFramePr>
          <p:nvPr/>
        </p:nvGraphicFramePr>
        <p:xfrm>
          <a:off x="7921414" y="2468881"/>
          <a:ext cx="3374814" cy="2522220"/>
        </p:xfrm>
        <a:graphic>
          <a:graphicData uri="http://schemas.openxmlformats.org/drawingml/2006/table">
            <a:tbl>
              <a:tblPr>
                <a:tableStyleId>{073A0DAA-6AF3-43AB-8588-CEC1D06C72B9}</a:tableStyleId>
              </a:tblPr>
              <a:tblGrid>
                <a:gridCol w="828887"/>
                <a:gridCol w="2545927"/>
              </a:tblGrid>
              <a:tr h="347133">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b="1" u="none" strike="noStrike" cap="none" normalizeH="0" baseline="0" dirty="0">
                          <a:ln>
                            <a:noFill/>
                          </a:ln>
                          <a:solidFill>
                            <a:schemeClr val="bg1"/>
                          </a:solidFill>
                          <a:effectLst/>
                          <a:latin typeface="+mn-lt"/>
                          <a:ea typeface="+mn-ea"/>
                          <a:cs typeface="+mn-ea"/>
                          <a:sym typeface="+mn-lt"/>
                        </a:rPr>
                        <a:t>分数值</a:t>
                      </a:r>
                    </a:p>
                  </a:txBody>
                  <a:tcPr marL="121920" marR="121920" horzOverflow="overflow">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b="1" u="none" strike="noStrike" cap="none" normalizeH="0" baseline="0" dirty="0">
                          <a:ln>
                            <a:noFill/>
                          </a:ln>
                          <a:solidFill>
                            <a:schemeClr val="bg1"/>
                          </a:solidFill>
                          <a:effectLst/>
                          <a:latin typeface="+mn-lt"/>
                          <a:ea typeface="+mn-ea"/>
                          <a:cs typeface="+mn-ea"/>
                          <a:sym typeface="+mn-lt"/>
                        </a:rPr>
                        <a:t>后    果</a:t>
                      </a:r>
                    </a:p>
                  </a:txBody>
                  <a:tcPr marL="121920" marR="121920" horzOverflow="overflow">
                    <a:solidFill>
                      <a:srgbClr val="C00000"/>
                    </a:solidFill>
                  </a:tcPr>
                </a:tc>
              </a:tr>
              <a:tr h="36322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100</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400" u="none" strike="noStrike" cap="none" normalizeH="0" baseline="0" dirty="0">
                          <a:ln>
                            <a:noFill/>
                          </a:ln>
                          <a:effectLst/>
                          <a:latin typeface="+mn-lt"/>
                          <a:ea typeface="+mn-ea"/>
                          <a:cs typeface="+mn-ea"/>
                          <a:sym typeface="+mn-lt"/>
                        </a:rPr>
                        <a:t>大灾难，群死群伤</a:t>
                      </a:r>
                    </a:p>
                  </a:txBody>
                  <a:tcPr marL="121920" marR="121920" horzOverflow="overflow"/>
                </a:tc>
              </a:tr>
              <a:tr h="361527">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40</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400" u="none" strike="noStrike" cap="none" normalizeH="0" baseline="0" dirty="0">
                          <a:ln>
                            <a:noFill/>
                          </a:ln>
                          <a:effectLst/>
                          <a:latin typeface="+mn-lt"/>
                          <a:ea typeface="+mn-ea"/>
                          <a:cs typeface="+mn-ea"/>
                          <a:sym typeface="+mn-lt"/>
                        </a:rPr>
                        <a:t>灾难，数人死亡</a:t>
                      </a:r>
                    </a:p>
                  </a:txBody>
                  <a:tcPr marL="121920" marR="121920" horzOverflow="overflow"/>
                </a:tc>
              </a:tr>
              <a:tr h="36322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15</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400" u="none" strike="noStrike" cap="none" normalizeH="0" baseline="0" dirty="0">
                          <a:ln>
                            <a:noFill/>
                          </a:ln>
                          <a:effectLst/>
                          <a:latin typeface="+mn-lt"/>
                          <a:ea typeface="+mn-ea"/>
                          <a:cs typeface="+mn-ea"/>
                          <a:sym typeface="+mn-lt"/>
                        </a:rPr>
                        <a:t>非常严重，一人死亡</a:t>
                      </a:r>
                    </a:p>
                  </a:txBody>
                  <a:tcPr marL="121920" marR="121920" horzOverflow="overflow"/>
                </a:tc>
              </a:tr>
              <a:tr h="362373">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7</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400" u="none" strike="noStrike" cap="none" normalizeH="0" baseline="0" dirty="0">
                          <a:ln>
                            <a:noFill/>
                          </a:ln>
                          <a:effectLst/>
                          <a:latin typeface="+mn-lt"/>
                          <a:ea typeface="+mn-ea"/>
                          <a:cs typeface="+mn-ea"/>
                          <a:sym typeface="+mn-lt"/>
                        </a:rPr>
                        <a:t>严重，重伤</a:t>
                      </a:r>
                    </a:p>
                  </a:txBody>
                  <a:tcPr marL="121920" marR="121920" horzOverflow="overflow"/>
                </a:tc>
              </a:tr>
              <a:tr h="36322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3</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400" u="none" strike="noStrike" cap="none" normalizeH="0" baseline="0" dirty="0">
                          <a:ln>
                            <a:noFill/>
                          </a:ln>
                          <a:effectLst/>
                          <a:latin typeface="+mn-lt"/>
                          <a:ea typeface="+mn-ea"/>
                          <a:cs typeface="+mn-ea"/>
                          <a:sym typeface="+mn-lt"/>
                        </a:rPr>
                        <a:t>重大，致残</a:t>
                      </a:r>
                    </a:p>
                  </a:txBody>
                  <a:tcPr marL="121920" marR="121920" horzOverflow="overflow"/>
                </a:tc>
              </a:tr>
              <a:tr h="361527">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1</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400" u="none" strike="noStrike" cap="none" normalizeH="0" baseline="0" dirty="0">
                          <a:ln>
                            <a:noFill/>
                          </a:ln>
                          <a:effectLst/>
                          <a:latin typeface="+mn-lt"/>
                          <a:ea typeface="+mn-ea"/>
                          <a:cs typeface="+mn-ea"/>
                          <a:sym typeface="+mn-lt"/>
                        </a:rPr>
                        <a:t>引人注目，不利于安全要求</a:t>
                      </a:r>
                    </a:p>
                  </a:txBody>
                  <a:tcPr marL="121920" marR="121920" horzOverflow="overflow"/>
                </a:tc>
              </a:tr>
            </a:tbl>
          </a:graphicData>
        </a:graphic>
      </p:graphicFrame>
      <p:graphicFrame>
        <p:nvGraphicFramePr>
          <p:cNvPr id="9" name="Group 35"/>
          <p:cNvGraphicFramePr>
            <a:graphicFrameLocks noGrp="1"/>
          </p:cNvGraphicFramePr>
          <p:nvPr/>
        </p:nvGraphicFramePr>
        <p:xfrm>
          <a:off x="1062303" y="2468893"/>
          <a:ext cx="3168351" cy="2560320"/>
        </p:xfrm>
        <a:graphic>
          <a:graphicData uri="http://schemas.openxmlformats.org/drawingml/2006/table">
            <a:tbl>
              <a:tblPr>
                <a:tableStyleId>{073A0DAA-6AF3-43AB-8588-CEC1D06C72B9}</a:tableStyleId>
              </a:tblPr>
              <a:tblGrid>
                <a:gridCol w="864095"/>
                <a:gridCol w="2304256"/>
              </a:tblGrid>
              <a:tr h="31496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b="1" u="none" strike="noStrike" cap="none" normalizeH="0" baseline="0" dirty="0">
                          <a:ln>
                            <a:noFill/>
                          </a:ln>
                          <a:solidFill>
                            <a:schemeClr val="bg1"/>
                          </a:solidFill>
                          <a:effectLst/>
                          <a:latin typeface="+mn-lt"/>
                          <a:ea typeface="+mn-ea"/>
                          <a:cs typeface="+mn-ea"/>
                          <a:sym typeface="+mn-lt"/>
                        </a:rPr>
                        <a:t>分数值</a:t>
                      </a:r>
                    </a:p>
                  </a:txBody>
                  <a:tcPr marL="121920" marR="121920" horzOverflow="overflow">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b="1" u="none" strike="noStrike" cap="none" normalizeH="0" baseline="0" dirty="0">
                          <a:ln>
                            <a:noFill/>
                          </a:ln>
                          <a:solidFill>
                            <a:schemeClr val="bg1"/>
                          </a:solidFill>
                          <a:effectLst/>
                          <a:latin typeface="+mn-lt"/>
                          <a:ea typeface="+mn-ea"/>
                          <a:cs typeface="+mn-ea"/>
                          <a:sym typeface="+mn-lt"/>
                        </a:rPr>
                        <a:t>事故发生的可能性</a:t>
                      </a:r>
                    </a:p>
                  </a:txBody>
                  <a:tcPr marL="121920" marR="121920" horzOverflow="overflow">
                    <a:solidFill>
                      <a:srgbClr val="C00000"/>
                    </a:solidFill>
                  </a:tcPr>
                </a:tc>
              </a:tr>
              <a:tr h="31496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10</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极为可能</a:t>
                      </a:r>
                    </a:p>
                  </a:txBody>
                  <a:tcPr marL="121920" marR="121920" horzOverflow="overflow"/>
                </a:tc>
              </a:tr>
              <a:tr h="31496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6</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相当可能</a:t>
                      </a:r>
                    </a:p>
                  </a:txBody>
                  <a:tcPr marL="121920" marR="121920" horzOverflow="overflow"/>
                </a:tc>
              </a:tr>
              <a:tr h="31496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dirty="0">
                          <a:ln>
                            <a:noFill/>
                          </a:ln>
                          <a:effectLst/>
                          <a:latin typeface="+mn-lt"/>
                          <a:ea typeface="+mn-ea"/>
                          <a:cs typeface="+mn-ea"/>
                          <a:sym typeface="+mn-lt"/>
                        </a:rPr>
                        <a:t>3</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可能，但不经常</a:t>
                      </a:r>
                    </a:p>
                  </a:txBody>
                  <a:tcPr marL="121920" marR="121920" horzOverflow="overflow"/>
                </a:tc>
              </a:tr>
              <a:tr h="31496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1</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可能性小，完全意外</a:t>
                      </a:r>
                    </a:p>
                  </a:txBody>
                  <a:tcPr marL="121920" marR="121920" horzOverflow="overflow"/>
                </a:tc>
              </a:tr>
              <a:tr h="31496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0.5</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很不可能，可以设想</a:t>
                      </a:r>
                    </a:p>
                  </a:txBody>
                  <a:tcPr marL="121920" marR="121920" horzOverflow="overflow"/>
                </a:tc>
              </a:tr>
              <a:tr h="31496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0.2</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极不可能</a:t>
                      </a:r>
                    </a:p>
                  </a:txBody>
                  <a:tcPr marL="121920" marR="121920" horzOverflow="overflow"/>
                </a:tc>
              </a:tr>
              <a:tr h="31496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dirty="0">
                          <a:ln>
                            <a:noFill/>
                          </a:ln>
                          <a:effectLst/>
                          <a:latin typeface="+mn-lt"/>
                          <a:ea typeface="+mn-ea"/>
                          <a:cs typeface="+mn-ea"/>
                          <a:sym typeface="+mn-lt"/>
                        </a:rPr>
                        <a:t>0.1</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实际不可能</a:t>
                      </a:r>
                    </a:p>
                  </a:txBody>
                  <a:tcPr marL="121920" marR="121920" horzOverflow="overflow"/>
                </a:tc>
              </a:tr>
            </a:tbl>
          </a:graphicData>
        </a:graphic>
      </p:graphicFrame>
      <p:sp>
        <p:nvSpPr>
          <p:cNvPr id="2" name="TextBox 2"/>
          <p:cNvSpPr txBox="1"/>
          <p:nvPr/>
        </p:nvSpPr>
        <p:spPr>
          <a:xfrm>
            <a:off x="1521520" y="5065961"/>
            <a:ext cx="1824203" cy="379656"/>
          </a:xfrm>
          <a:prstGeom prst="rect">
            <a:avLst/>
          </a:prstGeom>
          <a:noFill/>
        </p:spPr>
        <p:txBody>
          <a:bodyPr wrap="square" rtlCol="0">
            <a:spAutoFit/>
          </a:bodyPr>
          <a:lstStyle/>
          <a:p>
            <a:pPr algn="ctr" defTabSz="1219200"/>
            <a:r>
              <a:rPr lang="en-US" altLang="zh-CN" sz="1865" dirty="0">
                <a:solidFill>
                  <a:prstClr val="black">
                    <a:lumMod val="75000"/>
                    <a:lumOff val="25000"/>
                  </a:prstClr>
                </a:solidFill>
                <a:cs typeface="+mn-ea"/>
                <a:sym typeface="+mn-lt"/>
              </a:rPr>
              <a:t>L-</a:t>
            </a:r>
            <a:r>
              <a:rPr lang="zh-CN" altLang="en-US" sz="1865" dirty="0">
                <a:solidFill>
                  <a:prstClr val="black">
                    <a:lumMod val="75000"/>
                    <a:lumOff val="25000"/>
                  </a:prstClr>
                </a:solidFill>
                <a:cs typeface="+mn-ea"/>
                <a:sym typeface="+mn-lt"/>
              </a:rPr>
              <a:t>可能性</a:t>
            </a:r>
          </a:p>
        </p:txBody>
      </p:sp>
      <p:graphicFrame>
        <p:nvGraphicFramePr>
          <p:cNvPr id="17" name="Group 6"/>
          <p:cNvGraphicFramePr>
            <a:graphicFrameLocks noGrp="1"/>
          </p:cNvGraphicFramePr>
          <p:nvPr/>
        </p:nvGraphicFramePr>
        <p:xfrm>
          <a:off x="4422987" y="2489200"/>
          <a:ext cx="3279987" cy="2501051"/>
        </p:xfrm>
        <a:graphic>
          <a:graphicData uri="http://schemas.openxmlformats.org/drawingml/2006/table">
            <a:tbl>
              <a:tblPr>
                <a:tableStyleId>{073A0DAA-6AF3-43AB-8588-CEC1D06C72B9}</a:tableStyleId>
              </a:tblPr>
              <a:tblGrid>
                <a:gridCol w="863600"/>
                <a:gridCol w="2416387"/>
              </a:tblGrid>
              <a:tr h="357293">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600" b="1" u="none" strike="noStrike" cap="none" normalizeH="0" baseline="0" dirty="0">
                          <a:ln>
                            <a:noFill/>
                          </a:ln>
                          <a:solidFill>
                            <a:schemeClr val="bg1"/>
                          </a:solidFill>
                          <a:effectLst/>
                          <a:latin typeface="+mn-lt"/>
                          <a:ea typeface="+mn-ea"/>
                          <a:cs typeface="+mn-ea"/>
                          <a:sym typeface="+mn-lt"/>
                        </a:rPr>
                        <a:t>分数值</a:t>
                      </a:r>
                    </a:p>
                  </a:txBody>
                  <a:tcPr marL="121920" marR="121920" horzOverflow="overflow">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600" b="1" u="none" strike="noStrike" cap="none" normalizeH="0" baseline="0" dirty="0">
                          <a:ln>
                            <a:noFill/>
                          </a:ln>
                          <a:solidFill>
                            <a:schemeClr val="bg1"/>
                          </a:solidFill>
                          <a:effectLst/>
                          <a:latin typeface="+mn-lt"/>
                          <a:ea typeface="+mn-ea"/>
                          <a:cs typeface="+mn-ea"/>
                          <a:sym typeface="+mn-lt"/>
                        </a:rPr>
                        <a:t>频繁程度</a:t>
                      </a:r>
                    </a:p>
                  </a:txBody>
                  <a:tcPr marL="121920" marR="121920" horzOverflow="overflow">
                    <a:solidFill>
                      <a:srgbClr val="C00000"/>
                    </a:solidFill>
                  </a:tcPr>
                </a:tc>
              </a:tr>
              <a:tr h="357293">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600" u="none" strike="noStrike" cap="none" normalizeH="0" baseline="0" dirty="0">
                          <a:ln>
                            <a:noFill/>
                          </a:ln>
                          <a:effectLst/>
                          <a:latin typeface="+mn-lt"/>
                          <a:ea typeface="+mn-ea"/>
                          <a:cs typeface="+mn-ea"/>
                          <a:sym typeface="+mn-lt"/>
                        </a:rPr>
                        <a:t>10</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连续暴露</a:t>
                      </a:r>
                    </a:p>
                  </a:txBody>
                  <a:tcPr marL="121920" marR="121920" horzOverflow="overflow"/>
                </a:tc>
              </a:tr>
              <a:tr h="357293">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600" u="none" strike="noStrike" cap="none" normalizeH="0" baseline="0">
                          <a:ln>
                            <a:noFill/>
                          </a:ln>
                          <a:effectLst/>
                          <a:latin typeface="+mn-lt"/>
                          <a:ea typeface="+mn-ea"/>
                          <a:cs typeface="+mn-ea"/>
                          <a:sym typeface="+mn-lt"/>
                        </a:rPr>
                        <a:t>6</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每天工作时间内暴露</a:t>
                      </a:r>
                    </a:p>
                  </a:txBody>
                  <a:tcPr marL="121920" marR="121920" horzOverflow="overflow"/>
                </a:tc>
              </a:tr>
              <a:tr h="357293">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600" u="none" strike="noStrike" cap="none" normalizeH="0" baseline="0" dirty="0">
                          <a:ln>
                            <a:noFill/>
                          </a:ln>
                          <a:effectLst/>
                          <a:latin typeface="+mn-lt"/>
                          <a:ea typeface="+mn-ea"/>
                          <a:cs typeface="+mn-ea"/>
                          <a:sym typeface="+mn-lt"/>
                        </a:rPr>
                        <a:t>3</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每周一次，或偶然暴露</a:t>
                      </a:r>
                    </a:p>
                  </a:txBody>
                  <a:tcPr marL="121920" marR="121920" horzOverflow="overflow"/>
                </a:tc>
              </a:tr>
              <a:tr h="357293">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600" u="none" strike="noStrike" cap="none" normalizeH="0" baseline="0">
                          <a:ln>
                            <a:noFill/>
                          </a:ln>
                          <a:effectLst/>
                          <a:latin typeface="+mn-lt"/>
                          <a:ea typeface="+mn-ea"/>
                          <a:cs typeface="+mn-ea"/>
                          <a:sym typeface="+mn-lt"/>
                        </a:rPr>
                        <a:t>2</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每月一次暴露</a:t>
                      </a:r>
                    </a:p>
                  </a:txBody>
                  <a:tcPr marL="121920" marR="121920" horzOverflow="overflow"/>
                </a:tc>
              </a:tr>
              <a:tr h="357293">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600" u="none" strike="noStrike" cap="none" normalizeH="0" baseline="0">
                          <a:ln>
                            <a:noFill/>
                          </a:ln>
                          <a:effectLst/>
                          <a:latin typeface="+mn-lt"/>
                          <a:ea typeface="+mn-ea"/>
                          <a:cs typeface="+mn-ea"/>
                          <a:sym typeface="+mn-lt"/>
                        </a:rPr>
                        <a:t>1</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每年几次暴露</a:t>
                      </a:r>
                    </a:p>
                  </a:txBody>
                  <a:tcPr marL="121920" marR="121920" horzOverflow="overflow"/>
                </a:tc>
              </a:tr>
              <a:tr h="357293">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600" u="none" strike="noStrike" cap="none" normalizeH="0" baseline="0">
                          <a:ln>
                            <a:noFill/>
                          </a:ln>
                          <a:effectLst/>
                          <a:latin typeface="+mn-lt"/>
                          <a:ea typeface="+mn-ea"/>
                          <a:cs typeface="+mn-ea"/>
                          <a:sym typeface="+mn-lt"/>
                        </a:rPr>
                        <a:t>0.5</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非常罕见地暴露</a:t>
                      </a:r>
                    </a:p>
                  </a:txBody>
                  <a:tcPr marL="121920" marR="121920" horzOverflow="overflow"/>
                </a:tc>
              </a:tr>
            </a:tbl>
          </a:graphicData>
        </a:graphic>
      </p:graphicFrame>
      <p:sp>
        <p:nvSpPr>
          <p:cNvPr id="18" name="TextBox 17"/>
          <p:cNvSpPr txBox="1"/>
          <p:nvPr/>
        </p:nvSpPr>
        <p:spPr>
          <a:xfrm>
            <a:off x="4881893" y="5065961"/>
            <a:ext cx="1824203" cy="379656"/>
          </a:xfrm>
          <a:prstGeom prst="rect">
            <a:avLst/>
          </a:prstGeom>
          <a:noFill/>
        </p:spPr>
        <p:txBody>
          <a:bodyPr wrap="square" rtlCol="0">
            <a:spAutoFit/>
          </a:bodyPr>
          <a:lstStyle/>
          <a:p>
            <a:pPr algn="ctr" defTabSz="1219200"/>
            <a:r>
              <a:rPr lang="en-US" altLang="zh-CN" sz="1865" dirty="0">
                <a:solidFill>
                  <a:prstClr val="black">
                    <a:lumMod val="75000"/>
                    <a:lumOff val="25000"/>
                  </a:prstClr>
                </a:solidFill>
                <a:cs typeface="+mn-ea"/>
                <a:sym typeface="+mn-lt"/>
              </a:rPr>
              <a:t>E-</a:t>
            </a:r>
            <a:r>
              <a:rPr lang="zh-CN" altLang="en-US" sz="1865" dirty="0">
                <a:solidFill>
                  <a:prstClr val="black">
                    <a:lumMod val="75000"/>
                    <a:lumOff val="25000"/>
                  </a:prstClr>
                </a:solidFill>
                <a:cs typeface="+mn-ea"/>
                <a:sym typeface="+mn-lt"/>
              </a:rPr>
              <a:t>频繁度</a:t>
            </a:r>
          </a:p>
        </p:txBody>
      </p:sp>
      <p:sp>
        <p:nvSpPr>
          <p:cNvPr id="19" name="TextBox 18"/>
          <p:cNvSpPr txBox="1"/>
          <p:nvPr/>
        </p:nvSpPr>
        <p:spPr>
          <a:xfrm>
            <a:off x="8722320" y="5065961"/>
            <a:ext cx="1824203" cy="379656"/>
          </a:xfrm>
          <a:prstGeom prst="rect">
            <a:avLst/>
          </a:prstGeom>
          <a:noFill/>
        </p:spPr>
        <p:txBody>
          <a:bodyPr wrap="square" rtlCol="0">
            <a:spAutoFit/>
          </a:bodyPr>
          <a:lstStyle/>
          <a:p>
            <a:pPr algn="ctr" defTabSz="1219200"/>
            <a:r>
              <a:rPr lang="en-US" altLang="zh-CN" sz="1865" dirty="0">
                <a:solidFill>
                  <a:prstClr val="black">
                    <a:lumMod val="75000"/>
                    <a:lumOff val="25000"/>
                  </a:prstClr>
                </a:solidFill>
                <a:cs typeface="+mn-ea"/>
                <a:sym typeface="+mn-lt"/>
              </a:rPr>
              <a:t>C—</a:t>
            </a:r>
            <a:r>
              <a:rPr lang="zh-CN" altLang="en-US" sz="1865" dirty="0">
                <a:solidFill>
                  <a:prstClr val="black">
                    <a:lumMod val="75000"/>
                    <a:lumOff val="25000"/>
                  </a:prstClr>
                </a:solidFill>
                <a:cs typeface="+mn-ea"/>
                <a:sym typeface="+mn-lt"/>
              </a:rPr>
              <a:t>后果</a:t>
            </a:r>
          </a:p>
        </p:txBody>
      </p:sp>
      <p:sp>
        <p:nvSpPr>
          <p:cNvPr id="4" name="文本框 3"/>
          <p:cNvSpPr txBox="1"/>
          <p:nvPr/>
        </p:nvSpPr>
        <p:spPr>
          <a:xfrm>
            <a:off x="4974167" y="5863167"/>
            <a:ext cx="2087880" cy="461665"/>
          </a:xfrm>
          <a:prstGeom prst="rect">
            <a:avLst/>
          </a:prstGeom>
          <a:noFill/>
        </p:spPr>
        <p:txBody>
          <a:bodyPr wrap="square" rtlCol="0" anchor="t">
            <a:spAutoFit/>
          </a:bodyPr>
          <a:lstStyle/>
          <a:p>
            <a:pPr defTabSz="1219200"/>
            <a:r>
              <a:rPr lang="zh-CN" altLang="en-US" sz="2400">
                <a:solidFill>
                  <a:prstClr val="black">
                    <a:lumMod val="75000"/>
                    <a:lumOff val="25000"/>
                  </a:prstClr>
                </a:solidFill>
                <a:cs typeface="+mn-ea"/>
                <a:sym typeface="+mn-lt"/>
              </a:rPr>
              <a:t>D=L X E X C</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2、风险辨识思路方法与工具</a:t>
            </a:r>
          </a:p>
        </p:txBody>
      </p:sp>
      <p:sp>
        <p:nvSpPr>
          <p:cNvPr id="5" name="文本框 4"/>
          <p:cNvSpPr txBox="1"/>
          <p:nvPr/>
        </p:nvSpPr>
        <p:spPr>
          <a:xfrm>
            <a:off x="643467" y="1113367"/>
            <a:ext cx="33866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2.4 风险评价与分级</a:t>
            </a:r>
          </a:p>
        </p:txBody>
      </p:sp>
      <p:sp>
        <p:nvSpPr>
          <p:cNvPr id="6" name="文本框 5"/>
          <p:cNvSpPr txBox="1"/>
          <p:nvPr/>
        </p:nvSpPr>
        <p:spPr>
          <a:xfrm>
            <a:off x="808567" y="1670473"/>
            <a:ext cx="3810000" cy="400110"/>
          </a:xfrm>
          <a:prstGeom prst="rect">
            <a:avLst/>
          </a:prstGeom>
          <a:noFill/>
        </p:spPr>
        <p:txBody>
          <a:bodyPr wrap="square" rtlCol="0" anchor="t">
            <a:spAutoFit/>
          </a:bodyPr>
          <a:lstStyle/>
          <a:p>
            <a:pPr defTabSz="1219200"/>
            <a:r>
              <a:rPr lang="zh-CN" altLang="en-US" sz="2000" b="1">
                <a:solidFill>
                  <a:prstClr val="black">
                    <a:lumMod val="75000"/>
                    <a:lumOff val="25000"/>
                  </a:prstClr>
                </a:solidFill>
                <a:cs typeface="+mn-ea"/>
                <a:sym typeface="+mn-lt"/>
              </a:rPr>
              <a:t>作业条件危险性评价法（LEC法）</a:t>
            </a:r>
          </a:p>
        </p:txBody>
      </p:sp>
      <p:sp>
        <p:nvSpPr>
          <p:cNvPr id="7" name="文本框 6"/>
          <p:cNvSpPr txBox="1"/>
          <p:nvPr/>
        </p:nvSpPr>
        <p:spPr>
          <a:xfrm>
            <a:off x="948267" y="2269067"/>
            <a:ext cx="3386667" cy="379656"/>
          </a:xfrm>
          <a:prstGeom prst="rect">
            <a:avLst/>
          </a:prstGeom>
          <a:noFill/>
        </p:spPr>
        <p:txBody>
          <a:bodyPr wrap="square" rtlCol="0" anchor="t">
            <a:spAutoFit/>
          </a:bodyPr>
          <a:lstStyle/>
          <a:p>
            <a:pPr defTabSz="1219200"/>
            <a:r>
              <a:rPr lang="zh-CN" altLang="en-US" sz="1865" b="1">
                <a:solidFill>
                  <a:prstClr val="black">
                    <a:lumMod val="75000"/>
                    <a:lumOff val="25000"/>
                  </a:prstClr>
                </a:solidFill>
                <a:cs typeface="+mn-ea"/>
                <a:sym typeface="+mn-lt"/>
              </a:rPr>
              <a:t>风险等级划分（D）</a:t>
            </a:r>
          </a:p>
        </p:txBody>
      </p:sp>
      <p:graphicFrame>
        <p:nvGraphicFramePr>
          <p:cNvPr id="14" name="Group 28"/>
          <p:cNvGraphicFramePr>
            <a:graphicFrameLocks noGrp="1"/>
          </p:cNvGraphicFramePr>
          <p:nvPr/>
        </p:nvGraphicFramePr>
        <p:xfrm>
          <a:off x="1152724" y="2774539"/>
          <a:ext cx="10160000" cy="3220904"/>
        </p:xfrm>
        <a:graphic>
          <a:graphicData uri="http://schemas.openxmlformats.org/drawingml/2006/table">
            <a:tbl>
              <a:tblPr>
                <a:tableStyleId>{073A0DAA-6AF3-43AB-8588-CEC1D06C72B9}</a:tableStyleId>
              </a:tblPr>
              <a:tblGrid>
                <a:gridCol w="1924181"/>
                <a:gridCol w="2300288"/>
                <a:gridCol w="5935531"/>
              </a:tblGrid>
              <a:tr h="520207">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900" b="1" u="none" strike="noStrike" cap="none" normalizeH="0" baseline="0" dirty="0">
                          <a:ln>
                            <a:noFill/>
                          </a:ln>
                          <a:solidFill>
                            <a:schemeClr val="bg1"/>
                          </a:solidFill>
                          <a:effectLst/>
                          <a:latin typeface="+mn-lt"/>
                          <a:ea typeface="+mn-ea"/>
                          <a:cs typeface="+mn-ea"/>
                          <a:sym typeface="+mn-lt"/>
                        </a:rPr>
                        <a:t>D</a:t>
                      </a:r>
                      <a:r>
                        <a:rPr kumimoji="1" lang="zh-CN" altLang="en-US" sz="1900" b="1" u="none" strike="noStrike" cap="none" normalizeH="0" baseline="0" dirty="0">
                          <a:ln>
                            <a:noFill/>
                          </a:ln>
                          <a:solidFill>
                            <a:schemeClr val="bg1"/>
                          </a:solidFill>
                          <a:effectLst/>
                          <a:latin typeface="+mn-lt"/>
                          <a:ea typeface="+mn-ea"/>
                          <a:cs typeface="+mn-ea"/>
                          <a:sym typeface="+mn-lt"/>
                        </a:rPr>
                        <a:t>值</a:t>
                      </a:r>
                    </a:p>
                  </a:txBody>
                  <a:tcPr marL="121920" marR="121920" anchor="ctr" horzOverflow="overflow">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900" b="1" u="none" strike="noStrike" cap="none" normalizeH="0" baseline="0" dirty="0">
                          <a:ln>
                            <a:noFill/>
                          </a:ln>
                          <a:solidFill>
                            <a:schemeClr val="bg1"/>
                          </a:solidFill>
                          <a:effectLst/>
                          <a:latin typeface="+mn-lt"/>
                          <a:ea typeface="+mn-ea"/>
                          <a:cs typeface="+mn-ea"/>
                          <a:sym typeface="+mn-lt"/>
                        </a:rPr>
                        <a:t>等级</a:t>
                      </a:r>
                    </a:p>
                  </a:txBody>
                  <a:tcPr marL="121920" marR="121920" anchor="ctr" horzOverflow="overflow">
                    <a:solidFill>
                      <a:srgbClr val="C00000"/>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900" b="1" u="none" strike="noStrike" cap="none" normalizeH="0" baseline="0" dirty="0">
                          <a:ln>
                            <a:noFill/>
                          </a:ln>
                          <a:solidFill>
                            <a:schemeClr val="bg1"/>
                          </a:solidFill>
                          <a:effectLst/>
                          <a:latin typeface="+mn-lt"/>
                          <a:ea typeface="+mn-ea"/>
                          <a:cs typeface="+mn-ea"/>
                          <a:sym typeface="+mn-lt"/>
                        </a:rPr>
                        <a:t>风险程度</a:t>
                      </a:r>
                    </a:p>
                  </a:txBody>
                  <a:tcPr marL="121920" marR="121920" anchor="ctr" horzOverflow="overflow">
                    <a:solidFill>
                      <a:srgbClr val="C00000"/>
                    </a:solidFill>
                  </a:tcPr>
                </a:tc>
              </a:tr>
              <a:tr h="53904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900" u="none" strike="noStrike" cap="none" normalizeH="0" baseline="0" dirty="0">
                          <a:ln>
                            <a:noFill/>
                          </a:ln>
                          <a:effectLst/>
                          <a:latin typeface="+mn-lt"/>
                          <a:ea typeface="+mn-ea"/>
                          <a:cs typeface="+mn-ea"/>
                          <a:sym typeface="+mn-lt"/>
                        </a:rPr>
                        <a:t>大于</a:t>
                      </a:r>
                      <a:r>
                        <a:rPr kumimoji="1" lang="en-US" altLang="zh-CN" sz="1900" u="none" strike="noStrike" cap="none" normalizeH="0" baseline="0" dirty="0">
                          <a:ln>
                            <a:noFill/>
                          </a:ln>
                          <a:effectLst/>
                          <a:latin typeface="+mn-lt"/>
                          <a:ea typeface="+mn-ea"/>
                          <a:cs typeface="+mn-ea"/>
                          <a:sym typeface="+mn-lt"/>
                        </a:rPr>
                        <a:t>320</a:t>
                      </a:r>
                    </a:p>
                  </a:txBody>
                  <a:tcPr marL="121920" marR="121920"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900" b="1" u="none" strike="noStrike" cap="none" normalizeH="0" baseline="0" dirty="0">
                          <a:ln>
                            <a:noFill/>
                          </a:ln>
                          <a:solidFill>
                            <a:schemeClr val="bg1"/>
                          </a:solidFill>
                          <a:effectLst/>
                          <a:latin typeface="+mn-lt"/>
                          <a:ea typeface="+mn-ea"/>
                          <a:cs typeface="+mn-ea"/>
                          <a:sym typeface="+mn-lt"/>
                        </a:rPr>
                        <a:t>E   </a:t>
                      </a:r>
                      <a:r>
                        <a:rPr kumimoji="1" lang="zh-CN" altLang="en-US" sz="1900" b="1" u="none" strike="noStrike" cap="none" normalizeH="0" baseline="0" dirty="0">
                          <a:ln>
                            <a:noFill/>
                          </a:ln>
                          <a:solidFill>
                            <a:schemeClr val="bg1"/>
                          </a:solidFill>
                          <a:effectLst/>
                          <a:latin typeface="+mn-lt"/>
                          <a:ea typeface="+mn-ea"/>
                          <a:cs typeface="+mn-ea"/>
                          <a:sym typeface="+mn-lt"/>
                        </a:rPr>
                        <a:t>重大风险</a:t>
                      </a:r>
                    </a:p>
                  </a:txBody>
                  <a:tcPr marL="121920" marR="121920" anchor="ctr" horzOverflow="overflow">
                    <a:solidFill>
                      <a:srgbClr val="C00000"/>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900" u="none" strike="noStrike" cap="none" normalizeH="0" baseline="0" dirty="0">
                          <a:ln>
                            <a:noFill/>
                          </a:ln>
                          <a:effectLst/>
                          <a:latin typeface="+mn-lt"/>
                          <a:ea typeface="+mn-ea"/>
                          <a:cs typeface="+mn-ea"/>
                          <a:sym typeface="+mn-lt"/>
                        </a:rPr>
                        <a:t>  极其危险，不能继续作业</a:t>
                      </a:r>
                    </a:p>
                  </a:txBody>
                  <a:tcPr marL="121920" marR="121920" horzOverflow="overflow"/>
                </a:tc>
              </a:tr>
              <a:tr h="54339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900" u="none" strike="noStrike" cap="none" normalizeH="0" baseline="0">
                          <a:ln>
                            <a:noFill/>
                          </a:ln>
                          <a:effectLst/>
                          <a:latin typeface="+mn-lt"/>
                          <a:ea typeface="+mn-ea"/>
                          <a:cs typeface="+mn-ea"/>
                          <a:sym typeface="+mn-lt"/>
                        </a:rPr>
                        <a:t>160</a:t>
                      </a:r>
                      <a:r>
                        <a:rPr kumimoji="1" lang="zh-CN" altLang="en-US" sz="1900" u="none" strike="noStrike" cap="none" normalizeH="0" baseline="0">
                          <a:ln>
                            <a:noFill/>
                          </a:ln>
                          <a:effectLst/>
                          <a:latin typeface="+mn-lt"/>
                          <a:ea typeface="+mn-ea"/>
                          <a:cs typeface="+mn-ea"/>
                          <a:sym typeface="+mn-lt"/>
                        </a:rPr>
                        <a:t>～</a:t>
                      </a:r>
                      <a:r>
                        <a:rPr kumimoji="1" lang="en-US" altLang="zh-CN" sz="1900" u="none" strike="noStrike" cap="none" normalizeH="0" baseline="0">
                          <a:ln>
                            <a:noFill/>
                          </a:ln>
                          <a:effectLst/>
                          <a:latin typeface="+mn-lt"/>
                          <a:ea typeface="+mn-ea"/>
                          <a:cs typeface="+mn-ea"/>
                          <a:sym typeface="+mn-lt"/>
                        </a:rPr>
                        <a:t>320</a:t>
                      </a:r>
                    </a:p>
                  </a:txBody>
                  <a:tcPr marL="121920" marR="121920"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900" b="1" u="none" strike="noStrike" cap="none" normalizeH="0" baseline="0" dirty="0">
                          <a:ln>
                            <a:noFill/>
                          </a:ln>
                          <a:solidFill>
                            <a:schemeClr val="tx1">
                              <a:lumMod val="75000"/>
                              <a:lumOff val="25000"/>
                            </a:schemeClr>
                          </a:solidFill>
                          <a:effectLst/>
                          <a:latin typeface="+mn-lt"/>
                          <a:ea typeface="+mn-ea"/>
                          <a:cs typeface="+mn-ea"/>
                          <a:sym typeface="+mn-lt"/>
                        </a:rPr>
                        <a:t>D  </a:t>
                      </a:r>
                      <a:r>
                        <a:rPr kumimoji="1" lang="zh-CN" altLang="en-US" sz="1900" b="1" u="none" strike="noStrike" cap="none" normalizeH="0" baseline="0" dirty="0">
                          <a:ln>
                            <a:noFill/>
                          </a:ln>
                          <a:solidFill>
                            <a:schemeClr val="tx1">
                              <a:lumMod val="75000"/>
                              <a:lumOff val="25000"/>
                            </a:schemeClr>
                          </a:solidFill>
                          <a:effectLst/>
                          <a:latin typeface="+mn-lt"/>
                          <a:ea typeface="+mn-ea"/>
                          <a:cs typeface="+mn-ea"/>
                          <a:sym typeface="+mn-lt"/>
                        </a:rPr>
                        <a:t>较大风险</a:t>
                      </a:r>
                    </a:p>
                  </a:txBody>
                  <a:tcPr marL="121920" marR="121920" anchor="ctr" horzOverflow="overflow">
                    <a:solidFill>
                      <a:srgbClr val="FFC000"/>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900" u="none" strike="noStrike" cap="none" normalizeH="0" baseline="0" dirty="0">
                          <a:ln>
                            <a:noFill/>
                          </a:ln>
                          <a:effectLst/>
                          <a:latin typeface="+mn-lt"/>
                          <a:ea typeface="+mn-ea"/>
                          <a:cs typeface="+mn-ea"/>
                          <a:sym typeface="+mn-lt"/>
                        </a:rPr>
                        <a:t>  高度危险，需立即整改</a:t>
                      </a:r>
                    </a:p>
                  </a:txBody>
                  <a:tcPr marL="121920" marR="121920" horzOverflow="overflow"/>
                </a:tc>
              </a:tr>
              <a:tr h="53904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900" u="none" strike="noStrike" cap="none" normalizeH="0" baseline="0">
                          <a:ln>
                            <a:noFill/>
                          </a:ln>
                          <a:effectLst/>
                          <a:latin typeface="+mn-lt"/>
                          <a:ea typeface="+mn-ea"/>
                          <a:cs typeface="+mn-ea"/>
                          <a:sym typeface="+mn-lt"/>
                        </a:rPr>
                        <a:t>70</a:t>
                      </a:r>
                      <a:r>
                        <a:rPr kumimoji="1" lang="zh-CN" altLang="en-US" sz="1900" u="none" strike="noStrike" cap="none" normalizeH="0" baseline="0">
                          <a:ln>
                            <a:noFill/>
                          </a:ln>
                          <a:effectLst/>
                          <a:latin typeface="+mn-lt"/>
                          <a:ea typeface="+mn-ea"/>
                          <a:cs typeface="+mn-ea"/>
                          <a:sym typeface="+mn-lt"/>
                        </a:rPr>
                        <a:t>～</a:t>
                      </a:r>
                      <a:r>
                        <a:rPr kumimoji="1" lang="en-US" altLang="zh-CN" sz="1900" u="none" strike="noStrike" cap="none" normalizeH="0" baseline="0">
                          <a:ln>
                            <a:noFill/>
                          </a:ln>
                          <a:effectLst/>
                          <a:latin typeface="+mn-lt"/>
                          <a:ea typeface="+mn-ea"/>
                          <a:cs typeface="+mn-ea"/>
                          <a:sym typeface="+mn-lt"/>
                        </a:rPr>
                        <a:t>160</a:t>
                      </a:r>
                    </a:p>
                  </a:txBody>
                  <a:tcPr marL="121920" marR="121920"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900" b="1" u="none" strike="noStrike" cap="none" normalizeH="0" baseline="0" dirty="0">
                          <a:ln>
                            <a:noFill/>
                          </a:ln>
                          <a:solidFill>
                            <a:schemeClr val="tx1">
                              <a:lumMod val="75000"/>
                              <a:lumOff val="25000"/>
                            </a:schemeClr>
                          </a:solidFill>
                          <a:effectLst/>
                          <a:latin typeface="+mn-lt"/>
                          <a:ea typeface="+mn-ea"/>
                          <a:cs typeface="+mn-ea"/>
                          <a:sym typeface="+mn-lt"/>
                        </a:rPr>
                        <a:t>C  </a:t>
                      </a:r>
                      <a:r>
                        <a:rPr kumimoji="1" lang="zh-CN" altLang="en-US" sz="1900" b="1" u="none" strike="noStrike" cap="none" normalizeH="0" baseline="0" dirty="0">
                          <a:ln>
                            <a:noFill/>
                          </a:ln>
                          <a:solidFill>
                            <a:schemeClr val="tx1">
                              <a:lumMod val="75000"/>
                              <a:lumOff val="25000"/>
                            </a:schemeClr>
                          </a:solidFill>
                          <a:effectLst/>
                          <a:latin typeface="+mn-lt"/>
                          <a:ea typeface="+mn-ea"/>
                          <a:cs typeface="+mn-ea"/>
                          <a:sym typeface="+mn-lt"/>
                        </a:rPr>
                        <a:t>一般风险</a:t>
                      </a:r>
                    </a:p>
                  </a:txBody>
                  <a:tcPr marL="121920" marR="121920" anchor="ctr" horzOverflow="overflow">
                    <a:solidFill>
                      <a:srgbClr val="FFFF00"/>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900" u="none" strike="noStrike" cap="none" normalizeH="0" baseline="0" dirty="0">
                          <a:ln>
                            <a:noFill/>
                          </a:ln>
                          <a:effectLst/>
                          <a:latin typeface="+mn-lt"/>
                          <a:ea typeface="+mn-ea"/>
                          <a:cs typeface="+mn-ea"/>
                          <a:sym typeface="+mn-lt"/>
                        </a:rPr>
                        <a:t>  显著危险，需要整改</a:t>
                      </a:r>
                    </a:p>
                  </a:txBody>
                  <a:tcPr marL="121920" marR="121920" horzOverflow="overflow"/>
                </a:tc>
              </a:tr>
              <a:tr h="54017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900" u="none" strike="noStrike" cap="none" normalizeH="0" baseline="0">
                          <a:ln>
                            <a:noFill/>
                          </a:ln>
                          <a:effectLst/>
                          <a:latin typeface="+mn-lt"/>
                          <a:ea typeface="+mn-ea"/>
                          <a:cs typeface="+mn-ea"/>
                          <a:sym typeface="+mn-lt"/>
                        </a:rPr>
                        <a:t>20</a:t>
                      </a:r>
                      <a:r>
                        <a:rPr kumimoji="1" lang="zh-CN" altLang="en-US" sz="1900" u="none" strike="noStrike" cap="none" normalizeH="0" baseline="0">
                          <a:ln>
                            <a:noFill/>
                          </a:ln>
                          <a:effectLst/>
                          <a:latin typeface="+mn-lt"/>
                          <a:ea typeface="+mn-ea"/>
                          <a:cs typeface="+mn-ea"/>
                          <a:sym typeface="+mn-lt"/>
                        </a:rPr>
                        <a:t>～</a:t>
                      </a:r>
                      <a:r>
                        <a:rPr kumimoji="1" lang="en-US" altLang="zh-CN" sz="1900" u="none" strike="noStrike" cap="none" normalizeH="0" baseline="0">
                          <a:ln>
                            <a:noFill/>
                          </a:ln>
                          <a:effectLst/>
                          <a:latin typeface="+mn-lt"/>
                          <a:ea typeface="+mn-ea"/>
                          <a:cs typeface="+mn-ea"/>
                          <a:sym typeface="+mn-lt"/>
                        </a:rPr>
                        <a:t>70</a:t>
                      </a:r>
                    </a:p>
                  </a:txBody>
                  <a:tcPr marL="121920" marR="121920"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900" b="1" u="none" strike="noStrike" cap="none" normalizeH="0" baseline="0" dirty="0">
                          <a:ln>
                            <a:noFill/>
                          </a:ln>
                          <a:solidFill>
                            <a:schemeClr val="tx1">
                              <a:lumMod val="75000"/>
                              <a:lumOff val="25000"/>
                            </a:schemeClr>
                          </a:solidFill>
                          <a:effectLst/>
                          <a:latin typeface="+mn-lt"/>
                          <a:ea typeface="+mn-ea"/>
                          <a:cs typeface="+mn-ea"/>
                          <a:sym typeface="+mn-lt"/>
                        </a:rPr>
                        <a:t>B     </a:t>
                      </a:r>
                      <a:r>
                        <a:rPr kumimoji="1" lang="zh-CN" altLang="en-US" sz="1900" b="1" u="none" strike="noStrike" cap="none" normalizeH="0" baseline="0" dirty="0">
                          <a:ln>
                            <a:noFill/>
                          </a:ln>
                          <a:solidFill>
                            <a:schemeClr val="tx1">
                              <a:lumMod val="75000"/>
                              <a:lumOff val="25000"/>
                            </a:schemeClr>
                          </a:solidFill>
                          <a:effectLst/>
                          <a:latin typeface="+mn-lt"/>
                          <a:ea typeface="+mn-ea"/>
                          <a:cs typeface="+mn-ea"/>
                          <a:sym typeface="+mn-lt"/>
                        </a:rPr>
                        <a:t>低风险</a:t>
                      </a:r>
                    </a:p>
                  </a:txBody>
                  <a:tcPr marL="121920" marR="121920" anchor="ctr" horzOverflow="overflow">
                    <a:solidFill>
                      <a:srgbClr val="5B9BD5"/>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900" u="none" strike="noStrike" cap="none" normalizeH="0" baseline="0" dirty="0">
                          <a:ln>
                            <a:noFill/>
                          </a:ln>
                          <a:effectLst/>
                          <a:latin typeface="+mn-lt"/>
                          <a:ea typeface="+mn-ea"/>
                          <a:cs typeface="+mn-ea"/>
                          <a:sym typeface="+mn-lt"/>
                        </a:rPr>
                        <a:t>  一般危险，需要注意</a:t>
                      </a:r>
                    </a:p>
                  </a:txBody>
                  <a:tcPr marL="121920" marR="121920" horzOverflow="overflow"/>
                </a:tc>
              </a:tr>
              <a:tr h="53904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900" u="none" strike="noStrike" cap="none" normalizeH="0" baseline="0">
                          <a:ln>
                            <a:noFill/>
                          </a:ln>
                          <a:effectLst/>
                          <a:latin typeface="+mn-lt"/>
                          <a:ea typeface="+mn-ea"/>
                          <a:cs typeface="+mn-ea"/>
                          <a:sym typeface="+mn-lt"/>
                        </a:rPr>
                        <a:t>小于</a:t>
                      </a:r>
                      <a:r>
                        <a:rPr kumimoji="1" lang="en-US" altLang="zh-CN" sz="1900" u="none" strike="noStrike" cap="none" normalizeH="0" baseline="0">
                          <a:ln>
                            <a:noFill/>
                          </a:ln>
                          <a:effectLst/>
                          <a:latin typeface="+mn-lt"/>
                          <a:ea typeface="+mn-ea"/>
                          <a:cs typeface="+mn-ea"/>
                          <a:sym typeface="+mn-lt"/>
                        </a:rPr>
                        <a:t>20</a:t>
                      </a:r>
                    </a:p>
                  </a:txBody>
                  <a:tcPr marL="121920" marR="121920"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900" b="1" u="none" strike="noStrike" cap="none" normalizeH="0" baseline="0" dirty="0">
                          <a:ln>
                            <a:noFill/>
                          </a:ln>
                          <a:solidFill>
                            <a:schemeClr val="tx1">
                              <a:lumMod val="75000"/>
                              <a:lumOff val="25000"/>
                            </a:schemeClr>
                          </a:solidFill>
                          <a:effectLst/>
                          <a:latin typeface="+mn-lt"/>
                          <a:ea typeface="+mn-ea"/>
                          <a:cs typeface="+mn-ea"/>
                          <a:sym typeface="+mn-lt"/>
                        </a:rPr>
                        <a:t>A    </a:t>
                      </a:r>
                      <a:r>
                        <a:rPr kumimoji="1" lang="zh-CN" altLang="en-US" sz="1900" b="1" u="none" strike="noStrike" cap="none" normalizeH="0" baseline="0" dirty="0">
                          <a:ln>
                            <a:noFill/>
                          </a:ln>
                          <a:solidFill>
                            <a:schemeClr val="tx1">
                              <a:lumMod val="75000"/>
                              <a:lumOff val="25000"/>
                            </a:schemeClr>
                          </a:solidFill>
                          <a:effectLst/>
                          <a:latin typeface="+mn-lt"/>
                          <a:ea typeface="+mn-ea"/>
                          <a:cs typeface="+mn-ea"/>
                          <a:sym typeface="+mn-lt"/>
                        </a:rPr>
                        <a:t>低风险</a:t>
                      </a:r>
                    </a:p>
                  </a:txBody>
                  <a:tcPr marL="121920" marR="121920" anchor="ctr" horzOverflow="overflow">
                    <a:solidFill>
                      <a:srgbClr val="5B9BD5"/>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900" u="none" strike="noStrike" cap="none" normalizeH="0" baseline="0" dirty="0">
                          <a:ln>
                            <a:noFill/>
                          </a:ln>
                          <a:effectLst/>
                          <a:latin typeface="+mn-lt"/>
                          <a:ea typeface="+mn-ea"/>
                          <a:cs typeface="+mn-ea"/>
                          <a:sym typeface="+mn-lt"/>
                        </a:rPr>
                        <a:t>  稍有危险，可能接受</a:t>
                      </a:r>
                    </a:p>
                  </a:txBody>
                  <a:tcPr marL="121920" marR="121920" horzOverflow="overflow"/>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215" y="310309"/>
            <a:ext cx="312777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3、风险控制与管理</a:t>
            </a:r>
          </a:p>
        </p:txBody>
      </p:sp>
      <p:sp>
        <p:nvSpPr>
          <p:cNvPr id="5" name="文本框 4"/>
          <p:cNvSpPr txBox="1"/>
          <p:nvPr/>
        </p:nvSpPr>
        <p:spPr>
          <a:xfrm>
            <a:off x="643467" y="1113368"/>
            <a:ext cx="33866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3.1 风险控制思路</a:t>
            </a:r>
          </a:p>
        </p:txBody>
      </p:sp>
      <p:sp>
        <p:nvSpPr>
          <p:cNvPr id="6" name="文本框 5"/>
          <p:cNvSpPr txBox="1"/>
          <p:nvPr/>
        </p:nvSpPr>
        <p:spPr>
          <a:xfrm>
            <a:off x="808567" y="1670473"/>
            <a:ext cx="3810000" cy="400110"/>
          </a:xfrm>
          <a:prstGeom prst="rect">
            <a:avLst/>
          </a:prstGeom>
          <a:noFill/>
        </p:spPr>
        <p:txBody>
          <a:bodyPr wrap="square" rtlCol="0" anchor="t">
            <a:spAutoFit/>
          </a:bodyPr>
          <a:lstStyle/>
          <a:p>
            <a:pPr defTabSz="1219200"/>
            <a:r>
              <a:rPr lang="zh-CN" altLang="en-US" sz="2000" b="1">
                <a:solidFill>
                  <a:prstClr val="black">
                    <a:lumMod val="75000"/>
                    <a:lumOff val="25000"/>
                  </a:prstClr>
                </a:solidFill>
                <a:cs typeface="+mn-ea"/>
                <a:sym typeface="+mn-lt"/>
              </a:rPr>
              <a:t>风险分级管理及控制措施</a:t>
            </a:r>
          </a:p>
        </p:txBody>
      </p:sp>
      <p:graphicFrame>
        <p:nvGraphicFramePr>
          <p:cNvPr id="2" name="表格 1"/>
          <p:cNvGraphicFramePr>
            <a:graphicFrameLocks noGrp="1"/>
          </p:cNvGraphicFramePr>
          <p:nvPr/>
        </p:nvGraphicFramePr>
        <p:xfrm>
          <a:off x="719397" y="2223766"/>
          <a:ext cx="10731744" cy="1977812"/>
        </p:xfrm>
        <a:graphic>
          <a:graphicData uri="http://schemas.openxmlformats.org/drawingml/2006/table">
            <a:tbl>
              <a:tblPr firstRow="1" bandRow="1">
                <a:tableStyleId>{F5AB1C69-6EDB-4FF4-983F-18BD219EF322}</a:tableStyleId>
              </a:tblPr>
              <a:tblGrid>
                <a:gridCol w="1536176"/>
                <a:gridCol w="2041072"/>
                <a:gridCol w="1789007"/>
                <a:gridCol w="1788241"/>
                <a:gridCol w="1788624"/>
                <a:gridCol w="1788624"/>
              </a:tblGrid>
              <a:tr h="494453">
                <a:tc>
                  <a:txBody>
                    <a:bodyPr/>
                    <a:lstStyle/>
                    <a:p>
                      <a:pPr algn="ctr"/>
                      <a:endParaRPr lang="zh-CN" altLang="en-US" sz="2400" dirty="0">
                        <a:latin typeface="+mn-lt"/>
                        <a:ea typeface="+mn-ea"/>
                        <a:cs typeface="+mn-ea"/>
                        <a:sym typeface="+mn-lt"/>
                      </a:endParaRPr>
                    </a:p>
                  </a:txBody>
                  <a:tcPr marL="121920" marR="121920" marT="60960" marB="60960">
                    <a:solidFill>
                      <a:srgbClr val="C00000"/>
                    </a:solidFill>
                  </a:tcPr>
                </a:tc>
                <a:tc>
                  <a:txBody>
                    <a:bodyPr/>
                    <a:lstStyle/>
                    <a:p>
                      <a:pPr algn="ctr"/>
                      <a:r>
                        <a:rPr lang="zh-CN" altLang="en-US" sz="2400" dirty="0">
                          <a:latin typeface="+mn-lt"/>
                          <a:ea typeface="+mn-ea"/>
                          <a:cs typeface="+mn-ea"/>
                          <a:sym typeface="+mn-lt"/>
                        </a:rPr>
                        <a:t>重大风险</a:t>
                      </a:r>
                    </a:p>
                  </a:txBody>
                  <a:tcPr marL="121920" marR="121920" marT="60960" marB="60960">
                    <a:solidFill>
                      <a:srgbClr val="C00000"/>
                    </a:solidFill>
                  </a:tcPr>
                </a:tc>
                <a:tc>
                  <a:txBody>
                    <a:bodyPr/>
                    <a:lstStyle/>
                    <a:p>
                      <a:pPr algn="ctr"/>
                      <a:r>
                        <a:rPr lang="zh-CN" altLang="en-US" sz="2400" dirty="0">
                          <a:latin typeface="+mn-lt"/>
                          <a:ea typeface="+mn-ea"/>
                          <a:cs typeface="+mn-ea"/>
                          <a:sym typeface="+mn-lt"/>
                        </a:rPr>
                        <a:t>较重风险</a:t>
                      </a:r>
                    </a:p>
                  </a:txBody>
                  <a:tcPr marL="121920" marR="121920" marT="60960" marB="60960">
                    <a:solidFill>
                      <a:srgbClr val="C00000"/>
                    </a:solidFill>
                  </a:tcPr>
                </a:tc>
                <a:tc>
                  <a:txBody>
                    <a:bodyPr/>
                    <a:lstStyle/>
                    <a:p>
                      <a:pPr algn="ctr"/>
                      <a:r>
                        <a:rPr lang="zh-CN" altLang="en-US" sz="2400" dirty="0">
                          <a:latin typeface="+mn-lt"/>
                          <a:ea typeface="+mn-ea"/>
                          <a:cs typeface="+mn-ea"/>
                          <a:sym typeface="+mn-lt"/>
                        </a:rPr>
                        <a:t>一般风险</a:t>
                      </a:r>
                    </a:p>
                  </a:txBody>
                  <a:tcPr marL="121920" marR="121920" marT="60960" marB="60960">
                    <a:solidFill>
                      <a:srgbClr val="C00000"/>
                    </a:solidFill>
                  </a:tcPr>
                </a:tc>
                <a:tc>
                  <a:txBody>
                    <a:bodyPr/>
                    <a:lstStyle/>
                    <a:p>
                      <a:pPr algn="ctr"/>
                      <a:r>
                        <a:rPr lang="zh-CN" altLang="en-US" sz="2400" dirty="0">
                          <a:latin typeface="+mn-lt"/>
                          <a:ea typeface="+mn-ea"/>
                          <a:cs typeface="+mn-ea"/>
                          <a:sym typeface="+mn-lt"/>
                        </a:rPr>
                        <a:t>低风险</a:t>
                      </a:r>
                    </a:p>
                  </a:txBody>
                  <a:tcPr marL="121920" marR="121920" marT="60960" marB="60960">
                    <a:solidFill>
                      <a:srgbClr val="C00000"/>
                    </a:solidFill>
                  </a:tcPr>
                </a:tc>
                <a:tc>
                  <a:txBody>
                    <a:bodyPr/>
                    <a:lstStyle/>
                    <a:p>
                      <a:pPr algn="ctr"/>
                      <a:r>
                        <a:rPr lang="zh-CN" altLang="en-US" sz="2400" dirty="0">
                          <a:latin typeface="+mn-lt"/>
                          <a:ea typeface="+mn-ea"/>
                          <a:cs typeface="+mn-ea"/>
                          <a:sym typeface="+mn-lt"/>
                        </a:rPr>
                        <a:t>低风险</a:t>
                      </a:r>
                    </a:p>
                  </a:txBody>
                  <a:tcPr marL="121920" marR="121920" marT="60960" marB="60960">
                    <a:solidFill>
                      <a:srgbClr val="C00000"/>
                    </a:solidFill>
                  </a:tcPr>
                </a:tc>
              </a:tr>
              <a:tr h="494453">
                <a:tc>
                  <a:txBody>
                    <a:bodyPr/>
                    <a:lstStyle/>
                    <a:p>
                      <a:pPr algn="ctr"/>
                      <a:r>
                        <a:rPr lang="en-US" altLang="zh-CN" sz="2400" dirty="0">
                          <a:solidFill>
                            <a:schemeClr val="tx1">
                              <a:lumMod val="75000"/>
                              <a:lumOff val="25000"/>
                            </a:schemeClr>
                          </a:solidFill>
                          <a:latin typeface="+mn-lt"/>
                          <a:ea typeface="+mn-ea"/>
                          <a:cs typeface="+mn-ea"/>
                          <a:sym typeface="+mn-lt"/>
                        </a:rPr>
                        <a:t>LS</a:t>
                      </a:r>
                      <a:r>
                        <a:rPr lang="zh-CN" altLang="en-US" sz="2400" dirty="0">
                          <a:solidFill>
                            <a:schemeClr val="tx1">
                              <a:lumMod val="75000"/>
                              <a:lumOff val="25000"/>
                            </a:schemeClr>
                          </a:solidFill>
                          <a:latin typeface="+mn-lt"/>
                          <a:ea typeface="+mn-ea"/>
                          <a:cs typeface="+mn-ea"/>
                          <a:sym typeface="+mn-lt"/>
                        </a:rPr>
                        <a:t>法</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1</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2</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3</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4</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5</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r>
              <a:tr h="494453">
                <a:tc>
                  <a:txBody>
                    <a:bodyPr/>
                    <a:lstStyle/>
                    <a:p>
                      <a:pPr algn="ctr"/>
                      <a:r>
                        <a:rPr lang="en-US" altLang="zh-CN" sz="2400" dirty="0">
                          <a:solidFill>
                            <a:schemeClr val="tx1">
                              <a:lumMod val="75000"/>
                              <a:lumOff val="25000"/>
                            </a:schemeClr>
                          </a:solidFill>
                          <a:latin typeface="+mn-lt"/>
                          <a:ea typeface="+mn-ea"/>
                          <a:cs typeface="+mn-ea"/>
                          <a:sym typeface="+mn-lt"/>
                        </a:rPr>
                        <a:t>LEC</a:t>
                      </a:r>
                      <a:r>
                        <a:rPr lang="zh-CN" altLang="en-US" sz="2400" dirty="0">
                          <a:solidFill>
                            <a:schemeClr val="tx1">
                              <a:lumMod val="75000"/>
                              <a:lumOff val="25000"/>
                            </a:schemeClr>
                          </a:solidFill>
                          <a:latin typeface="+mn-lt"/>
                          <a:ea typeface="+mn-ea"/>
                          <a:cs typeface="+mn-ea"/>
                          <a:sym typeface="+mn-lt"/>
                        </a:rPr>
                        <a:t>法</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E</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D</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C</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B</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A</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r>
              <a:tr h="494453">
                <a:tc>
                  <a:txBody>
                    <a:bodyPr/>
                    <a:lstStyle/>
                    <a:p>
                      <a:pPr algn="ctr"/>
                      <a:r>
                        <a:rPr lang="zh-CN" altLang="en-US" sz="2400" dirty="0">
                          <a:solidFill>
                            <a:schemeClr val="tx1">
                              <a:lumMod val="75000"/>
                              <a:lumOff val="25000"/>
                            </a:schemeClr>
                          </a:solidFill>
                          <a:latin typeface="+mn-lt"/>
                          <a:ea typeface="+mn-ea"/>
                          <a:cs typeface="+mn-ea"/>
                          <a:sym typeface="+mn-lt"/>
                        </a:rPr>
                        <a:t>危险色度</a:t>
                      </a:r>
                    </a:p>
                  </a:txBody>
                  <a:tcPr marL="121920" marR="121920" marT="60960" marB="60960"/>
                </a:tc>
                <a:tc>
                  <a:txBody>
                    <a:bodyPr/>
                    <a:lstStyle/>
                    <a:p>
                      <a:pPr algn="ctr"/>
                      <a:r>
                        <a:rPr lang="zh-CN" altLang="en-US" sz="2400" dirty="0">
                          <a:solidFill>
                            <a:schemeClr val="tx1">
                              <a:lumMod val="75000"/>
                              <a:lumOff val="25000"/>
                            </a:schemeClr>
                          </a:solidFill>
                          <a:latin typeface="+mn-lt"/>
                          <a:ea typeface="+mn-ea"/>
                          <a:cs typeface="+mn-ea"/>
                          <a:sym typeface="+mn-lt"/>
                        </a:rPr>
                        <a:t>红色</a:t>
                      </a:r>
                    </a:p>
                  </a:txBody>
                  <a:tcPr marL="121920" marR="121920" marT="60960" marB="60960" anchor="ctr">
                    <a:solidFill>
                      <a:srgbClr val="C00000"/>
                    </a:solidFill>
                  </a:tcPr>
                </a:tc>
                <a:tc>
                  <a:txBody>
                    <a:bodyPr/>
                    <a:lstStyle/>
                    <a:p>
                      <a:pPr algn="ctr"/>
                      <a:r>
                        <a:rPr lang="zh-CN" altLang="en-US" sz="2400" dirty="0">
                          <a:solidFill>
                            <a:schemeClr val="tx1">
                              <a:lumMod val="75000"/>
                              <a:lumOff val="25000"/>
                            </a:schemeClr>
                          </a:solidFill>
                          <a:latin typeface="+mn-lt"/>
                          <a:ea typeface="+mn-ea"/>
                          <a:cs typeface="+mn-ea"/>
                          <a:sym typeface="+mn-lt"/>
                        </a:rPr>
                        <a:t>橙色</a:t>
                      </a:r>
                    </a:p>
                  </a:txBody>
                  <a:tcPr marL="121920" marR="121920" marT="60960" marB="60960" anchor="ctr">
                    <a:solidFill>
                      <a:srgbClr val="FFC000"/>
                    </a:solidFill>
                  </a:tcPr>
                </a:tc>
                <a:tc>
                  <a:txBody>
                    <a:bodyPr/>
                    <a:lstStyle/>
                    <a:p>
                      <a:pPr algn="ctr"/>
                      <a:r>
                        <a:rPr lang="zh-CN" altLang="en-US" sz="2400" dirty="0">
                          <a:solidFill>
                            <a:schemeClr val="tx1">
                              <a:lumMod val="75000"/>
                              <a:lumOff val="25000"/>
                            </a:schemeClr>
                          </a:solidFill>
                          <a:latin typeface="+mn-lt"/>
                          <a:ea typeface="+mn-ea"/>
                          <a:cs typeface="+mn-ea"/>
                          <a:sym typeface="+mn-lt"/>
                        </a:rPr>
                        <a:t>黄色</a:t>
                      </a:r>
                    </a:p>
                  </a:txBody>
                  <a:tcPr marL="121920" marR="121920" marT="60960" marB="60960" anchor="ctr">
                    <a:solidFill>
                      <a:srgbClr val="FFFF00"/>
                    </a:solidFill>
                  </a:tcPr>
                </a:tc>
                <a:tc>
                  <a:txBody>
                    <a:bodyPr/>
                    <a:lstStyle/>
                    <a:p>
                      <a:pPr algn="ctr"/>
                      <a:r>
                        <a:rPr lang="zh-CN" altLang="en-US" sz="2400" dirty="0">
                          <a:solidFill>
                            <a:schemeClr val="tx1">
                              <a:lumMod val="75000"/>
                              <a:lumOff val="25000"/>
                            </a:schemeClr>
                          </a:solidFill>
                          <a:latin typeface="+mn-lt"/>
                          <a:ea typeface="+mn-ea"/>
                          <a:cs typeface="+mn-ea"/>
                          <a:sym typeface="+mn-lt"/>
                        </a:rPr>
                        <a:t>蓝色</a:t>
                      </a:r>
                    </a:p>
                  </a:txBody>
                  <a:tcPr marL="121920" marR="121920" marT="60960" marB="60960" anchor="ctr">
                    <a:solidFill>
                      <a:srgbClr val="5B9BD5"/>
                    </a:solidFill>
                  </a:tcPr>
                </a:tc>
                <a:tc>
                  <a:txBody>
                    <a:bodyPr/>
                    <a:lstStyle/>
                    <a:p>
                      <a:pPr algn="ctr"/>
                      <a:r>
                        <a:rPr lang="zh-CN" altLang="en-US" sz="2400" dirty="0">
                          <a:solidFill>
                            <a:schemeClr val="tx1">
                              <a:lumMod val="75000"/>
                              <a:lumOff val="25000"/>
                            </a:schemeClr>
                          </a:solidFill>
                          <a:latin typeface="+mn-lt"/>
                          <a:ea typeface="+mn-ea"/>
                          <a:cs typeface="+mn-ea"/>
                          <a:sym typeface="+mn-lt"/>
                        </a:rPr>
                        <a:t>蓝色</a:t>
                      </a:r>
                    </a:p>
                  </a:txBody>
                  <a:tcPr marL="121920" marR="121920" marT="60960" marB="60960" anchor="ctr">
                    <a:solidFill>
                      <a:srgbClr val="5B9BD5"/>
                    </a:solidFill>
                  </a:tcPr>
                </a:tc>
              </a:tr>
            </a:tbl>
          </a:graphicData>
        </a:graphic>
      </p:graphicFrame>
      <p:sp>
        <p:nvSpPr>
          <p:cNvPr id="4" name="TextBox 2"/>
          <p:cNvSpPr txBox="1"/>
          <p:nvPr/>
        </p:nvSpPr>
        <p:spPr>
          <a:xfrm>
            <a:off x="1007435" y="4645936"/>
            <a:ext cx="1920213" cy="1241622"/>
          </a:xfrm>
          <a:prstGeom prst="rect">
            <a:avLst/>
          </a:prstGeom>
          <a:solidFill>
            <a:schemeClr val="bg1">
              <a:lumMod val="95000"/>
            </a:schemeClr>
          </a:solidFill>
        </p:spPr>
        <p:txBody>
          <a:bodyPr wrap="square" rtlCol="0">
            <a:spAutoFit/>
          </a:bodyPr>
          <a:lstStyle/>
          <a:p>
            <a:pPr defTabSz="1219200"/>
            <a:r>
              <a:rPr lang="zh-CN" altLang="en-US" sz="1865" dirty="0">
                <a:solidFill>
                  <a:prstClr val="black">
                    <a:lumMod val="75000"/>
                    <a:lumOff val="25000"/>
                  </a:prstClr>
                </a:solidFill>
                <a:cs typeface="+mn-ea"/>
                <a:sym typeface="+mn-lt"/>
              </a:rPr>
              <a:t>不可容许的（重大风险），极其危险，必须立即整改，停止作业</a:t>
            </a:r>
          </a:p>
        </p:txBody>
      </p:sp>
      <p:sp>
        <p:nvSpPr>
          <p:cNvPr id="10" name="TextBox 9"/>
          <p:cNvSpPr txBox="1"/>
          <p:nvPr/>
        </p:nvSpPr>
        <p:spPr>
          <a:xfrm>
            <a:off x="3119670" y="4653341"/>
            <a:ext cx="2496277" cy="1528945"/>
          </a:xfrm>
          <a:prstGeom prst="rect">
            <a:avLst/>
          </a:prstGeom>
          <a:solidFill>
            <a:schemeClr val="bg1">
              <a:lumMod val="95000"/>
            </a:schemeClr>
          </a:solidFill>
        </p:spPr>
        <p:txBody>
          <a:bodyPr wrap="square" rtlCol="0">
            <a:spAutoFit/>
          </a:bodyPr>
          <a:lstStyle/>
          <a:p>
            <a:pPr defTabSz="1219200"/>
            <a:r>
              <a:rPr lang="zh-CN" altLang="en-US" sz="1865" dirty="0">
                <a:solidFill>
                  <a:prstClr val="black">
                    <a:lumMod val="75000"/>
                    <a:lumOff val="25000"/>
                  </a:prstClr>
                </a:solidFill>
                <a:cs typeface="+mn-ea"/>
                <a:sym typeface="+mn-lt"/>
              </a:rPr>
              <a:t>较大危险（较大风险），必须制定措施进行控制管理，企业对较大以上风险因素应重点管控</a:t>
            </a:r>
          </a:p>
        </p:txBody>
      </p:sp>
      <p:sp>
        <p:nvSpPr>
          <p:cNvPr id="13" name="TextBox 12"/>
          <p:cNvSpPr txBox="1"/>
          <p:nvPr/>
        </p:nvSpPr>
        <p:spPr>
          <a:xfrm>
            <a:off x="5807968" y="4640512"/>
            <a:ext cx="1920213" cy="1241622"/>
          </a:xfrm>
          <a:prstGeom prst="rect">
            <a:avLst/>
          </a:prstGeom>
          <a:solidFill>
            <a:schemeClr val="bg1">
              <a:lumMod val="95000"/>
            </a:schemeClr>
          </a:solidFill>
        </p:spPr>
        <p:txBody>
          <a:bodyPr wrap="square" rtlCol="0">
            <a:spAutoFit/>
          </a:bodyPr>
          <a:lstStyle/>
          <a:p>
            <a:pPr defTabSz="1219200"/>
            <a:r>
              <a:rPr lang="zh-CN" altLang="en-US" sz="1865" dirty="0">
                <a:solidFill>
                  <a:prstClr val="black">
                    <a:lumMod val="75000"/>
                    <a:lumOff val="25000"/>
                  </a:prstClr>
                </a:solidFill>
                <a:cs typeface="+mn-ea"/>
                <a:sym typeface="+mn-lt"/>
              </a:rPr>
              <a:t>中度（显著）危险，需要控制整改，企业各级应引起关注</a:t>
            </a:r>
          </a:p>
        </p:txBody>
      </p:sp>
      <p:sp>
        <p:nvSpPr>
          <p:cNvPr id="15" name="TextBox 14"/>
          <p:cNvSpPr txBox="1"/>
          <p:nvPr/>
        </p:nvSpPr>
        <p:spPr>
          <a:xfrm>
            <a:off x="7920203" y="4646741"/>
            <a:ext cx="1658957" cy="1241622"/>
          </a:xfrm>
          <a:prstGeom prst="rect">
            <a:avLst/>
          </a:prstGeom>
          <a:solidFill>
            <a:schemeClr val="bg1">
              <a:lumMod val="95000"/>
            </a:schemeClr>
          </a:solidFill>
        </p:spPr>
        <p:txBody>
          <a:bodyPr wrap="square" rtlCol="0">
            <a:spAutoFit/>
          </a:bodyPr>
          <a:lstStyle/>
          <a:p>
            <a:pPr defTabSz="1219200"/>
            <a:r>
              <a:rPr lang="zh-CN" altLang="en-US" sz="1865" dirty="0">
                <a:solidFill>
                  <a:prstClr val="black">
                    <a:lumMod val="75000"/>
                    <a:lumOff val="25000"/>
                  </a:prstClr>
                </a:solidFill>
                <a:cs typeface="+mn-ea"/>
                <a:sym typeface="+mn-lt"/>
              </a:rPr>
              <a:t>轻度危险，可以接受（或容许）车间班组应引起关注</a:t>
            </a:r>
          </a:p>
        </p:txBody>
      </p:sp>
      <p:sp>
        <p:nvSpPr>
          <p:cNvPr id="17" name="TextBox 16"/>
          <p:cNvSpPr txBox="1"/>
          <p:nvPr/>
        </p:nvSpPr>
        <p:spPr>
          <a:xfrm>
            <a:off x="9744405" y="4653341"/>
            <a:ext cx="1728192" cy="954300"/>
          </a:xfrm>
          <a:prstGeom prst="rect">
            <a:avLst/>
          </a:prstGeom>
          <a:solidFill>
            <a:schemeClr val="bg1">
              <a:lumMod val="95000"/>
            </a:schemeClr>
          </a:solidFill>
        </p:spPr>
        <p:txBody>
          <a:bodyPr wrap="square" rtlCol="0">
            <a:spAutoFit/>
          </a:bodyPr>
          <a:lstStyle/>
          <a:p>
            <a:pPr defTabSz="1219200"/>
            <a:r>
              <a:rPr lang="zh-CN" altLang="en-US" sz="1865" dirty="0">
                <a:solidFill>
                  <a:prstClr val="black">
                    <a:lumMod val="75000"/>
                    <a:lumOff val="25000"/>
                  </a:prstClr>
                </a:solidFill>
                <a:cs typeface="+mn-ea"/>
                <a:sym typeface="+mn-lt"/>
              </a:rPr>
              <a:t>稍有危险，需要注意，员工应引起注意</a:t>
            </a:r>
          </a:p>
        </p:txBody>
      </p:sp>
      <p:grpSp>
        <p:nvGrpSpPr>
          <p:cNvPr id="9" name="组合 8"/>
          <p:cNvGrpSpPr/>
          <p:nvPr/>
        </p:nvGrpSpPr>
        <p:grpSpPr>
          <a:xfrm>
            <a:off x="2351194" y="4295988"/>
            <a:ext cx="7873153" cy="298873"/>
            <a:chOff x="2777" y="4924"/>
            <a:chExt cx="9299" cy="608"/>
          </a:xfrm>
        </p:grpSpPr>
        <p:sp>
          <p:nvSpPr>
            <p:cNvPr id="8" name="下箭头 7"/>
            <p:cNvSpPr/>
            <p:nvPr/>
          </p:nvSpPr>
          <p:spPr>
            <a:xfrm>
              <a:off x="2777" y="4924"/>
              <a:ext cx="340" cy="55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18" name="下箭头 17"/>
            <p:cNvSpPr/>
            <p:nvPr/>
          </p:nvSpPr>
          <p:spPr>
            <a:xfrm>
              <a:off x="5386" y="4959"/>
              <a:ext cx="340" cy="55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19" name="下箭头 18"/>
            <p:cNvSpPr/>
            <p:nvPr/>
          </p:nvSpPr>
          <p:spPr>
            <a:xfrm>
              <a:off x="7687" y="4943"/>
              <a:ext cx="340" cy="557"/>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20" name="下箭头 19"/>
            <p:cNvSpPr/>
            <p:nvPr/>
          </p:nvSpPr>
          <p:spPr>
            <a:xfrm>
              <a:off x="11736" y="4976"/>
              <a:ext cx="340" cy="557"/>
            </a:xfrm>
            <a:prstGeom prst="downArrow">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21" name="下箭头 20"/>
            <p:cNvSpPr/>
            <p:nvPr/>
          </p:nvSpPr>
          <p:spPr>
            <a:xfrm>
              <a:off x="9581" y="4959"/>
              <a:ext cx="340" cy="557"/>
            </a:xfrm>
            <a:prstGeom prst="downArrow">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215" y="310309"/>
            <a:ext cx="312777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3、风险控制与管理</a:t>
            </a:r>
          </a:p>
        </p:txBody>
      </p:sp>
      <p:sp>
        <p:nvSpPr>
          <p:cNvPr id="5" name="文本框 4"/>
          <p:cNvSpPr txBox="1"/>
          <p:nvPr/>
        </p:nvSpPr>
        <p:spPr>
          <a:xfrm>
            <a:off x="643467" y="1113368"/>
            <a:ext cx="33866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3.1 风险控制思路</a:t>
            </a:r>
          </a:p>
        </p:txBody>
      </p:sp>
      <p:sp>
        <p:nvSpPr>
          <p:cNvPr id="7" name="TextBox 5"/>
          <p:cNvSpPr txBox="1"/>
          <p:nvPr/>
        </p:nvSpPr>
        <p:spPr>
          <a:xfrm>
            <a:off x="1279313" y="4142997"/>
            <a:ext cx="2895600" cy="379656"/>
          </a:xfrm>
          <a:prstGeom prst="rect">
            <a:avLst/>
          </a:prstGeom>
          <a:solidFill>
            <a:srgbClr val="C00000"/>
          </a:solidFill>
          <a:ln>
            <a:noFill/>
          </a:ln>
        </p:spPr>
        <p:txBody>
          <a:bodyPr wrap="square" rtlCol="0">
            <a:spAutoFit/>
          </a:bodyPr>
          <a:lstStyle/>
          <a:p>
            <a:pPr algn="ctr" defTabSz="1219200"/>
            <a:r>
              <a:rPr kumimoji="1" lang="zh-CN" altLang="en-US" sz="1865" b="1" dirty="0">
                <a:solidFill>
                  <a:prstClr val="white"/>
                </a:solidFill>
                <a:cs typeface="+mn-ea"/>
                <a:sym typeface="+mn-lt"/>
              </a:rPr>
              <a:t>固有危险源控制</a:t>
            </a:r>
          </a:p>
        </p:txBody>
      </p:sp>
      <p:sp>
        <p:nvSpPr>
          <p:cNvPr id="23" name="TextBox 22"/>
          <p:cNvSpPr txBox="1"/>
          <p:nvPr/>
        </p:nvSpPr>
        <p:spPr>
          <a:xfrm>
            <a:off x="4701540" y="4142997"/>
            <a:ext cx="2895600" cy="379656"/>
          </a:xfrm>
          <a:prstGeom prst="rect">
            <a:avLst/>
          </a:prstGeom>
          <a:solidFill>
            <a:srgbClr val="C00000"/>
          </a:solidFill>
          <a:ln>
            <a:noFill/>
          </a:ln>
        </p:spPr>
        <p:txBody>
          <a:bodyPr wrap="square" rtlCol="0">
            <a:spAutoFit/>
          </a:bodyPr>
          <a:lstStyle/>
          <a:p>
            <a:pPr algn="ctr" defTabSz="1219200"/>
            <a:r>
              <a:rPr kumimoji="1" lang="zh-CN" altLang="en-US" sz="1865" b="1" dirty="0">
                <a:solidFill>
                  <a:prstClr val="white"/>
                </a:solidFill>
                <a:cs typeface="+mn-ea"/>
                <a:sym typeface="+mn-lt"/>
              </a:rPr>
              <a:t>人为失误控制</a:t>
            </a:r>
          </a:p>
        </p:txBody>
      </p:sp>
      <p:sp>
        <p:nvSpPr>
          <p:cNvPr id="24" name="TextBox 23"/>
          <p:cNvSpPr txBox="1"/>
          <p:nvPr/>
        </p:nvSpPr>
        <p:spPr>
          <a:xfrm>
            <a:off x="7948507" y="4142997"/>
            <a:ext cx="2895600" cy="379656"/>
          </a:xfrm>
          <a:prstGeom prst="rect">
            <a:avLst/>
          </a:prstGeom>
          <a:solidFill>
            <a:srgbClr val="C00000"/>
          </a:solidFill>
          <a:ln>
            <a:noFill/>
          </a:ln>
        </p:spPr>
        <p:txBody>
          <a:bodyPr wrap="square" rtlCol="0">
            <a:spAutoFit/>
          </a:bodyPr>
          <a:lstStyle/>
          <a:p>
            <a:pPr algn="ctr" defTabSz="1219200"/>
            <a:r>
              <a:rPr kumimoji="1" lang="zh-CN" altLang="en-US" sz="1865" b="1" dirty="0">
                <a:solidFill>
                  <a:prstClr val="white"/>
                </a:solidFill>
                <a:cs typeface="+mn-ea"/>
                <a:sym typeface="+mn-lt"/>
              </a:rPr>
              <a:t>安全目标管理</a:t>
            </a:r>
          </a:p>
        </p:txBody>
      </p:sp>
      <p:sp>
        <p:nvSpPr>
          <p:cNvPr id="11" name="TextBox 7"/>
          <p:cNvSpPr txBox="1"/>
          <p:nvPr/>
        </p:nvSpPr>
        <p:spPr>
          <a:xfrm>
            <a:off x="1279724" y="4667257"/>
            <a:ext cx="2894421" cy="1078629"/>
          </a:xfrm>
          <a:prstGeom prst="rect">
            <a:avLst/>
          </a:prstGeom>
          <a:solidFill>
            <a:schemeClr val="tx1">
              <a:lumMod val="75000"/>
              <a:lumOff val="25000"/>
            </a:schemeClr>
          </a:solidFill>
          <a:ln>
            <a:noFill/>
          </a:ln>
        </p:spPr>
        <p:txBody>
          <a:bodyPr wrap="square" rtlCol="0">
            <a:spAutoFit/>
          </a:bodyPr>
          <a:lstStyle/>
          <a:p>
            <a:pPr defTabSz="1219200">
              <a:lnSpc>
                <a:spcPct val="200000"/>
              </a:lnSpc>
            </a:pPr>
            <a:r>
              <a:rPr lang="zh-CN" altLang="en-US" sz="1735" b="1" dirty="0">
                <a:solidFill>
                  <a:prstClr val="white"/>
                </a:solidFill>
                <a:cs typeface="+mn-ea"/>
                <a:sym typeface="+mn-lt"/>
              </a:rPr>
              <a:t>通过改进工艺、材料、环境等手段消除、控制危险源</a:t>
            </a:r>
          </a:p>
        </p:txBody>
      </p:sp>
      <p:sp>
        <p:nvSpPr>
          <p:cNvPr id="12" name="TextBox 8"/>
          <p:cNvSpPr txBox="1"/>
          <p:nvPr/>
        </p:nvSpPr>
        <p:spPr>
          <a:xfrm>
            <a:off x="4701519" y="4667257"/>
            <a:ext cx="2894421" cy="1078629"/>
          </a:xfrm>
          <a:prstGeom prst="rect">
            <a:avLst/>
          </a:prstGeom>
          <a:solidFill>
            <a:schemeClr val="tx1">
              <a:lumMod val="75000"/>
              <a:lumOff val="25000"/>
            </a:schemeClr>
          </a:solidFill>
          <a:ln>
            <a:noFill/>
          </a:ln>
        </p:spPr>
        <p:txBody>
          <a:bodyPr wrap="square" rtlCol="0">
            <a:spAutoFit/>
          </a:bodyPr>
          <a:lstStyle/>
          <a:p>
            <a:pPr defTabSz="1219200">
              <a:lnSpc>
                <a:spcPct val="200000"/>
              </a:lnSpc>
            </a:pPr>
            <a:r>
              <a:rPr lang="zh-CN" altLang="en-US" sz="1735" b="1" dirty="0">
                <a:solidFill>
                  <a:prstClr val="white"/>
                </a:solidFill>
                <a:cs typeface="+mn-ea"/>
                <a:sym typeface="+mn-lt"/>
              </a:rPr>
              <a:t>主要采用人的安全化和操作安全化的方法进行控制</a:t>
            </a:r>
          </a:p>
        </p:txBody>
      </p:sp>
      <p:sp>
        <p:nvSpPr>
          <p:cNvPr id="14" name="TextBox 11"/>
          <p:cNvSpPr txBox="1"/>
          <p:nvPr/>
        </p:nvSpPr>
        <p:spPr>
          <a:xfrm>
            <a:off x="7948422" y="4667257"/>
            <a:ext cx="2894421" cy="1078629"/>
          </a:xfrm>
          <a:prstGeom prst="rect">
            <a:avLst/>
          </a:prstGeom>
          <a:solidFill>
            <a:schemeClr val="tx1">
              <a:lumMod val="75000"/>
              <a:lumOff val="25000"/>
            </a:schemeClr>
          </a:solidFill>
          <a:ln>
            <a:noFill/>
          </a:ln>
        </p:spPr>
        <p:txBody>
          <a:bodyPr wrap="square" rtlCol="0">
            <a:spAutoFit/>
          </a:bodyPr>
          <a:lstStyle/>
          <a:p>
            <a:pPr defTabSz="1219200">
              <a:lnSpc>
                <a:spcPct val="200000"/>
              </a:lnSpc>
            </a:pPr>
            <a:r>
              <a:rPr lang="zh-CN" altLang="en-US" sz="1735" b="1" dirty="0">
                <a:solidFill>
                  <a:prstClr val="white"/>
                </a:solidFill>
                <a:cs typeface="+mn-ea"/>
                <a:sym typeface="+mn-lt"/>
              </a:rPr>
              <a:t>采用法律、经济、教育和工程技术手段进行控制</a:t>
            </a:r>
          </a:p>
        </p:txBody>
      </p:sp>
      <p:sp>
        <p:nvSpPr>
          <p:cNvPr id="66561" name="Rectangle 1"/>
          <p:cNvSpPr>
            <a:spLocks noChangeArrowheads="1"/>
          </p:cNvSpPr>
          <p:nvPr/>
        </p:nvSpPr>
        <p:spPr bwMode="auto">
          <a:xfrm>
            <a:off x="712518" y="1496292"/>
            <a:ext cx="10450287"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dirty="0" smtClean="0">
                <a:ln>
                  <a:noFill/>
                </a:ln>
                <a:solidFill>
                  <a:srgbClr val="C00000"/>
                </a:solidFill>
                <a:effectLst/>
                <a:latin typeface="+mn-ea"/>
                <a:cs typeface="仿宋_GB2312"/>
              </a:rPr>
              <a:t>风险控制措施</a:t>
            </a:r>
            <a:r>
              <a:rPr kumimoji="0" lang="zh-CN" sz="2000" b="0" i="0" u="none" strike="noStrike" cap="none" normalizeH="0" baseline="0" dirty="0" smtClean="0">
                <a:ln>
                  <a:noFill/>
                </a:ln>
                <a:solidFill>
                  <a:schemeClr val="tx1"/>
                </a:solidFill>
                <a:effectLst/>
                <a:latin typeface="+mn-ea"/>
                <a:cs typeface="仿宋_GB2312"/>
              </a:rPr>
              <a:t>是指为将风险降低至可接受程度，企业针对风险而采取的相应控制方法和手段。</a:t>
            </a:r>
            <a:endParaRPr kumimoji="0" lang="zh-CN" sz="2000" b="0" i="0" u="none" strike="noStrike" cap="none" normalizeH="0" baseline="0" dirty="0" smtClean="0">
              <a:ln>
                <a:noFill/>
              </a:ln>
              <a:solidFill>
                <a:schemeClr val="tx1"/>
              </a:solidFill>
              <a:effectLst/>
              <a:latin typeface="+mn-ea"/>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sz="2000" b="0" i="0" u="none" strike="noStrike" cap="none" normalizeH="0" baseline="0" dirty="0" smtClean="0">
                <a:ln>
                  <a:noFill/>
                </a:ln>
                <a:solidFill>
                  <a:schemeClr val="tx1"/>
                </a:solidFill>
                <a:effectLst/>
                <a:latin typeface="+mn-ea"/>
                <a:cs typeface="仿宋_GB2312"/>
              </a:rPr>
              <a:t>企业在选择风险控制措施时应考虑：⑴可行性；⑵安全性；⑶可靠性；</a:t>
            </a:r>
            <a:r>
              <a:rPr kumimoji="0" lang="en-US" altLang="zh-CN" sz="2000" b="0" i="0" u="none" strike="noStrike" cap="none" normalizeH="0" baseline="0" dirty="0" smtClean="0">
                <a:ln>
                  <a:noFill/>
                </a:ln>
                <a:solidFill>
                  <a:schemeClr val="tx1"/>
                </a:solidFill>
                <a:effectLst/>
                <a:latin typeface="+mn-ea"/>
                <a:cs typeface="仿宋_GB2312"/>
              </a:rPr>
              <a:t>(4)</a:t>
            </a:r>
            <a:r>
              <a:rPr kumimoji="0" lang="zh-CN" altLang="en-US" sz="2000" b="0" i="0" u="none" strike="noStrike" cap="none" normalizeH="0" baseline="0" dirty="0" smtClean="0">
                <a:ln>
                  <a:noFill/>
                </a:ln>
                <a:solidFill>
                  <a:schemeClr val="tx1"/>
                </a:solidFill>
                <a:effectLst/>
                <a:latin typeface="+mn-ea"/>
                <a:cs typeface="仿宋_GB2312"/>
              </a:rPr>
              <a:t>经济合理性。应包括：⑴工程技术措施；⑵管理措施；⑶培训教育措施；⑷个体防护措施；</a:t>
            </a:r>
            <a:r>
              <a:rPr kumimoji="0" lang="en-US" altLang="zh-CN" sz="2000" b="0" i="0" u="none" strike="noStrike" cap="none" normalizeH="0" baseline="0" dirty="0" smtClean="0">
                <a:ln>
                  <a:noFill/>
                </a:ln>
                <a:solidFill>
                  <a:schemeClr val="tx1"/>
                </a:solidFill>
                <a:effectLst/>
                <a:latin typeface="+mn-ea"/>
                <a:cs typeface="仿宋_GB2312"/>
              </a:rPr>
              <a:t>(5)</a:t>
            </a:r>
            <a:r>
              <a:rPr kumimoji="0" lang="zh-CN" altLang="en-US" sz="2000" b="0" i="0" u="none" strike="noStrike" cap="none" normalizeH="0" baseline="0" dirty="0" smtClean="0">
                <a:ln>
                  <a:noFill/>
                </a:ln>
                <a:solidFill>
                  <a:schemeClr val="tx1"/>
                </a:solidFill>
                <a:effectLst/>
                <a:latin typeface="+mn-ea"/>
                <a:cs typeface="仿宋_GB2312"/>
              </a:rPr>
              <a:t>应急处置措施等。</a:t>
            </a:r>
            <a:endParaRPr kumimoji="0" lang="zh-CN" altLang="en-US" sz="2000" b="0" i="0" u="none" strike="noStrike" cap="none" normalizeH="0" baseline="0" dirty="0" smtClean="0">
              <a:ln>
                <a:noFill/>
              </a:ln>
              <a:solidFill>
                <a:schemeClr val="tx1"/>
              </a:solidFill>
              <a:effectLst/>
              <a:latin typeface="+mn-ea"/>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n-ea"/>
                <a:cs typeface="仿宋_GB2312"/>
              </a:rPr>
              <a:t>风险控制措施应在实施前针对以下内容进行评审：</a:t>
            </a:r>
            <a:r>
              <a:rPr kumimoji="0" lang="en-US" altLang="zh-CN" sz="2000" b="0" i="0" u="none" strike="noStrike" cap="none" normalizeH="0" baseline="0" dirty="0" smtClean="0">
                <a:ln>
                  <a:noFill/>
                </a:ln>
                <a:solidFill>
                  <a:schemeClr val="tx1"/>
                </a:solidFill>
                <a:effectLst/>
                <a:latin typeface="+mn-ea"/>
                <a:cs typeface="仿宋_GB2312"/>
              </a:rPr>
              <a:t>(1)</a:t>
            </a:r>
            <a:r>
              <a:rPr kumimoji="0" lang="zh-CN" altLang="en-US" sz="2000" b="0" i="0" u="none" strike="noStrike" cap="none" normalizeH="0" baseline="0" dirty="0" smtClean="0">
                <a:ln>
                  <a:noFill/>
                </a:ln>
                <a:solidFill>
                  <a:schemeClr val="tx1"/>
                </a:solidFill>
                <a:effectLst/>
                <a:latin typeface="+mn-ea"/>
                <a:cs typeface="仿宋_GB2312"/>
              </a:rPr>
              <a:t>措施的可行性和有效性；</a:t>
            </a:r>
            <a:r>
              <a:rPr kumimoji="0" lang="en-US" altLang="zh-CN" sz="2000" b="0" i="0" u="none" strike="noStrike" cap="none" normalizeH="0" baseline="0" dirty="0" smtClean="0">
                <a:ln>
                  <a:noFill/>
                </a:ln>
                <a:solidFill>
                  <a:schemeClr val="tx1"/>
                </a:solidFill>
                <a:effectLst/>
                <a:latin typeface="+mn-ea"/>
                <a:cs typeface="仿宋_GB2312"/>
              </a:rPr>
              <a:t>(2)</a:t>
            </a:r>
            <a:r>
              <a:rPr kumimoji="0" lang="zh-CN" altLang="en-US" sz="2000" b="0" i="0" u="none" strike="noStrike" cap="none" normalizeH="0" baseline="0" dirty="0" smtClean="0">
                <a:ln>
                  <a:noFill/>
                </a:ln>
                <a:solidFill>
                  <a:schemeClr val="tx1"/>
                </a:solidFill>
                <a:effectLst/>
                <a:latin typeface="+mn-ea"/>
                <a:cs typeface="仿宋_GB2312"/>
              </a:rPr>
              <a:t>是否使风险降低到可容许水平；</a:t>
            </a:r>
            <a:r>
              <a:rPr kumimoji="0" lang="en-US" altLang="zh-CN" sz="2000" b="0" i="0" u="none" strike="noStrike" cap="none" normalizeH="0" baseline="0" dirty="0" smtClean="0">
                <a:ln>
                  <a:noFill/>
                </a:ln>
                <a:solidFill>
                  <a:schemeClr val="tx1"/>
                </a:solidFill>
                <a:effectLst/>
                <a:latin typeface="+mn-ea"/>
                <a:cs typeface="仿宋_GB2312"/>
              </a:rPr>
              <a:t>(3)</a:t>
            </a:r>
            <a:r>
              <a:rPr kumimoji="0" lang="zh-CN" altLang="en-US" sz="2000" b="0" i="0" u="none" strike="noStrike" cap="none" normalizeH="0" baseline="0" dirty="0" smtClean="0">
                <a:ln>
                  <a:noFill/>
                </a:ln>
                <a:solidFill>
                  <a:schemeClr val="tx1"/>
                </a:solidFill>
                <a:effectLst/>
                <a:latin typeface="+mn-ea"/>
                <a:cs typeface="仿宋_GB2312"/>
              </a:rPr>
              <a:t>是否产生新的危险源或危险有害因素；</a:t>
            </a:r>
            <a:r>
              <a:rPr kumimoji="0" lang="en-US" altLang="zh-CN" sz="2000" b="0" i="0" u="none" strike="noStrike" cap="none" normalizeH="0" baseline="0" dirty="0" smtClean="0">
                <a:ln>
                  <a:noFill/>
                </a:ln>
                <a:solidFill>
                  <a:schemeClr val="tx1"/>
                </a:solidFill>
                <a:effectLst/>
                <a:latin typeface="+mn-ea"/>
                <a:cs typeface="仿宋_GB2312"/>
              </a:rPr>
              <a:t>(4)</a:t>
            </a:r>
            <a:r>
              <a:rPr kumimoji="0" lang="zh-CN" altLang="en-US" sz="2000" b="0" i="0" u="none" strike="noStrike" cap="none" normalizeH="0" baseline="0" dirty="0" smtClean="0">
                <a:ln>
                  <a:noFill/>
                </a:ln>
                <a:solidFill>
                  <a:schemeClr val="tx1"/>
                </a:solidFill>
                <a:effectLst/>
                <a:latin typeface="+mn-ea"/>
                <a:cs typeface="仿宋_GB2312"/>
              </a:rPr>
              <a:t>是否已选定了最佳的解决方案。</a:t>
            </a:r>
            <a:endParaRPr kumimoji="0" lang="zh-CN" altLang="en-US" sz="2000" b="0" i="0" u="none" strike="noStrike" cap="none" normalizeH="0" baseline="0" dirty="0" smtClean="0">
              <a:ln>
                <a:noFill/>
              </a:ln>
              <a:solidFill>
                <a:schemeClr val="tx1"/>
              </a:solidFill>
              <a:effectLst/>
              <a:latin typeface="+mn-ea"/>
              <a:cs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215" y="310309"/>
            <a:ext cx="312777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3、风险控制与管理</a:t>
            </a:r>
          </a:p>
        </p:txBody>
      </p:sp>
      <p:sp>
        <p:nvSpPr>
          <p:cNvPr id="5" name="文本框 4"/>
          <p:cNvSpPr txBox="1"/>
          <p:nvPr/>
        </p:nvSpPr>
        <p:spPr>
          <a:xfrm>
            <a:off x="643467" y="1189568"/>
            <a:ext cx="33866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3.2风险控制方法</a:t>
            </a:r>
          </a:p>
        </p:txBody>
      </p:sp>
      <p:sp>
        <p:nvSpPr>
          <p:cNvPr id="2" name="文本框 1"/>
          <p:cNvSpPr txBox="1"/>
          <p:nvPr/>
        </p:nvSpPr>
        <p:spPr>
          <a:xfrm>
            <a:off x="1214967" y="1862667"/>
            <a:ext cx="6040967" cy="3292440"/>
          </a:xfrm>
          <a:prstGeom prst="rect">
            <a:avLst/>
          </a:prstGeom>
          <a:noFill/>
        </p:spPr>
        <p:txBody>
          <a:bodyPr wrap="square" rtlCol="0" anchor="t">
            <a:spAutoFit/>
          </a:bodyPr>
          <a:lstStyle/>
          <a:p>
            <a:pPr marL="457200" indent="-457200" defTabSz="1219200">
              <a:lnSpc>
                <a:spcPct val="200000"/>
              </a:lnSpc>
              <a:buFont typeface="+mj-ea"/>
              <a:buAutoNum type="circleNumDbPlain"/>
            </a:pPr>
            <a:r>
              <a:rPr lang="zh-CN" altLang="en-US" sz="1735" b="1">
                <a:solidFill>
                  <a:prstClr val="black">
                    <a:lumMod val="75000"/>
                    <a:lumOff val="25000"/>
                  </a:prstClr>
                </a:solidFill>
                <a:cs typeface="+mn-ea"/>
                <a:sym typeface="+mn-lt"/>
              </a:rPr>
              <a:t>消除法——消除危险源；</a:t>
            </a:r>
          </a:p>
          <a:p>
            <a:pPr marL="457200" indent="-457200" defTabSz="1219200">
              <a:lnSpc>
                <a:spcPct val="200000"/>
              </a:lnSpc>
              <a:buFont typeface="+mj-ea"/>
              <a:buAutoNum type="circleNumDbPlain"/>
            </a:pPr>
            <a:r>
              <a:rPr lang="zh-CN" altLang="en-US" sz="1735" b="1">
                <a:solidFill>
                  <a:prstClr val="black">
                    <a:lumMod val="75000"/>
                    <a:lumOff val="25000"/>
                  </a:prstClr>
                </a:solidFill>
                <a:cs typeface="+mn-ea"/>
                <a:sym typeface="+mn-lt"/>
              </a:rPr>
              <a:t>限制法——限制能量或危险物资；</a:t>
            </a:r>
          </a:p>
          <a:p>
            <a:pPr marL="457200" indent="-457200" defTabSz="1219200">
              <a:lnSpc>
                <a:spcPct val="200000"/>
              </a:lnSpc>
              <a:buFont typeface="+mj-ea"/>
              <a:buAutoNum type="circleNumDbPlain"/>
            </a:pPr>
            <a:r>
              <a:rPr lang="zh-CN" altLang="en-US" sz="1735" b="1">
                <a:solidFill>
                  <a:prstClr val="black">
                    <a:lumMod val="75000"/>
                    <a:lumOff val="25000"/>
                  </a:prstClr>
                </a:solidFill>
                <a:cs typeface="+mn-ea"/>
                <a:sym typeface="+mn-lt"/>
              </a:rPr>
              <a:t>保护法——进行故障-安全设计（不应优先采用）；</a:t>
            </a:r>
          </a:p>
          <a:p>
            <a:pPr marL="457200" indent="-457200" defTabSz="1219200">
              <a:lnSpc>
                <a:spcPct val="200000"/>
              </a:lnSpc>
              <a:buFont typeface="+mj-ea"/>
              <a:buAutoNum type="circleNumDbPlain"/>
            </a:pPr>
            <a:r>
              <a:rPr lang="zh-CN" altLang="en-US" sz="1735" b="1">
                <a:solidFill>
                  <a:prstClr val="black">
                    <a:lumMod val="75000"/>
                    <a:lumOff val="25000"/>
                  </a:prstClr>
                </a:solidFill>
                <a:cs typeface="+mn-ea"/>
                <a:sym typeface="+mn-lt"/>
              </a:rPr>
              <a:t>隔离法——分离、屏蔽；</a:t>
            </a:r>
          </a:p>
          <a:p>
            <a:pPr marL="457200" indent="-457200" defTabSz="1219200">
              <a:lnSpc>
                <a:spcPct val="200000"/>
              </a:lnSpc>
              <a:buFont typeface="+mj-ea"/>
              <a:buAutoNum type="circleNumDbPlain"/>
            </a:pPr>
            <a:r>
              <a:rPr lang="zh-CN" altLang="en-US" sz="1735" b="1">
                <a:solidFill>
                  <a:prstClr val="black">
                    <a:lumMod val="75000"/>
                    <a:lumOff val="25000"/>
                  </a:prstClr>
                </a:solidFill>
                <a:cs typeface="+mn-ea"/>
                <a:sym typeface="+mn-lt"/>
              </a:rPr>
              <a:t>保留法——增加安全系数，减少故障和失误；</a:t>
            </a:r>
          </a:p>
          <a:p>
            <a:pPr marL="457200" indent="-457200" defTabSz="1219200">
              <a:lnSpc>
                <a:spcPct val="200000"/>
              </a:lnSpc>
              <a:buFont typeface="+mj-ea"/>
              <a:buAutoNum type="circleNumDbPlain"/>
            </a:pPr>
            <a:r>
              <a:rPr lang="zh-CN" altLang="en-US" sz="1735" b="1">
                <a:solidFill>
                  <a:prstClr val="black">
                    <a:lumMod val="75000"/>
                    <a:lumOff val="25000"/>
                  </a:prstClr>
                </a:solidFill>
                <a:cs typeface="+mn-ea"/>
                <a:sym typeface="+mn-lt"/>
              </a:rPr>
              <a:t>转移法——转移危险源至无害地带。</a:t>
            </a:r>
          </a:p>
        </p:txBody>
      </p:sp>
      <p:grpSp>
        <p:nvGrpSpPr>
          <p:cNvPr id="201" name="组合 200"/>
          <p:cNvGrpSpPr/>
          <p:nvPr/>
        </p:nvGrpSpPr>
        <p:grpSpPr>
          <a:xfrm>
            <a:off x="6490548" y="1233593"/>
            <a:ext cx="5602393" cy="5623560"/>
            <a:chOff x="7666" y="1457"/>
            <a:chExt cx="6617" cy="6642"/>
          </a:xfrm>
        </p:grpSpPr>
        <p:sp>
          <p:nvSpPr>
            <p:cNvPr id="8" name="îṧļîḍè"/>
            <p:cNvSpPr/>
            <p:nvPr/>
          </p:nvSpPr>
          <p:spPr bwMode="auto">
            <a:xfrm>
              <a:off x="8355" y="3207"/>
              <a:ext cx="625" cy="1683"/>
            </a:xfrm>
            <a:custGeom>
              <a:avLst/>
              <a:gdLst>
                <a:gd name="T0" fmla="*/ 282 w 300"/>
                <a:gd name="T1" fmla="*/ 793 h 807"/>
                <a:gd name="T2" fmla="*/ 246 w 300"/>
                <a:gd name="T3" fmla="*/ 804 h 807"/>
                <a:gd name="T4" fmla="*/ 221 w 300"/>
                <a:gd name="T5" fmla="*/ 790 h 807"/>
                <a:gd name="T6" fmla="*/ 0 w 300"/>
                <a:gd name="T7" fmla="*/ 22 h 807"/>
                <a:gd name="T8" fmla="*/ 75 w 300"/>
                <a:gd name="T9" fmla="*/ 0 h 807"/>
                <a:gd name="T10" fmla="*/ 297 w 300"/>
                <a:gd name="T11" fmla="*/ 768 h 807"/>
                <a:gd name="T12" fmla="*/ 282 w 300"/>
                <a:gd name="T13" fmla="*/ 793 h 807"/>
              </a:gdLst>
              <a:ahLst/>
              <a:cxnLst>
                <a:cxn ang="0">
                  <a:pos x="T0" y="T1"/>
                </a:cxn>
                <a:cxn ang="0">
                  <a:pos x="T2" y="T3"/>
                </a:cxn>
                <a:cxn ang="0">
                  <a:pos x="T4" y="T5"/>
                </a:cxn>
                <a:cxn ang="0">
                  <a:pos x="T6" y="T7"/>
                </a:cxn>
                <a:cxn ang="0">
                  <a:pos x="T8" y="T9"/>
                </a:cxn>
                <a:cxn ang="0">
                  <a:pos x="T10" y="T11"/>
                </a:cxn>
                <a:cxn ang="0">
                  <a:pos x="T12" y="T13"/>
                </a:cxn>
              </a:cxnLst>
              <a:rect l="0" t="0" r="r" b="b"/>
              <a:pathLst>
                <a:path w="300" h="807">
                  <a:moveTo>
                    <a:pt x="282" y="793"/>
                  </a:moveTo>
                  <a:cubicBezTo>
                    <a:pt x="246" y="804"/>
                    <a:pt x="246" y="804"/>
                    <a:pt x="246" y="804"/>
                  </a:cubicBezTo>
                  <a:cubicBezTo>
                    <a:pt x="235" y="807"/>
                    <a:pt x="224" y="801"/>
                    <a:pt x="221" y="790"/>
                  </a:cubicBezTo>
                  <a:cubicBezTo>
                    <a:pt x="0" y="22"/>
                    <a:pt x="0" y="22"/>
                    <a:pt x="0" y="22"/>
                  </a:cubicBezTo>
                  <a:cubicBezTo>
                    <a:pt x="75" y="0"/>
                    <a:pt x="75" y="0"/>
                    <a:pt x="75" y="0"/>
                  </a:cubicBezTo>
                  <a:cubicBezTo>
                    <a:pt x="297" y="768"/>
                    <a:pt x="297" y="768"/>
                    <a:pt x="297" y="768"/>
                  </a:cubicBezTo>
                  <a:cubicBezTo>
                    <a:pt x="300" y="779"/>
                    <a:pt x="293" y="790"/>
                    <a:pt x="282" y="793"/>
                  </a:cubicBezTo>
                  <a:close/>
                </a:path>
              </a:pathLst>
            </a:custGeom>
            <a:solidFill>
              <a:srgbClr val="CDE0D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9" name="îṩlîďé"/>
            <p:cNvSpPr/>
            <p:nvPr/>
          </p:nvSpPr>
          <p:spPr bwMode="auto">
            <a:xfrm>
              <a:off x="8355" y="3207"/>
              <a:ext cx="625" cy="1683"/>
            </a:xfrm>
            <a:custGeom>
              <a:avLst/>
              <a:gdLst>
                <a:gd name="T0" fmla="*/ 282 w 300"/>
                <a:gd name="T1" fmla="*/ 793 h 807"/>
                <a:gd name="T2" fmla="*/ 246 w 300"/>
                <a:gd name="T3" fmla="*/ 804 h 807"/>
                <a:gd name="T4" fmla="*/ 221 w 300"/>
                <a:gd name="T5" fmla="*/ 790 h 807"/>
                <a:gd name="T6" fmla="*/ 0 w 300"/>
                <a:gd name="T7" fmla="*/ 22 h 807"/>
                <a:gd name="T8" fmla="*/ 75 w 300"/>
                <a:gd name="T9" fmla="*/ 0 h 807"/>
                <a:gd name="T10" fmla="*/ 297 w 300"/>
                <a:gd name="T11" fmla="*/ 768 h 807"/>
                <a:gd name="T12" fmla="*/ 282 w 300"/>
                <a:gd name="T13" fmla="*/ 793 h 807"/>
              </a:gdLst>
              <a:ahLst/>
              <a:cxnLst>
                <a:cxn ang="0">
                  <a:pos x="T0" y="T1"/>
                </a:cxn>
                <a:cxn ang="0">
                  <a:pos x="T2" y="T3"/>
                </a:cxn>
                <a:cxn ang="0">
                  <a:pos x="T4" y="T5"/>
                </a:cxn>
                <a:cxn ang="0">
                  <a:pos x="T6" y="T7"/>
                </a:cxn>
                <a:cxn ang="0">
                  <a:pos x="T8" y="T9"/>
                </a:cxn>
                <a:cxn ang="0">
                  <a:pos x="T10" y="T11"/>
                </a:cxn>
                <a:cxn ang="0">
                  <a:pos x="T12" y="T13"/>
                </a:cxn>
              </a:cxnLst>
              <a:rect l="0" t="0" r="r" b="b"/>
              <a:pathLst>
                <a:path w="300" h="807">
                  <a:moveTo>
                    <a:pt x="282" y="793"/>
                  </a:moveTo>
                  <a:cubicBezTo>
                    <a:pt x="246" y="804"/>
                    <a:pt x="246" y="804"/>
                    <a:pt x="246" y="804"/>
                  </a:cubicBezTo>
                  <a:cubicBezTo>
                    <a:pt x="235" y="807"/>
                    <a:pt x="224" y="801"/>
                    <a:pt x="221" y="790"/>
                  </a:cubicBezTo>
                  <a:cubicBezTo>
                    <a:pt x="0" y="22"/>
                    <a:pt x="0" y="22"/>
                    <a:pt x="0" y="22"/>
                  </a:cubicBezTo>
                  <a:cubicBezTo>
                    <a:pt x="75" y="0"/>
                    <a:pt x="75" y="0"/>
                    <a:pt x="75" y="0"/>
                  </a:cubicBezTo>
                  <a:cubicBezTo>
                    <a:pt x="297" y="768"/>
                    <a:pt x="297" y="768"/>
                    <a:pt x="297" y="768"/>
                  </a:cubicBezTo>
                  <a:cubicBezTo>
                    <a:pt x="300" y="779"/>
                    <a:pt x="293" y="790"/>
                    <a:pt x="282" y="793"/>
                  </a:cubicBezTo>
                  <a:close/>
                </a:path>
              </a:pathLst>
            </a:custGeom>
            <a:noFill/>
            <a:ln w="19050" cap="flat">
              <a:solidFill>
                <a:srgbClr val="640917"/>
              </a:solidFill>
              <a:prstDash val="solid"/>
              <a:miter lim="800000"/>
            </a:ln>
            <a:extLst>
              <a:ext uri="{909E8E84-426E-40DD-AFC4-6F175D3DCCD1}">
                <a14:hiddenFill xmlns:a14="http://schemas.microsoft.com/office/drawing/2010/main" xmlns="">
                  <a:solidFill>
                    <a:srgbClr val="FFFFFF"/>
                  </a:solidFill>
                </a14:hiddenFill>
              </a:ext>
            </a:extLst>
          </p:spPr>
          <p:txBody>
            <a:bodyPr anchor="ctr"/>
            <a:lstStyle/>
            <a:p>
              <a:pPr algn="ctr" defTabSz="1219200"/>
              <a:endParaRPr sz="2400">
                <a:solidFill>
                  <a:prstClr val="black"/>
                </a:solidFill>
                <a:cs typeface="+mn-ea"/>
                <a:sym typeface="+mn-lt"/>
              </a:endParaRPr>
            </a:p>
          </p:txBody>
        </p:sp>
        <p:sp>
          <p:nvSpPr>
            <p:cNvPr id="10" name="îṩ1ide"/>
            <p:cNvSpPr/>
            <p:nvPr/>
          </p:nvSpPr>
          <p:spPr bwMode="auto">
            <a:xfrm>
              <a:off x="8297" y="3054"/>
              <a:ext cx="377" cy="659"/>
            </a:xfrm>
            <a:custGeom>
              <a:avLst/>
              <a:gdLst>
                <a:gd name="T0" fmla="*/ 181 w 181"/>
                <a:gd name="T1" fmla="*/ 286 h 316"/>
                <a:gd name="T2" fmla="*/ 79 w 181"/>
                <a:gd name="T3" fmla="*/ 316 h 316"/>
                <a:gd name="T4" fmla="*/ 5 w 181"/>
                <a:gd name="T5" fmla="*/ 60 h 316"/>
                <a:gd name="T6" fmla="*/ 30 w 181"/>
                <a:gd name="T7" fmla="*/ 15 h 316"/>
                <a:gd name="T8" fmla="*/ 62 w 181"/>
                <a:gd name="T9" fmla="*/ 6 h 316"/>
                <a:gd name="T10" fmla="*/ 107 w 181"/>
                <a:gd name="T11" fmla="*/ 31 h 316"/>
                <a:gd name="T12" fmla="*/ 181 w 181"/>
                <a:gd name="T13" fmla="*/ 286 h 316"/>
              </a:gdLst>
              <a:ahLst/>
              <a:cxnLst>
                <a:cxn ang="0">
                  <a:pos x="T0" y="T1"/>
                </a:cxn>
                <a:cxn ang="0">
                  <a:pos x="T2" y="T3"/>
                </a:cxn>
                <a:cxn ang="0">
                  <a:pos x="T4" y="T5"/>
                </a:cxn>
                <a:cxn ang="0">
                  <a:pos x="T6" y="T7"/>
                </a:cxn>
                <a:cxn ang="0">
                  <a:pos x="T8" y="T9"/>
                </a:cxn>
                <a:cxn ang="0">
                  <a:pos x="T10" y="T11"/>
                </a:cxn>
                <a:cxn ang="0">
                  <a:pos x="T12" y="T13"/>
                </a:cxn>
              </a:cxnLst>
              <a:rect l="0" t="0" r="r" b="b"/>
              <a:pathLst>
                <a:path w="181" h="316">
                  <a:moveTo>
                    <a:pt x="181" y="286"/>
                  </a:moveTo>
                  <a:cubicBezTo>
                    <a:pt x="79" y="316"/>
                    <a:pt x="79" y="316"/>
                    <a:pt x="79" y="316"/>
                  </a:cubicBezTo>
                  <a:cubicBezTo>
                    <a:pt x="5" y="60"/>
                    <a:pt x="5" y="60"/>
                    <a:pt x="5" y="60"/>
                  </a:cubicBezTo>
                  <a:cubicBezTo>
                    <a:pt x="0" y="41"/>
                    <a:pt x="11" y="20"/>
                    <a:pt x="30" y="15"/>
                  </a:cubicBezTo>
                  <a:cubicBezTo>
                    <a:pt x="62" y="6"/>
                    <a:pt x="62" y="6"/>
                    <a:pt x="62" y="6"/>
                  </a:cubicBezTo>
                  <a:cubicBezTo>
                    <a:pt x="82" y="0"/>
                    <a:pt x="102" y="11"/>
                    <a:pt x="107" y="31"/>
                  </a:cubicBezTo>
                  <a:lnTo>
                    <a:pt x="181" y="286"/>
                  </a:lnTo>
                  <a:close/>
                </a:path>
              </a:pathLst>
            </a:custGeom>
            <a:solidFill>
              <a:srgbClr val="FFD67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3" name="ïşľiḑê"/>
            <p:cNvSpPr/>
            <p:nvPr/>
          </p:nvSpPr>
          <p:spPr bwMode="auto">
            <a:xfrm>
              <a:off x="8297" y="3054"/>
              <a:ext cx="377" cy="659"/>
            </a:xfrm>
            <a:custGeom>
              <a:avLst/>
              <a:gdLst>
                <a:gd name="T0" fmla="*/ 181 w 181"/>
                <a:gd name="T1" fmla="*/ 286 h 316"/>
                <a:gd name="T2" fmla="*/ 79 w 181"/>
                <a:gd name="T3" fmla="*/ 316 h 316"/>
                <a:gd name="T4" fmla="*/ 5 w 181"/>
                <a:gd name="T5" fmla="*/ 60 h 316"/>
                <a:gd name="T6" fmla="*/ 30 w 181"/>
                <a:gd name="T7" fmla="*/ 15 h 316"/>
                <a:gd name="T8" fmla="*/ 62 w 181"/>
                <a:gd name="T9" fmla="*/ 6 h 316"/>
                <a:gd name="T10" fmla="*/ 107 w 181"/>
                <a:gd name="T11" fmla="*/ 31 h 316"/>
                <a:gd name="T12" fmla="*/ 181 w 181"/>
                <a:gd name="T13" fmla="*/ 286 h 316"/>
              </a:gdLst>
              <a:ahLst/>
              <a:cxnLst>
                <a:cxn ang="0">
                  <a:pos x="T0" y="T1"/>
                </a:cxn>
                <a:cxn ang="0">
                  <a:pos x="T2" y="T3"/>
                </a:cxn>
                <a:cxn ang="0">
                  <a:pos x="T4" y="T5"/>
                </a:cxn>
                <a:cxn ang="0">
                  <a:pos x="T6" y="T7"/>
                </a:cxn>
                <a:cxn ang="0">
                  <a:pos x="T8" y="T9"/>
                </a:cxn>
                <a:cxn ang="0">
                  <a:pos x="T10" y="T11"/>
                </a:cxn>
                <a:cxn ang="0">
                  <a:pos x="T12" y="T13"/>
                </a:cxn>
              </a:cxnLst>
              <a:rect l="0" t="0" r="r" b="b"/>
              <a:pathLst>
                <a:path w="181" h="316">
                  <a:moveTo>
                    <a:pt x="181" y="286"/>
                  </a:moveTo>
                  <a:cubicBezTo>
                    <a:pt x="79" y="316"/>
                    <a:pt x="79" y="316"/>
                    <a:pt x="79" y="316"/>
                  </a:cubicBezTo>
                  <a:cubicBezTo>
                    <a:pt x="5" y="60"/>
                    <a:pt x="5" y="60"/>
                    <a:pt x="5" y="60"/>
                  </a:cubicBezTo>
                  <a:cubicBezTo>
                    <a:pt x="0" y="41"/>
                    <a:pt x="11" y="20"/>
                    <a:pt x="30" y="15"/>
                  </a:cubicBezTo>
                  <a:cubicBezTo>
                    <a:pt x="62" y="6"/>
                    <a:pt x="62" y="6"/>
                    <a:pt x="62" y="6"/>
                  </a:cubicBezTo>
                  <a:cubicBezTo>
                    <a:pt x="82" y="0"/>
                    <a:pt x="102" y="11"/>
                    <a:pt x="107" y="31"/>
                  </a:cubicBezTo>
                  <a:lnTo>
                    <a:pt x="181" y="286"/>
                  </a:lnTo>
                  <a:close/>
                </a:path>
              </a:pathLst>
            </a:custGeom>
            <a:noFill/>
            <a:ln w="19050" cap="flat">
              <a:solidFill>
                <a:srgbClr val="640917"/>
              </a:solidFill>
              <a:prstDash val="solid"/>
              <a:miter lim="800000"/>
            </a:ln>
            <a:extLst>
              <a:ext uri="{909E8E84-426E-40DD-AFC4-6F175D3DCCD1}">
                <a14:hiddenFill xmlns:a14="http://schemas.microsoft.com/office/drawing/2010/main" xmlns="">
                  <a:solidFill>
                    <a:srgbClr val="FFFFFF"/>
                  </a:solidFill>
                </a14:hiddenFill>
              </a:ext>
            </a:extLst>
          </p:spPr>
          <p:txBody>
            <a:bodyPr anchor="ctr"/>
            <a:lstStyle/>
            <a:p>
              <a:pPr algn="ctr" defTabSz="1219200"/>
              <a:endParaRPr sz="2400">
                <a:solidFill>
                  <a:prstClr val="black"/>
                </a:solidFill>
                <a:cs typeface="+mn-ea"/>
                <a:sym typeface="+mn-lt"/>
              </a:endParaRPr>
            </a:p>
          </p:txBody>
        </p:sp>
        <p:sp>
          <p:nvSpPr>
            <p:cNvPr id="15" name="îšḷiḓê"/>
            <p:cNvSpPr/>
            <p:nvPr/>
          </p:nvSpPr>
          <p:spPr bwMode="auto">
            <a:xfrm>
              <a:off x="8259" y="3179"/>
              <a:ext cx="147" cy="552"/>
            </a:xfrm>
            <a:custGeom>
              <a:avLst/>
              <a:gdLst>
                <a:gd name="T0" fmla="*/ 23 w 70"/>
                <a:gd name="T1" fmla="*/ 0 h 264"/>
                <a:gd name="T2" fmla="*/ 23 w 70"/>
                <a:gd name="T3" fmla="*/ 0 h 264"/>
                <a:gd name="T4" fmla="*/ 4 w 70"/>
                <a:gd name="T5" fmla="*/ 34 h 264"/>
                <a:gd name="T6" fmla="*/ 70 w 70"/>
                <a:gd name="T7" fmla="*/ 264 h 264"/>
              </a:gdLst>
              <a:ahLst/>
              <a:cxnLst>
                <a:cxn ang="0">
                  <a:pos x="T0" y="T1"/>
                </a:cxn>
                <a:cxn ang="0">
                  <a:pos x="T2" y="T3"/>
                </a:cxn>
                <a:cxn ang="0">
                  <a:pos x="T4" y="T5"/>
                </a:cxn>
                <a:cxn ang="0">
                  <a:pos x="T6" y="T7"/>
                </a:cxn>
              </a:cxnLst>
              <a:rect l="0" t="0" r="r" b="b"/>
              <a:pathLst>
                <a:path w="70" h="264">
                  <a:moveTo>
                    <a:pt x="23" y="0"/>
                  </a:moveTo>
                  <a:cubicBezTo>
                    <a:pt x="23" y="0"/>
                    <a:pt x="23" y="0"/>
                    <a:pt x="23" y="0"/>
                  </a:cubicBezTo>
                  <a:cubicBezTo>
                    <a:pt x="8" y="4"/>
                    <a:pt x="0" y="19"/>
                    <a:pt x="4" y="34"/>
                  </a:cubicBezTo>
                  <a:cubicBezTo>
                    <a:pt x="70" y="264"/>
                    <a:pt x="70" y="264"/>
                    <a:pt x="70" y="264"/>
                  </a:cubicBezTo>
                </a:path>
              </a:pathLst>
            </a:custGeom>
            <a:noFill/>
            <a:ln w="19050" cap="rnd">
              <a:solidFill>
                <a:srgbClr val="640917"/>
              </a:solidFill>
              <a:prstDash val="solid"/>
              <a:miter lim="800000"/>
            </a:ln>
            <a:extLst>
              <a:ext uri="{909E8E84-426E-40DD-AFC4-6F175D3DCCD1}">
                <a14:hiddenFill xmlns:a14="http://schemas.microsoft.com/office/drawing/2010/main" xmlns="">
                  <a:solidFill>
                    <a:srgbClr val="FFFFFF"/>
                  </a:solidFill>
                </a14:hiddenFill>
              </a:ext>
            </a:extLst>
          </p:spPr>
          <p:txBody>
            <a:bodyPr anchor="ctr"/>
            <a:lstStyle/>
            <a:p>
              <a:pPr algn="ctr" defTabSz="1219200"/>
              <a:endParaRPr sz="2400">
                <a:solidFill>
                  <a:prstClr val="black"/>
                </a:solidFill>
                <a:cs typeface="+mn-ea"/>
                <a:sym typeface="+mn-lt"/>
              </a:endParaRPr>
            </a:p>
          </p:txBody>
        </p:sp>
        <p:sp>
          <p:nvSpPr>
            <p:cNvPr id="16" name="îSḻiḑé"/>
            <p:cNvSpPr/>
            <p:nvPr/>
          </p:nvSpPr>
          <p:spPr bwMode="auto">
            <a:xfrm>
              <a:off x="8817" y="4793"/>
              <a:ext cx="172" cy="125"/>
            </a:xfrm>
            <a:custGeom>
              <a:avLst/>
              <a:gdLst>
                <a:gd name="T0" fmla="*/ 79 w 83"/>
                <a:gd name="T1" fmla="*/ 19 h 60"/>
                <a:gd name="T2" fmla="*/ 48 w 83"/>
                <a:gd name="T3" fmla="*/ 54 h 60"/>
                <a:gd name="T4" fmla="*/ 3 w 83"/>
                <a:gd name="T5" fmla="*/ 41 h 60"/>
                <a:gd name="T6" fmla="*/ 34 w 83"/>
                <a:gd name="T7" fmla="*/ 6 h 60"/>
                <a:gd name="T8" fmla="*/ 79 w 83"/>
                <a:gd name="T9" fmla="*/ 19 h 60"/>
              </a:gdLst>
              <a:ahLst/>
              <a:cxnLst>
                <a:cxn ang="0">
                  <a:pos x="T0" y="T1"/>
                </a:cxn>
                <a:cxn ang="0">
                  <a:pos x="T2" y="T3"/>
                </a:cxn>
                <a:cxn ang="0">
                  <a:pos x="T4" y="T5"/>
                </a:cxn>
                <a:cxn ang="0">
                  <a:pos x="T6" y="T7"/>
                </a:cxn>
                <a:cxn ang="0">
                  <a:pos x="T8" y="T9"/>
                </a:cxn>
              </a:cxnLst>
              <a:rect l="0" t="0" r="r" b="b"/>
              <a:pathLst>
                <a:path w="83" h="60">
                  <a:moveTo>
                    <a:pt x="79" y="19"/>
                  </a:moveTo>
                  <a:cubicBezTo>
                    <a:pt x="83" y="32"/>
                    <a:pt x="69" y="48"/>
                    <a:pt x="48" y="54"/>
                  </a:cubicBezTo>
                  <a:cubicBezTo>
                    <a:pt x="27" y="60"/>
                    <a:pt x="7" y="54"/>
                    <a:pt x="3" y="41"/>
                  </a:cubicBezTo>
                  <a:cubicBezTo>
                    <a:pt x="0" y="28"/>
                    <a:pt x="13" y="12"/>
                    <a:pt x="34" y="6"/>
                  </a:cubicBezTo>
                  <a:cubicBezTo>
                    <a:pt x="55" y="0"/>
                    <a:pt x="75" y="6"/>
                    <a:pt x="79" y="19"/>
                  </a:cubicBezTo>
                  <a:close/>
                </a:path>
              </a:pathLst>
            </a:custGeom>
            <a:solidFill>
              <a:srgbClr val="CDE0D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 name="íslïḍé"/>
            <p:cNvSpPr/>
            <p:nvPr/>
          </p:nvSpPr>
          <p:spPr bwMode="auto">
            <a:xfrm>
              <a:off x="8817" y="4793"/>
              <a:ext cx="172" cy="125"/>
            </a:xfrm>
            <a:custGeom>
              <a:avLst/>
              <a:gdLst>
                <a:gd name="T0" fmla="*/ 79 w 83"/>
                <a:gd name="T1" fmla="*/ 19 h 60"/>
                <a:gd name="T2" fmla="*/ 48 w 83"/>
                <a:gd name="T3" fmla="*/ 54 h 60"/>
                <a:gd name="T4" fmla="*/ 3 w 83"/>
                <a:gd name="T5" fmla="*/ 41 h 60"/>
                <a:gd name="T6" fmla="*/ 34 w 83"/>
                <a:gd name="T7" fmla="*/ 6 h 60"/>
                <a:gd name="T8" fmla="*/ 79 w 83"/>
                <a:gd name="T9" fmla="*/ 19 h 60"/>
              </a:gdLst>
              <a:ahLst/>
              <a:cxnLst>
                <a:cxn ang="0">
                  <a:pos x="T0" y="T1"/>
                </a:cxn>
                <a:cxn ang="0">
                  <a:pos x="T2" y="T3"/>
                </a:cxn>
                <a:cxn ang="0">
                  <a:pos x="T4" y="T5"/>
                </a:cxn>
                <a:cxn ang="0">
                  <a:pos x="T6" y="T7"/>
                </a:cxn>
                <a:cxn ang="0">
                  <a:pos x="T8" y="T9"/>
                </a:cxn>
              </a:cxnLst>
              <a:rect l="0" t="0" r="r" b="b"/>
              <a:pathLst>
                <a:path w="83" h="60">
                  <a:moveTo>
                    <a:pt x="79" y="19"/>
                  </a:moveTo>
                  <a:cubicBezTo>
                    <a:pt x="83" y="32"/>
                    <a:pt x="69" y="48"/>
                    <a:pt x="48" y="54"/>
                  </a:cubicBezTo>
                  <a:cubicBezTo>
                    <a:pt x="27" y="60"/>
                    <a:pt x="7" y="54"/>
                    <a:pt x="3" y="41"/>
                  </a:cubicBezTo>
                  <a:cubicBezTo>
                    <a:pt x="0" y="28"/>
                    <a:pt x="13" y="12"/>
                    <a:pt x="34" y="6"/>
                  </a:cubicBezTo>
                  <a:cubicBezTo>
                    <a:pt x="55" y="0"/>
                    <a:pt x="75" y="6"/>
                    <a:pt x="79" y="19"/>
                  </a:cubicBezTo>
                  <a:close/>
                </a:path>
              </a:pathLst>
            </a:custGeom>
            <a:noFill/>
            <a:ln w="19050" cap="rnd">
              <a:solidFill>
                <a:srgbClr val="640917"/>
              </a:solidFill>
              <a:prstDash val="solid"/>
              <a:miter lim="800000"/>
            </a:ln>
            <a:extLst>
              <a:ext uri="{909E8E84-426E-40DD-AFC4-6F175D3DCCD1}">
                <a14:hiddenFill xmlns:a14="http://schemas.microsoft.com/office/drawing/2010/main" xmlns="">
                  <a:solidFill>
                    <a:srgbClr val="FFFFFF"/>
                  </a:solidFill>
                </a14:hiddenFill>
              </a:ext>
            </a:extLst>
          </p:spPr>
          <p:txBody>
            <a:bodyPr anchor="ctr"/>
            <a:lstStyle/>
            <a:p>
              <a:pPr algn="ctr" defTabSz="1219200"/>
              <a:endParaRPr sz="2400">
                <a:solidFill>
                  <a:prstClr val="black"/>
                </a:solidFill>
                <a:cs typeface="+mn-ea"/>
                <a:sym typeface="+mn-lt"/>
              </a:endParaRPr>
            </a:p>
          </p:txBody>
        </p:sp>
        <p:sp>
          <p:nvSpPr>
            <p:cNvPr id="18" name="ï$ļïḓê"/>
            <p:cNvSpPr/>
            <p:nvPr/>
          </p:nvSpPr>
          <p:spPr bwMode="auto">
            <a:xfrm>
              <a:off x="8455" y="3616"/>
              <a:ext cx="231" cy="147"/>
            </a:xfrm>
            <a:custGeom>
              <a:avLst/>
              <a:gdLst>
                <a:gd name="T0" fmla="*/ 22 w 110"/>
                <a:gd name="T1" fmla="*/ 71 h 71"/>
                <a:gd name="T2" fmla="*/ 5 w 110"/>
                <a:gd name="T3" fmla="*/ 54 h 71"/>
                <a:gd name="T4" fmla="*/ 47 w 110"/>
                <a:gd name="T5" fmla="*/ 8 h 71"/>
                <a:gd name="T6" fmla="*/ 107 w 110"/>
                <a:gd name="T7" fmla="*/ 25 h 71"/>
                <a:gd name="T8" fmla="*/ 99 w 110"/>
                <a:gd name="T9" fmla="*/ 52 h 71"/>
              </a:gdLst>
              <a:ahLst/>
              <a:cxnLst>
                <a:cxn ang="0">
                  <a:pos x="T0" y="T1"/>
                </a:cxn>
                <a:cxn ang="0">
                  <a:pos x="T2" y="T3"/>
                </a:cxn>
                <a:cxn ang="0">
                  <a:pos x="T4" y="T5"/>
                </a:cxn>
                <a:cxn ang="0">
                  <a:pos x="T6" y="T7"/>
                </a:cxn>
                <a:cxn ang="0">
                  <a:pos x="T8" y="T9"/>
                </a:cxn>
              </a:cxnLst>
              <a:rect l="0" t="0" r="r" b="b"/>
              <a:pathLst>
                <a:path w="110" h="71">
                  <a:moveTo>
                    <a:pt x="22" y="71"/>
                  </a:moveTo>
                  <a:cubicBezTo>
                    <a:pt x="14" y="68"/>
                    <a:pt x="7" y="62"/>
                    <a:pt x="5" y="54"/>
                  </a:cubicBezTo>
                  <a:cubicBezTo>
                    <a:pt x="0" y="37"/>
                    <a:pt x="19" y="16"/>
                    <a:pt x="47" y="8"/>
                  </a:cubicBezTo>
                  <a:cubicBezTo>
                    <a:pt x="75" y="0"/>
                    <a:pt x="102" y="7"/>
                    <a:pt x="107" y="25"/>
                  </a:cubicBezTo>
                  <a:cubicBezTo>
                    <a:pt x="110" y="34"/>
                    <a:pt x="106" y="44"/>
                    <a:pt x="99" y="52"/>
                  </a:cubicBezTo>
                </a:path>
              </a:pathLst>
            </a:custGeom>
            <a:solidFill>
              <a:srgbClr val="99C6C3"/>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9" name="íşḻïde"/>
            <p:cNvSpPr/>
            <p:nvPr/>
          </p:nvSpPr>
          <p:spPr bwMode="auto">
            <a:xfrm>
              <a:off x="8455" y="3616"/>
              <a:ext cx="231" cy="147"/>
            </a:xfrm>
            <a:custGeom>
              <a:avLst/>
              <a:gdLst>
                <a:gd name="T0" fmla="*/ 22 w 110"/>
                <a:gd name="T1" fmla="*/ 71 h 71"/>
                <a:gd name="T2" fmla="*/ 5 w 110"/>
                <a:gd name="T3" fmla="*/ 54 h 71"/>
                <a:gd name="T4" fmla="*/ 47 w 110"/>
                <a:gd name="T5" fmla="*/ 8 h 71"/>
                <a:gd name="T6" fmla="*/ 107 w 110"/>
                <a:gd name="T7" fmla="*/ 25 h 71"/>
                <a:gd name="T8" fmla="*/ 99 w 110"/>
                <a:gd name="T9" fmla="*/ 52 h 71"/>
              </a:gdLst>
              <a:ahLst/>
              <a:cxnLst>
                <a:cxn ang="0">
                  <a:pos x="T0" y="T1"/>
                </a:cxn>
                <a:cxn ang="0">
                  <a:pos x="T2" y="T3"/>
                </a:cxn>
                <a:cxn ang="0">
                  <a:pos x="T4" y="T5"/>
                </a:cxn>
                <a:cxn ang="0">
                  <a:pos x="T6" y="T7"/>
                </a:cxn>
                <a:cxn ang="0">
                  <a:pos x="T8" y="T9"/>
                </a:cxn>
              </a:cxnLst>
              <a:rect l="0" t="0" r="r" b="b"/>
              <a:pathLst>
                <a:path w="110" h="71">
                  <a:moveTo>
                    <a:pt x="22" y="71"/>
                  </a:moveTo>
                  <a:cubicBezTo>
                    <a:pt x="14" y="68"/>
                    <a:pt x="7" y="62"/>
                    <a:pt x="5" y="54"/>
                  </a:cubicBezTo>
                  <a:cubicBezTo>
                    <a:pt x="0" y="37"/>
                    <a:pt x="19" y="16"/>
                    <a:pt x="47" y="8"/>
                  </a:cubicBezTo>
                  <a:cubicBezTo>
                    <a:pt x="75" y="0"/>
                    <a:pt x="102" y="7"/>
                    <a:pt x="107" y="25"/>
                  </a:cubicBezTo>
                  <a:cubicBezTo>
                    <a:pt x="110" y="34"/>
                    <a:pt x="106" y="44"/>
                    <a:pt x="99" y="52"/>
                  </a:cubicBezTo>
                </a:path>
              </a:pathLst>
            </a:custGeom>
            <a:noFill/>
            <a:ln w="19050" cap="rnd">
              <a:solidFill>
                <a:srgbClr val="640917"/>
              </a:solidFill>
              <a:prstDash val="solid"/>
              <a:miter lim="800000"/>
            </a:ln>
            <a:extLst>
              <a:ext uri="{909E8E84-426E-40DD-AFC4-6F175D3DCCD1}">
                <a14:hiddenFill xmlns:a14="http://schemas.microsoft.com/office/drawing/2010/main" xmlns="">
                  <a:solidFill>
                    <a:srgbClr val="FFFFFF"/>
                  </a:solidFill>
                </a14:hiddenFill>
              </a:ext>
            </a:extLst>
          </p:spPr>
          <p:txBody>
            <a:bodyPr anchor="ctr"/>
            <a:lstStyle/>
            <a:p>
              <a:pPr algn="ctr" defTabSz="1219200"/>
              <a:endParaRPr sz="2400">
                <a:solidFill>
                  <a:prstClr val="black"/>
                </a:solidFill>
                <a:cs typeface="+mn-ea"/>
                <a:sym typeface="+mn-lt"/>
              </a:endParaRPr>
            </a:p>
          </p:txBody>
        </p:sp>
        <p:sp>
          <p:nvSpPr>
            <p:cNvPr id="20" name="íŝlîḋé"/>
            <p:cNvSpPr/>
            <p:nvPr/>
          </p:nvSpPr>
          <p:spPr bwMode="auto">
            <a:xfrm>
              <a:off x="8491" y="3672"/>
              <a:ext cx="177" cy="144"/>
            </a:xfrm>
            <a:custGeom>
              <a:avLst/>
              <a:gdLst>
                <a:gd name="T0" fmla="*/ 85 w 85"/>
                <a:gd name="T1" fmla="*/ 36 h 70"/>
                <a:gd name="T2" fmla="*/ 80 w 85"/>
                <a:gd name="T3" fmla="*/ 19 h 70"/>
                <a:gd name="T4" fmla="*/ 35 w 85"/>
                <a:gd name="T5" fmla="*/ 6 h 70"/>
                <a:gd name="T6" fmla="*/ 4 w 85"/>
                <a:gd name="T7" fmla="*/ 40 h 70"/>
                <a:gd name="T8" fmla="*/ 13 w 85"/>
                <a:gd name="T9" fmla="*/ 70 h 70"/>
              </a:gdLst>
              <a:ahLst/>
              <a:cxnLst>
                <a:cxn ang="0">
                  <a:pos x="T0" y="T1"/>
                </a:cxn>
                <a:cxn ang="0">
                  <a:pos x="T2" y="T3"/>
                </a:cxn>
                <a:cxn ang="0">
                  <a:pos x="T4" y="T5"/>
                </a:cxn>
                <a:cxn ang="0">
                  <a:pos x="T6" y="T7"/>
                </a:cxn>
                <a:cxn ang="0">
                  <a:pos x="T8" y="T9"/>
                </a:cxn>
              </a:cxnLst>
              <a:rect l="0" t="0" r="r" b="b"/>
              <a:pathLst>
                <a:path w="85" h="70">
                  <a:moveTo>
                    <a:pt x="85" y="36"/>
                  </a:moveTo>
                  <a:cubicBezTo>
                    <a:pt x="80" y="19"/>
                    <a:pt x="80" y="19"/>
                    <a:pt x="80" y="19"/>
                  </a:cubicBezTo>
                  <a:cubicBezTo>
                    <a:pt x="76" y="5"/>
                    <a:pt x="56" y="0"/>
                    <a:pt x="35" y="6"/>
                  </a:cubicBezTo>
                  <a:cubicBezTo>
                    <a:pt x="14" y="12"/>
                    <a:pt x="0" y="27"/>
                    <a:pt x="4" y="40"/>
                  </a:cubicBezTo>
                  <a:cubicBezTo>
                    <a:pt x="13" y="70"/>
                    <a:pt x="13" y="70"/>
                    <a:pt x="13" y="70"/>
                  </a:cubicBezTo>
                </a:path>
              </a:pathLst>
            </a:custGeom>
            <a:solidFill>
              <a:srgbClr val="CDE0D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1" name="îṥļíďê"/>
            <p:cNvSpPr/>
            <p:nvPr/>
          </p:nvSpPr>
          <p:spPr bwMode="auto">
            <a:xfrm>
              <a:off x="8491" y="3672"/>
              <a:ext cx="177" cy="144"/>
            </a:xfrm>
            <a:custGeom>
              <a:avLst/>
              <a:gdLst>
                <a:gd name="T0" fmla="*/ 85 w 85"/>
                <a:gd name="T1" fmla="*/ 36 h 70"/>
                <a:gd name="T2" fmla="*/ 80 w 85"/>
                <a:gd name="T3" fmla="*/ 19 h 70"/>
                <a:gd name="T4" fmla="*/ 35 w 85"/>
                <a:gd name="T5" fmla="*/ 6 h 70"/>
                <a:gd name="T6" fmla="*/ 4 w 85"/>
                <a:gd name="T7" fmla="*/ 40 h 70"/>
                <a:gd name="T8" fmla="*/ 13 w 85"/>
                <a:gd name="T9" fmla="*/ 70 h 70"/>
              </a:gdLst>
              <a:ahLst/>
              <a:cxnLst>
                <a:cxn ang="0">
                  <a:pos x="T0" y="T1"/>
                </a:cxn>
                <a:cxn ang="0">
                  <a:pos x="T2" y="T3"/>
                </a:cxn>
                <a:cxn ang="0">
                  <a:pos x="T4" y="T5"/>
                </a:cxn>
                <a:cxn ang="0">
                  <a:pos x="T6" y="T7"/>
                </a:cxn>
                <a:cxn ang="0">
                  <a:pos x="T8" y="T9"/>
                </a:cxn>
              </a:cxnLst>
              <a:rect l="0" t="0" r="r" b="b"/>
              <a:pathLst>
                <a:path w="85" h="70">
                  <a:moveTo>
                    <a:pt x="85" y="36"/>
                  </a:moveTo>
                  <a:cubicBezTo>
                    <a:pt x="80" y="19"/>
                    <a:pt x="80" y="19"/>
                    <a:pt x="80" y="19"/>
                  </a:cubicBezTo>
                  <a:cubicBezTo>
                    <a:pt x="76" y="5"/>
                    <a:pt x="56" y="0"/>
                    <a:pt x="35" y="6"/>
                  </a:cubicBezTo>
                  <a:cubicBezTo>
                    <a:pt x="14" y="12"/>
                    <a:pt x="0" y="27"/>
                    <a:pt x="4" y="40"/>
                  </a:cubicBezTo>
                  <a:cubicBezTo>
                    <a:pt x="13" y="70"/>
                    <a:pt x="13" y="70"/>
                    <a:pt x="13" y="70"/>
                  </a:cubicBezTo>
                </a:path>
              </a:pathLst>
            </a:custGeom>
            <a:noFill/>
            <a:ln w="19050" cap="rnd">
              <a:solidFill>
                <a:srgbClr val="640917"/>
              </a:solidFill>
              <a:prstDash val="solid"/>
              <a:miter lim="800000"/>
            </a:ln>
            <a:extLst>
              <a:ext uri="{909E8E84-426E-40DD-AFC4-6F175D3DCCD1}">
                <a14:hiddenFill xmlns:a14="http://schemas.microsoft.com/office/drawing/2010/main" xmlns="">
                  <a:solidFill>
                    <a:srgbClr val="FFFFFF"/>
                  </a:solidFill>
                </a14:hiddenFill>
              </a:ext>
            </a:extLst>
          </p:spPr>
          <p:txBody>
            <a:bodyPr anchor="ctr"/>
            <a:lstStyle/>
            <a:p>
              <a:pPr algn="ctr" defTabSz="1219200"/>
              <a:endParaRPr sz="2400">
                <a:solidFill>
                  <a:prstClr val="black"/>
                </a:solidFill>
                <a:cs typeface="+mn-ea"/>
                <a:sym typeface="+mn-lt"/>
              </a:endParaRPr>
            </a:p>
          </p:txBody>
        </p:sp>
        <p:sp>
          <p:nvSpPr>
            <p:cNvPr id="22" name="îṥḻîḓê"/>
            <p:cNvSpPr/>
            <p:nvPr/>
          </p:nvSpPr>
          <p:spPr bwMode="auto">
            <a:xfrm>
              <a:off x="8862" y="4864"/>
              <a:ext cx="106" cy="75"/>
            </a:xfrm>
            <a:custGeom>
              <a:avLst/>
              <a:gdLst>
                <a:gd name="T0" fmla="*/ 49 w 51"/>
                <a:gd name="T1" fmla="*/ 11 h 36"/>
                <a:gd name="T2" fmla="*/ 30 w 51"/>
                <a:gd name="T3" fmla="*/ 33 h 36"/>
                <a:gd name="T4" fmla="*/ 2 w 51"/>
                <a:gd name="T5" fmla="*/ 25 h 36"/>
                <a:gd name="T6" fmla="*/ 21 w 51"/>
                <a:gd name="T7" fmla="*/ 4 h 36"/>
                <a:gd name="T8" fmla="*/ 49 w 51"/>
                <a:gd name="T9" fmla="*/ 11 h 36"/>
              </a:gdLst>
              <a:ahLst/>
              <a:cxnLst>
                <a:cxn ang="0">
                  <a:pos x="T0" y="T1"/>
                </a:cxn>
                <a:cxn ang="0">
                  <a:pos x="T2" y="T3"/>
                </a:cxn>
                <a:cxn ang="0">
                  <a:pos x="T4" y="T5"/>
                </a:cxn>
                <a:cxn ang="0">
                  <a:pos x="T6" y="T7"/>
                </a:cxn>
                <a:cxn ang="0">
                  <a:pos x="T8" y="T9"/>
                </a:cxn>
              </a:cxnLst>
              <a:rect l="0" t="0" r="r" b="b"/>
              <a:pathLst>
                <a:path w="51" h="36">
                  <a:moveTo>
                    <a:pt x="49" y="11"/>
                  </a:moveTo>
                  <a:cubicBezTo>
                    <a:pt x="51" y="19"/>
                    <a:pt x="42" y="29"/>
                    <a:pt x="30" y="33"/>
                  </a:cubicBezTo>
                  <a:cubicBezTo>
                    <a:pt x="17" y="36"/>
                    <a:pt x="5" y="33"/>
                    <a:pt x="2" y="25"/>
                  </a:cubicBezTo>
                  <a:cubicBezTo>
                    <a:pt x="0" y="17"/>
                    <a:pt x="9" y="7"/>
                    <a:pt x="21" y="4"/>
                  </a:cubicBezTo>
                  <a:cubicBezTo>
                    <a:pt x="34" y="0"/>
                    <a:pt x="46" y="3"/>
                    <a:pt x="49" y="11"/>
                  </a:cubicBezTo>
                  <a:close/>
                </a:path>
              </a:pathLst>
            </a:custGeom>
            <a:solidFill>
              <a:srgbClr val="CDE0D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5" name="ïşľïdè"/>
            <p:cNvSpPr/>
            <p:nvPr/>
          </p:nvSpPr>
          <p:spPr bwMode="auto">
            <a:xfrm>
              <a:off x="8862" y="4864"/>
              <a:ext cx="106" cy="75"/>
            </a:xfrm>
            <a:custGeom>
              <a:avLst/>
              <a:gdLst>
                <a:gd name="T0" fmla="*/ 49 w 51"/>
                <a:gd name="T1" fmla="*/ 11 h 36"/>
                <a:gd name="T2" fmla="*/ 30 w 51"/>
                <a:gd name="T3" fmla="*/ 33 h 36"/>
                <a:gd name="T4" fmla="*/ 2 w 51"/>
                <a:gd name="T5" fmla="*/ 25 h 36"/>
                <a:gd name="T6" fmla="*/ 21 w 51"/>
                <a:gd name="T7" fmla="*/ 4 h 36"/>
                <a:gd name="T8" fmla="*/ 49 w 51"/>
                <a:gd name="T9" fmla="*/ 11 h 36"/>
              </a:gdLst>
              <a:ahLst/>
              <a:cxnLst>
                <a:cxn ang="0">
                  <a:pos x="T0" y="T1"/>
                </a:cxn>
                <a:cxn ang="0">
                  <a:pos x="T2" y="T3"/>
                </a:cxn>
                <a:cxn ang="0">
                  <a:pos x="T4" y="T5"/>
                </a:cxn>
                <a:cxn ang="0">
                  <a:pos x="T6" y="T7"/>
                </a:cxn>
                <a:cxn ang="0">
                  <a:pos x="T8" y="T9"/>
                </a:cxn>
              </a:cxnLst>
              <a:rect l="0" t="0" r="r" b="b"/>
              <a:pathLst>
                <a:path w="51" h="36">
                  <a:moveTo>
                    <a:pt x="49" y="11"/>
                  </a:moveTo>
                  <a:cubicBezTo>
                    <a:pt x="51" y="19"/>
                    <a:pt x="42" y="29"/>
                    <a:pt x="30" y="33"/>
                  </a:cubicBezTo>
                  <a:cubicBezTo>
                    <a:pt x="17" y="36"/>
                    <a:pt x="5" y="33"/>
                    <a:pt x="2" y="25"/>
                  </a:cubicBezTo>
                  <a:cubicBezTo>
                    <a:pt x="0" y="17"/>
                    <a:pt x="9" y="7"/>
                    <a:pt x="21" y="4"/>
                  </a:cubicBezTo>
                  <a:cubicBezTo>
                    <a:pt x="34" y="0"/>
                    <a:pt x="46" y="3"/>
                    <a:pt x="49" y="11"/>
                  </a:cubicBezTo>
                  <a:close/>
                </a:path>
              </a:pathLst>
            </a:custGeom>
            <a:noFill/>
            <a:ln w="19050" cap="rnd">
              <a:solidFill>
                <a:srgbClr val="640917"/>
              </a:solidFill>
              <a:prstDash val="solid"/>
              <a:miter lim="800000"/>
            </a:ln>
            <a:extLst>
              <a:ext uri="{909E8E84-426E-40DD-AFC4-6F175D3DCCD1}">
                <a14:hiddenFill xmlns:a14="http://schemas.microsoft.com/office/drawing/2010/main" xmlns="">
                  <a:solidFill>
                    <a:srgbClr val="FFFFFF"/>
                  </a:solidFill>
                </a14:hiddenFill>
              </a:ext>
            </a:extLst>
          </p:spPr>
          <p:txBody>
            <a:bodyPr anchor="ctr"/>
            <a:lstStyle/>
            <a:p>
              <a:pPr algn="ctr" defTabSz="1219200"/>
              <a:endParaRPr sz="2400">
                <a:solidFill>
                  <a:prstClr val="black"/>
                </a:solidFill>
                <a:cs typeface="+mn-ea"/>
                <a:sym typeface="+mn-lt"/>
              </a:endParaRPr>
            </a:p>
          </p:txBody>
        </p:sp>
        <p:sp>
          <p:nvSpPr>
            <p:cNvPr id="26" name="íŝ1ïḓê"/>
            <p:cNvSpPr/>
            <p:nvPr/>
          </p:nvSpPr>
          <p:spPr bwMode="auto">
            <a:xfrm>
              <a:off x="10140" y="2987"/>
              <a:ext cx="3335" cy="2431"/>
            </a:xfrm>
            <a:custGeom>
              <a:avLst/>
              <a:gdLst>
                <a:gd name="T0" fmla="*/ 1360 w 1548"/>
                <a:gd name="T1" fmla="*/ 1128 h 1128"/>
                <a:gd name="T2" fmla="*/ 0 w 1548"/>
                <a:gd name="T3" fmla="*/ 813 h 1128"/>
                <a:gd name="T4" fmla="*/ 189 w 1548"/>
                <a:gd name="T5" fmla="*/ 0 h 1128"/>
                <a:gd name="T6" fmla="*/ 1548 w 1548"/>
                <a:gd name="T7" fmla="*/ 316 h 1128"/>
                <a:gd name="T8" fmla="*/ 1360 w 1548"/>
                <a:gd name="T9" fmla="*/ 1128 h 1128"/>
              </a:gdLst>
              <a:ahLst/>
              <a:cxnLst>
                <a:cxn ang="0">
                  <a:pos x="T0" y="T1"/>
                </a:cxn>
                <a:cxn ang="0">
                  <a:pos x="T2" y="T3"/>
                </a:cxn>
                <a:cxn ang="0">
                  <a:pos x="T4" y="T5"/>
                </a:cxn>
                <a:cxn ang="0">
                  <a:pos x="T6" y="T7"/>
                </a:cxn>
                <a:cxn ang="0">
                  <a:pos x="T8" y="T9"/>
                </a:cxn>
              </a:cxnLst>
              <a:rect l="0" t="0" r="r" b="b"/>
              <a:pathLst>
                <a:path w="1548" h="1128">
                  <a:moveTo>
                    <a:pt x="1360" y="1128"/>
                  </a:moveTo>
                  <a:lnTo>
                    <a:pt x="0" y="813"/>
                  </a:lnTo>
                  <a:lnTo>
                    <a:pt x="189" y="0"/>
                  </a:lnTo>
                  <a:lnTo>
                    <a:pt x="1548" y="316"/>
                  </a:lnTo>
                  <a:lnTo>
                    <a:pt x="1360" y="1128"/>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7" name="ïšḻîḑê"/>
            <p:cNvSpPr/>
            <p:nvPr/>
          </p:nvSpPr>
          <p:spPr bwMode="auto">
            <a:xfrm>
              <a:off x="10140" y="2987"/>
              <a:ext cx="3335" cy="2431"/>
            </a:xfrm>
            <a:custGeom>
              <a:avLst/>
              <a:gdLst>
                <a:gd name="T0" fmla="*/ 1360 w 1548"/>
                <a:gd name="T1" fmla="*/ 1128 h 1128"/>
                <a:gd name="T2" fmla="*/ 0 w 1548"/>
                <a:gd name="T3" fmla="*/ 813 h 1128"/>
                <a:gd name="T4" fmla="*/ 189 w 1548"/>
                <a:gd name="T5" fmla="*/ 0 h 1128"/>
                <a:gd name="T6" fmla="*/ 1548 w 1548"/>
                <a:gd name="T7" fmla="*/ 316 h 1128"/>
                <a:gd name="T8" fmla="*/ 1360 w 1548"/>
                <a:gd name="T9" fmla="*/ 1128 h 1128"/>
              </a:gdLst>
              <a:ahLst/>
              <a:cxnLst>
                <a:cxn ang="0">
                  <a:pos x="T0" y="T1"/>
                </a:cxn>
                <a:cxn ang="0">
                  <a:pos x="T2" y="T3"/>
                </a:cxn>
                <a:cxn ang="0">
                  <a:pos x="T4" y="T5"/>
                </a:cxn>
                <a:cxn ang="0">
                  <a:pos x="T6" y="T7"/>
                </a:cxn>
                <a:cxn ang="0">
                  <a:pos x="T8" y="T9"/>
                </a:cxn>
              </a:cxnLst>
              <a:rect l="0" t="0" r="r" b="b"/>
              <a:pathLst>
                <a:path w="1548" h="1128">
                  <a:moveTo>
                    <a:pt x="1360" y="1128"/>
                  </a:moveTo>
                  <a:lnTo>
                    <a:pt x="0" y="813"/>
                  </a:lnTo>
                  <a:lnTo>
                    <a:pt x="189" y="0"/>
                  </a:lnTo>
                  <a:lnTo>
                    <a:pt x="1548" y="316"/>
                  </a:lnTo>
                  <a:lnTo>
                    <a:pt x="1360" y="112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8" name="íŝḻîḍê"/>
            <p:cNvSpPr/>
            <p:nvPr/>
          </p:nvSpPr>
          <p:spPr bwMode="auto">
            <a:xfrm>
              <a:off x="10127" y="2972"/>
              <a:ext cx="3361" cy="2461"/>
            </a:xfrm>
            <a:custGeom>
              <a:avLst/>
              <a:gdLst>
                <a:gd name="T0" fmla="*/ 1366 w 1560"/>
                <a:gd name="T1" fmla="*/ 1135 h 1142"/>
                <a:gd name="T2" fmla="*/ 1367 w 1560"/>
                <a:gd name="T3" fmla="*/ 1130 h 1142"/>
                <a:gd name="T4" fmla="*/ 14 w 1560"/>
                <a:gd name="T5" fmla="*/ 816 h 1142"/>
                <a:gd name="T6" fmla="*/ 200 w 1560"/>
                <a:gd name="T7" fmla="*/ 15 h 1142"/>
                <a:gd name="T8" fmla="*/ 1547 w 1560"/>
                <a:gd name="T9" fmla="*/ 327 h 1142"/>
                <a:gd name="T10" fmla="*/ 1360 w 1560"/>
                <a:gd name="T11" fmla="*/ 1134 h 1142"/>
                <a:gd name="T12" fmla="*/ 1366 w 1560"/>
                <a:gd name="T13" fmla="*/ 1135 h 1142"/>
                <a:gd name="T14" fmla="*/ 1367 w 1560"/>
                <a:gd name="T15" fmla="*/ 1130 h 1142"/>
                <a:gd name="T16" fmla="*/ 1366 w 1560"/>
                <a:gd name="T17" fmla="*/ 1135 h 1142"/>
                <a:gd name="T18" fmla="*/ 1371 w 1560"/>
                <a:gd name="T19" fmla="*/ 1137 h 1142"/>
                <a:gd name="T20" fmla="*/ 1560 w 1560"/>
                <a:gd name="T21" fmla="*/ 318 h 1142"/>
                <a:gd name="T22" fmla="*/ 191 w 1560"/>
                <a:gd name="T23" fmla="*/ 0 h 1142"/>
                <a:gd name="T24" fmla="*/ 0 w 1560"/>
                <a:gd name="T25" fmla="*/ 824 h 1142"/>
                <a:gd name="T26" fmla="*/ 1370 w 1560"/>
                <a:gd name="T27" fmla="*/ 1142 h 1142"/>
                <a:gd name="T28" fmla="*/ 1371 w 1560"/>
                <a:gd name="T29" fmla="*/ 1137 h 1142"/>
                <a:gd name="T30" fmla="*/ 1366 w 1560"/>
                <a:gd name="T31" fmla="*/ 1135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0" h="1142">
                  <a:moveTo>
                    <a:pt x="1366" y="1135"/>
                  </a:moveTo>
                  <a:lnTo>
                    <a:pt x="1367" y="1130"/>
                  </a:lnTo>
                  <a:lnTo>
                    <a:pt x="14" y="816"/>
                  </a:lnTo>
                  <a:lnTo>
                    <a:pt x="200" y="15"/>
                  </a:lnTo>
                  <a:lnTo>
                    <a:pt x="1547" y="327"/>
                  </a:lnTo>
                  <a:lnTo>
                    <a:pt x="1360" y="1134"/>
                  </a:lnTo>
                  <a:lnTo>
                    <a:pt x="1366" y="1135"/>
                  </a:lnTo>
                  <a:lnTo>
                    <a:pt x="1367" y="1130"/>
                  </a:lnTo>
                  <a:lnTo>
                    <a:pt x="1366" y="1135"/>
                  </a:lnTo>
                  <a:lnTo>
                    <a:pt x="1371" y="1137"/>
                  </a:lnTo>
                  <a:lnTo>
                    <a:pt x="1560" y="318"/>
                  </a:lnTo>
                  <a:lnTo>
                    <a:pt x="191" y="0"/>
                  </a:lnTo>
                  <a:lnTo>
                    <a:pt x="0" y="824"/>
                  </a:lnTo>
                  <a:lnTo>
                    <a:pt x="1370" y="1142"/>
                  </a:lnTo>
                  <a:lnTo>
                    <a:pt x="1371" y="1137"/>
                  </a:lnTo>
                  <a:lnTo>
                    <a:pt x="1366" y="1135"/>
                  </a:lnTo>
                  <a:close/>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9" name="iṥlîdè"/>
            <p:cNvSpPr/>
            <p:nvPr/>
          </p:nvSpPr>
          <p:spPr bwMode="auto">
            <a:xfrm>
              <a:off x="10127" y="2972"/>
              <a:ext cx="3361" cy="2461"/>
            </a:xfrm>
            <a:custGeom>
              <a:avLst/>
              <a:gdLst>
                <a:gd name="T0" fmla="*/ 1366 w 1560"/>
                <a:gd name="T1" fmla="*/ 1135 h 1142"/>
                <a:gd name="T2" fmla="*/ 1367 w 1560"/>
                <a:gd name="T3" fmla="*/ 1130 h 1142"/>
                <a:gd name="T4" fmla="*/ 14 w 1560"/>
                <a:gd name="T5" fmla="*/ 816 h 1142"/>
                <a:gd name="T6" fmla="*/ 200 w 1560"/>
                <a:gd name="T7" fmla="*/ 15 h 1142"/>
                <a:gd name="T8" fmla="*/ 1547 w 1560"/>
                <a:gd name="T9" fmla="*/ 327 h 1142"/>
                <a:gd name="T10" fmla="*/ 1360 w 1560"/>
                <a:gd name="T11" fmla="*/ 1134 h 1142"/>
                <a:gd name="T12" fmla="*/ 1366 w 1560"/>
                <a:gd name="T13" fmla="*/ 1135 h 1142"/>
                <a:gd name="T14" fmla="*/ 1367 w 1560"/>
                <a:gd name="T15" fmla="*/ 1130 h 1142"/>
                <a:gd name="T16" fmla="*/ 1366 w 1560"/>
                <a:gd name="T17" fmla="*/ 1135 h 1142"/>
                <a:gd name="T18" fmla="*/ 1371 w 1560"/>
                <a:gd name="T19" fmla="*/ 1137 h 1142"/>
                <a:gd name="T20" fmla="*/ 1560 w 1560"/>
                <a:gd name="T21" fmla="*/ 318 h 1142"/>
                <a:gd name="T22" fmla="*/ 191 w 1560"/>
                <a:gd name="T23" fmla="*/ 0 h 1142"/>
                <a:gd name="T24" fmla="*/ 0 w 1560"/>
                <a:gd name="T25" fmla="*/ 824 h 1142"/>
                <a:gd name="T26" fmla="*/ 1370 w 1560"/>
                <a:gd name="T27" fmla="*/ 1142 h 1142"/>
                <a:gd name="T28" fmla="*/ 1371 w 1560"/>
                <a:gd name="T29" fmla="*/ 1137 h 1142"/>
                <a:gd name="T30" fmla="*/ 1366 w 1560"/>
                <a:gd name="T31" fmla="*/ 1135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0" h="1142">
                  <a:moveTo>
                    <a:pt x="1366" y="1135"/>
                  </a:moveTo>
                  <a:lnTo>
                    <a:pt x="1367" y="1130"/>
                  </a:lnTo>
                  <a:lnTo>
                    <a:pt x="14" y="816"/>
                  </a:lnTo>
                  <a:lnTo>
                    <a:pt x="200" y="15"/>
                  </a:lnTo>
                  <a:lnTo>
                    <a:pt x="1547" y="327"/>
                  </a:lnTo>
                  <a:lnTo>
                    <a:pt x="1360" y="1134"/>
                  </a:lnTo>
                  <a:lnTo>
                    <a:pt x="1366" y="1135"/>
                  </a:lnTo>
                  <a:lnTo>
                    <a:pt x="1367" y="1130"/>
                  </a:lnTo>
                  <a:lnTo>
                    <a:pt x="1366" y="1135"/>
                  </a:lnTo>
                  <a:lnTo>
                    <a:pt x="1371" y="1137"/>
                  </a:lnTo>
                  <a:lnTo>
                    <a:pt x="1560" y="318"/>
                  </a:lnTo>
                  <a:lnTo>
                    <a:pt x="191" y="0"/>
                  </a:lnTo>
                  <a:lnTo>
                    <a:pt x="0" y="824"/>
                  </a:lnTo>
                  <a:lnTo>
                    <a:pt x="1370" y="1142"/>
                  </a:lnTo>
                  <a:lnTo>
                    <a:pt x="1371" y="1137"/>
                  </a:lnTo>
                  <a:lnTo>
                    <a:pt x="1366" y="1135"/>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 name="îŝḷïḍe"/>
            <p:cNvSpPr/>
            <p:nvPr/>
          </p:nvSpPr>
          <p:spPr bwMode="auto">
            <a:xfrm>
              <a:off x="12576" y="3735"/>
              <a:ext cx="224" cy="696"/>
            </a:xfrm>
            <a:custGeom>
              <a:avLst/>
              <a:gdLst>
                <a:gd name="T0" fmla="*/ 104 w 104"/>
                <a:gd name="T1" fmla="*/ 6 h 323"/>
                <a:gd name="T2" fmla="*/ 30 w 104"/>
                <a:gd name="T3" fmla="*/ 323 h 323"/>
                <a:gd name="T4" fmla="*/ 0 w 104"/>
                <a:gd name="T5" fmla="*/ 316 h 323"/>
                <a:gd name="T6" fmla="*/ 74 w 104"/>
                <a:gd name="T7" fmla="*/ 0 h 323"/>
                <a:gd name="T8" fmla="*/ 104 w 104"/>
                <a:gd name="T9" fmla="*/ 6 h 323"/>
              </a:gdLst>
              <a:ahLst/>
              <a:cxnLst>
                <a:cxn ang="0">
                  <a:pos x="T0" y="T1"/>
                </a:cxn>
                <a:cxn ang="0">
                  <a:pos x="T2" y="T3"/>
                </a:cxn>
                <a:cxn ang="0">
                  <a:pos x="T4" y="T5"/>
                </a:cxn>
                <a:cxn ang="0">
                  <a:pos x="T6" y="T7"/>
                </a:cxn>
                <a:cxn ang="0">
                  <a:pos x="T8" y="T9"/>
                </a:cxn>
              </a:cxnLst>
              <a:rect l="0" t="0" r="r" b="b"/>
              <a:pathLst>
                <a:path w="104" h="323">
                  <a:moveTo>
                    <a:pt x="104" y="6"/>
                  </a:moveTo>
                  <a:lnTo>
                    <a:pt x="30" y="323"/>
                  </a:lnTo>
                  <a:lnTo>
                    <a:pt x="0" y="316"/>
                  </a:lnTo>
                  <a:lnTo>
                    <a:pt x="74" y="0"/>
                  </a:lnTo>
                  <a:lnTo>
                    <a:pt x="104" y="6"/>
                  </a:lnTo>
                  <a:close/>
                </a:path>
              </a:pathLst>
            </a:custGeom>
            <a:solidFill>
              <a:srgbClr val="EFDDD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3" name="ïşḻiḍe"/>
            <p:cNvSpPr/>
            <p:nvPr/>
          </p:nvSpPr>
          <p:spPr bwMode="auto">
            <a:xfrm>
              <a:off x="12576" y="3735"/>
              <a:ext cx="224" cy="696"/>
            </a:xfrm>
            <a:custGeom>
              <a:avLst/>
              <a:gdLst>
                <a:gd name="T0" fmla="*/ 104 w 104"/>
                <a:gd name="T1" fmla="*/ 6 h 323"/>
                <a:gd name="T2" fmla="*/ 30 w 104"/>
                <a:gd name="T3" fmla="*/ 323 h 323"/>
                <a:gd name="T4" fmla="*/ 0 w 104"/>
                <a:gd name="T5" fmla="*/ 316 h 323"/>
                <a:gd name="T6" fmla="*/ 74 w 104"/>
                <a:gd name="T7" fmla="*/ 0 h 323"/>
                <a:gd name="T8" fmla="*/ 104 w 104"/>
                <a:gd name="T9" fmla="*/ 6 h 323"/>
              </a:gdLst>
              <a:ahLst/>
              <a:cxnLst>
                <a:cxn ang="0">
                  <a:pos x="T0" y="T1"/>
                </a:cxn>
                <a:cxn ang="0">
                  <a:pos x="T2" y="T3"/>
                </a:cxn>
                <a:cxn ang="0">
                  <a:pos x="T4" y="T5"/>
                </a:cxn>
                <a:cxn ang="0">
                  <a:pos x="T6" y="T7"/>
                </a:cxn>
                <a:cxn ang="0">
                  <a:pos x="T8" y="T9"/>
                </a:cxn>
              </a:cxnLst>
              <a:rect l="0" t="0" r="r" b="b"/>
              <a:pathLst>
                <a:path w="104" h="323">
                  <a:moveTo>
                    <a:pt x="104" y="6"/>
                  </a:moveTo>
                  <a:lnTo>
                    <a:pt x="30" y="323"/>
                  </a:lnTo>
                  <a:lnTo>
                    <a:pt x="0" y="316"/>
                  </a:lnTo>
                  <a:lnTo>
                    <a:pt x="74" y="0"/>
                  </a:lnTo>
                  <a:lnTo>
                    <a:pt x="104" y="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4" name="ïsļíḓé"/>
            <p:cNvSpPr/>
            <p:nvPr/>
          </p:nvSpPr>
          <p:spPr bwMode="auto">
            <a:xfrm>
              <a:off x="12723" y="4109"/>
              <a:ext cx="144" cy="356"/>
            </a:xfrm>
            <a:custGeom>
              <a:avLst/>
              <a:gdLst>
                <a:gd name="T0" fmla="*/ 67 w 67"/>
                <a:gd name="T1" fmla="*/ 7 h 165"/>
                <a:gd name="T2" fmla="*/ 30 w 67"/>
                <a:gd name="T3" fmla="*/ 165 h 165"/>
                <a:gd name="T4" fmla="*/ 0 w 67"/>
                <a:gd name="T5" fmla="*/ 158 h 165"/>
                <a:gd name="T6" fmla="*/ 37 w 67"/>
                <a:gd name="T7" fmla="*/ 0 h 165"/>
                <a:gd name="T8" fmla="*/ 67 w 67"/>
                <a:gd name="T9" fmla="*/ 7 h 165"/>
              </a:gdLst>
              <a:ahLst/>
              <a:cxnLst>
                <a:cxn ang="0">
                  <a:pos x="T0" y="T1"/>
                </a:cxn>
                <a:cxn ang="0">
                  <a:pos x="T2" y="T3"/>
                </a:cxn>
                <a:cxn ang="0">
                  <a:pos x="T4" y="T5"/>
                </a:cxn>
                <a:cxn ang="0">
                  <a:pos x="T6" y="T7"/>
                </a:cxn>
                <a:cxn ang="0">
                  <a:pos x="T8" y="T9"/>
                </a:cxn>
              </a:cxnLst>
              <a:rect l="0" t="0" r="r" b="b"/>
              <a:pathLst>
                <a:path w="67" h="165">
                  <a:moveTo>
                    <a:pt x="67" y="7"/>
                  </a:moveTo>
                  <a:lnTo>
                    <a:pt x="30" y="165"/>
                  </a:lnTo>
                  <a:lnTo>
                    <a:pt x="0" y="158"/>
                  </a:lnTo>
                  <a:lnTo>
                    <a:pt x="37" y="0"/>
                  </a:lnTo>
                  <a:lnTo>
                    <a:pt x="67" y="7"/>
                  </a:lnTo>
                  <a:close/>
                </a:path>
              </a:pathLst>
            </a:custGeom>
            <a:solidFill>
              <a:srgbClr val="EFDDD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5" name="iṣļïďe"/>
            <p:cNvSpPr/>
            <p:nvPr/>
          </p:nvSpPr>
          <p:spPr bwMode="auto">
            <a:xfrm>
              <a:off x="12723" y="4109"/>
              <a:ext cx="144" cy="356"/>
            </a:xfrm>
            <a:custGeom>
              <a:avLst/>
              <a:gdLst>
                <a:gd name="T0" fmla="*/ 67 w 67"/>
                <a:gd name="T1" fmla="*/ 7 h 165"/>
                <a:gd name="T2" fmla="*/ 30 w 67"/>
                <a:gd name="T3" fmla="*/ 165 h 165"/>
                <a:gd name="T4" fmla="*/ 0 w 67"/>
                <a:gd name="T5" fmla="*/ 158 h 165"/>
                <a:gd name="T6" fmla="*/ 37 w 67"/>
                <a:gd name="T7" fmla="*/ 0 h 165"/>
                <a:gd name="T8" fmla="*/ 67 w 67"/>
                <a:gd name="T9" fmla="*/ 7 h 165"/>
              </a:gdLst>
              <a:ahLst/>
              <a:cxnLst>
                <a:cxn ang="0">
                  <a:pos x="T0" y="T1"/>
                </a:cxn>
                <a:cxn ang="0">
                  <a:pos x="T2" y="T3"/>
                </a:cxn>
                <a:cxn ang="0">
                  <a:pos x="T4" y="T5"/>
                </a:cxn>
                <a:cxn ang="0">
                  <a:pos x="T6" y="T7"/>
                </a:cxn>
                <a:cxn ang="0">
                  <a:pos x="T8" y="T9"/>
                </a:cxn>
              </a:cxnLst>
              <a:rect l="0" t="0" r="r" b="b"/>
              <a:pathLst>
                <a:path w="67" h="165">
                  <a:moveTo>
                    <a:pt x="67" y="7"/>
                  </a:moveTo>
                  <a:lnTo>
                    <a:pt x="30" y="165"/>
                  </a:lnTo>
                  <a:lnTo>
                    <a:pt x="0" y="158"/>
                  </a:lnTo>
                  <a:lnTo>
                    <a:pt x="37" y="0"/>
                  </a:lnTo>
                  <a:lnTo>
                    <a:pt x="67" y="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6" name="îşḻïdê"/>
            <p:cNvSpPr/>
            <p:nvPr/>
          </p:nvSpPr>
          <p:spPr bwMode="auto">
            <a:xfrm>
              <a:off x="12872" y="3933"/>
              <a:ext cx="192" cy="567"/>
            </a:xfrm>
            <a:custGeom>
              <a:avLst/>
              <a:gdLst>
                <a:gd name="T0" fmla="*/ 89 w 89"/>
                <a:gd name="T1" fmla="*/ 6 h 263"/>
                <a:gd name="T2" fmla="*/ 30 w 89"/>
                <a:gd name="T3" fmla="*/ 263 h 263"/>
                <a:gd name="T4" fmla="*/ 0 w 89"/>
                <a:gd name="T5" fmla="*/ 256 h 263"/>
                <a:gd name="T6" fmla="*/ 59 w 89"/>
                <a:gd name="T7" fmla="*/ 0 h 263"/>
                <a:gd name="T8" fmla="*/ 89 w 89"/>
                <a:gd name="T9" fmla="*/ 6 h 263"/>
              </a:gdLst>
              <a:ahLst/>
              <a:cxnLst>
                <a:cxn ang="0">
                  <a:pos x="T0" y="T1"/>
                </a:cxn>
                <a:cxn ang="0">
                  <a:pos x="T2" y="T3"/>
                </a:cxn>
                <a:cxn ang="0">
                  <a:pos x="T4" y="T5"/>
                </a:cxn>
                <a:cxn ang="0">
                  <a:pos x="T6" y="T7"/>
                </a:cxn>
                <a:cxn ang="0">
                  <a:pos x="T8" y="T9"/>
                </a:cxn>
              </a:cxnLst>
              <a:rect l="0" t="0" r="r" b="b"/>
              <a:pathLst>
                <a:path w="89" h="263">
                  <a:moveTo>
                    <a:pt x="89" y="6"/>
                  </a:moveTo>
                  <a:lnTo>
                    <a:pt x="30" y="263"/>
                  </a:lnTo>
                  <a:lnTo>
                    <a:pt x="0" y="256"/>
                  </a:lnTo>
                  <a:lnTo>
                    <a:pt x="59" y="0"/>
                  </a:lnTo>
                  <a:lnTo>
                    <a:pt x="89" y="6"/>
                  </a:lnTo>
                  <a:close/>
                </a:path>
              </a:pathLst>
            </a:custGeom>
            <a:solidFill>
              <a:srgbClr val="EFDDD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7" name="íśľîḋé"/>
            <p:cNvSpPr/>
            <p:nvPr/>
          </p:nvSpPr>
          <p:spPr bwMode="auto">
            <a:xfrm>
              <a:off x="12872" y="3933"/>
              <a:ext cx="192" cy="567"/>
            </a:xfrm>
            <a:custGeom>
              <a:avLst/>
              <a:gdLst>
                <a:gd name="T0" fmla="*/ 89 w 89"/>
                <a:gd name="T1" fmla="*/ 6 h 263"/>
                <a:gd name="T2" fmla="*/ 30 w 89"/>
                <a:gd name="T3" fmla="*/ 263 h 263"/>
                <a:gd name="T4" fmla="*/ 0 w 89"/>
                <a:gd name="T5" fmla="*/ 256 h 263"/>
                <a:gd name="T6" fmla="*/ 59 w 89"/>
                <a:gd name="T7" fmla="*/ 0 h 263"/>
                <a:gd name="T8" fmla="*/ 89 w 89"/>
                <a:gd name="T9" fmla="*/ 6 h 263"/>
              </a:gdLst>
              <a:ahLst/>
              <a:cxnLst>
                <a:cxn ang="0">
                  <a:pos x="T0" y="T1"/>
                </a:cxn>
                <a:cxn ang="0">
                  <a:pos x="T2" y="T3"/>
                </a:cxn>
                <a:cxn ang="0">
                  <a:pos x="T4" y="T5"/>
                </a:cxn>
                <a:cxn ang="0">
                  <a:pos x="T6" y="T7"/>
                </a:cxn>
                <a:cxn ang="0">
                  <a:pos x="T8" y="T9"/>
                </a:cxn>
              </a:cxnLst>
              <a:rect l="0" t="0" r="r" b="b"/>
              <a:pathLst>
                <a:path w="89" h="263">
                  <a:moveTo>
                    <a:pt x="89" y="6"/>
                  </a:moveTo>
                  <a:lnTo>
                    <a:pt x="30" y="263"/>
                  </a:lnTo>
                  <a:lnTo>
                    <a:pt x="0" y="256"/>
                  </a:lnTo>
                  <a:lnTo>
                    <a:pt x="59" y="0"/>
                  </a:lnTo>
                  <a:lnTo>
                    <a:pt x="89" y="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8" name="í$1iďe"/>
            <p:cNvSpPr/>
            <p:nvPr/>
          </p:nvSpPr>
          <p:spPr bwMode="auto">
            <a:xfrm>
              <a:off x="13020" y="4340"/>
              <a:ext cx="103" cy="192"/>
            </a:xfrm>
            <a:custGeom>
              <a:avLst/>
              <a:gdLst>
                <a:gd name="T0" fmla="*/ 48 w 48"/>
                <a:gd name="T1" fmla="*/ 7 h 89"/>
                <a:gd name="T2" fmla="*/ 29 w 48"/>
                <a:gd name="T3" fmla="*/ 89 h 89"/>
                <a:gd name="T4" fmla="*/ 0 w 48"/>
                <a:gd name="T5" fmla="*/ 83 h 89"/>
                <a:gd name="T6" fmla="*/ 18 w 48"/>
                <a:gd name="T7" fmla="*/ 0 h 89"/>
                <a:gd name="T8" fmla="*/ 48 w 48"/>
                <a:gd name="T9" fmla="*/ 7 h 89"/>
              </a:gdLst>
              <a:ahLst/>
              <a:cxnLst>
                <a:cxn ang="0">
                  <a:pos x="T0" y="T1"/>
                </a:cxn>
                <a:cxn ang="0">
                  <a:pos x="T2" y="T3"/>
                </a:cxn>
                <a:cxn ang="0">
                  <a:pos x="T4" y="T5"/>
                </a:cxn>
                <a:cxn ang="0">
                  <a:pos x="T6" y="T7"/>
                </a:cxn>
                <a:cxn ang="0">
                  <a:pos x="T8" y="T9"/>
                </a:cxn>
              </a:cxnLst>
              <a:rect l="0" t="0" r="r" b="b"/>
              <a:pathLst>
                <a:path w="48" h="89">
                  <a:moveTo>
                    <a:pt x="48" y="7"/>
                  </a:moveTo>
                  <a:lnTo>
                    <a:pt x="29" y="89"/>
                  </a:lnTo>
                  <a:lnTo>
                    <a:pt x="0" y="83"/>
                  </a:lnTo>
                  <a:lnTo>
                    <a:pt x="18" y="0"/>
                  </a:lnTo>
                  <a:lnTo>
                    <a:pt x="48" y="7"/>
                  </a:lnTo>
                  <a:close/>
                </a:path>
              </a:pathLst>
            </a:custGeom>
            <a:solidFill>
              <a:srgbClr val="EFDDD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9" name="íšľidê"/>
            <p:cNvSpPr/>
            <p:nvPr/>
          </p:nvSpPr>
          <p:spPr bwMode="auto">
            <a:xfrm>
              <a:off x="13061" y="4159"/>
              <a:ext cx="103" cy="194"/>
            </a:xfrm>
            <a:custGeom>
              <a:avLst/>
              <a:gdLst>
                <a:gd name="T0" fmla="*/ 48 w 48"/>
                <a:gd name="T1" fmla="*/ 8 h 90"/>
                <a:gd name="T2" fmla="*/ 29 w 48"/>
                <a:gd name="T3" fmla="*/ 90 h 90"/>
                <a:gd name="T4" fmla="*/ 0 w 48"/>
                <a:gd name="T5" fmla="*/ 83 h 90"/>
                <a:gd name="T6" fmla="*/ 18 w 48"/>
                <a:gd name="T7" fmla="*/ 0 h 90"/>
                <a:gd name="T8" fmla="*/ 48 w 48"/>
                <a:gd name="T9" fmla="*/ 8 h 90"/>
              </a:gdLst>
              <a:ahLst/>
              <a:cxnLst>
                <a:cxn ang="0">
                  <a:pos x="T0" y="T1"/>
                </a:cxn>
                <a:cxn ang="0">
                  <a:pos x="T2" y="T3"/>
                </a:cxn>
                <a:cxn ang="0">
                  <a:pos x="T4" y="T5"/>
                </a:cxn>
                <a:cxn ang="0">
                  <a:pos x="T6" y="T7"/>
                </a:cxn>
                <a:cxn ang="0">
                  <a:pos x="T8" y="T9"/>
                </a:cxn>
              </a:cxnLst>
              <a:rect l="0" t="0" r="r" b="b"/>
              <a:pathLst>
                <a:path w="48" h="90">
                  <a:moveTo>
                    <a:pt x="48" y="8"/>
                  </a:moveTo>
                  <a:lnTo>
                    <a:pt x="29" y="90"/>
                  </a:lnTo>
                  <a:lnTo>
                    <a:pt x="0" y="83"/>
                  </a:lnTo>
                  <a:lnTo>
                    <a:pt x="18" y="0"/>
                  </a:lnTo>
                  <a:lnTo>
                    <a:pt x="48" y="8"/>
                  </a:lnTo>
                  <a:close/>
                </a:path>
              </a:pathLst>
            </a:custGeom>
            <a:solidFill>
              <a:srgbClr val="E25959"/>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0" name="îsḻiďé"/>
            <p:cNvSpPr/>
            <p:nvPr/>
          </p:nvSpPr>
          <p:spPr bwMode="auto">
            <a:xfrm>
              <a:off x="12803" y="3984"/>
              <a:ext cx="95" cy="140"/>
            </a:xfrm>
            <a:custGeom>
              <a:avLst/>
              <a:gdLst>
                <a:gd name="T0" fmla="*/ 44 w 44"/>
                <a:gd name="T1" fmla="*/ 7 h 65"/>
                <a:gd name="T2" fmla="*/ 30 w 44"/>
                <a:gd name="T3" fmla="*/ 65 h 65"/>
                <a:gd name="T4" fmla="*/ 0 w 44"/>
                <a:gd name="T5" fmla="*/ 58 h 65"/>
                <a:gd name="T6" fmla="*/ 14 w 44"/>
                <a:gd name="T7" fmla="*/ 0 h 65"/>
                <a:gd name="T8" fmla="*/ 44 w 44"/>
                <a:gd name="T9" fmla="*/ 7 h 65"/>
              </a:gdLst>
              <a:ahLst/>
              <a:cxnLst>
                <a:cxn ang="0">
                  <a:pos x="T0" y="T1"/>
                </a:cxn>
                <a:cxn ang="0">
                  <a:pos x="T2" y="T3"/>
                </a:cxn>
                <a:cxn ang="0">
                  <a:pos x="T4" y="T5"/>
                </a:cxn>
                <a:cxn ang="0">
                  <a:pos x="T6" y="T7"/>
                </a:cxn>
                <a:cxn ang="0">
                  <a:pos x="T8" y="T9"/>
                </a:cxn>
              </a:cxnLst>
              <a:rect l="0" t="0" r="r" b="b"/>
              <a:pathLst>
                <a:path w="44" h="65">
                  <a:moveTo>
                    <a:pt x="44" y="7"/>
                  </a:moveTo>
                  <a:lnTo>
                    <a:pt x="30" y="65"/>
                  </a:lnTo>
                  <a:lnTo>
                    <a:pt x="0" y="58"/>
                  </a:lnTo>
                  <a:lnTo>
                    <a:pt x="14" y="0"/>
                  </a:lnTo>
                  <a:lnTo>
                    <a:pt x="44" y="7"/>
                  </a:lnTo>
                  <a:close/>
                </a:path>
              </a:pathLst>
            </a:custGeom>
            <a:solidFill>
              <a:srgbClr val="E25959"/>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1" name="ïṣḷîḋé"/>
            <p:cNvSpPr/>
            <p:nvPr/>
          </p:nvSpPr>
          <p:spPr bwMode="auto">
            <a:xfrm>
              <a:off x="12803" y="3984"/>
              <a:ext cx="95" cy="140"/>
            </a:xfrm>
            <a:custGeom>
              <a:avLst/>
              <a:gdLst>
                <a:gd name="T0" fmla="*/ 44 w 44"/>
                <a:gd name="T1" fmla="*/ 7 h 65"/>
                <a:gd name="T2" fmla="*/ 30 w 44"/>
                <a:gd name="T3" fmla="*/ 65 h 65"/>
                <a:gd name="T4" fmla="*/ 0 w 44"/>
                <a:gd name="T5" fmla="*/ 58 h 65"/>
                <a:gd name="T6" fmla="*/ 14 w 44"/>
                <a:gd name="T7" fmla="*/ 0 h 65"/>
                <a:gd name="T8" fmla="*/ 44 w 44"/>
                <a:gd name="T9" fmla="*/ 7 h 65"/>
              </a:gdLst>
              <a:ahLst/>
              <a:cxnLst>
                <a:cxn ang="0">
                  <a:pos x="T0" y="T1"/>
                </a:cxn>
                <a:cxn ang="0">
                  <a:pos x="T2" y="T3"/>
                </a:cxn>
                <a:cxn ang="0">
                  <a:pos x="T4" y="T5"/>
                </a:cxn>
                <a:cxn ang="0">
                  <a:pos x="T6" y="T7"/>
                </a:cxn>
                <a:cxn ang="0">
                  <a:pos x="T8" y="T9"/>
                </a:cxn>
              </a:cxnLst>
              <a:rect l="0" t="0" r="r" b="b"/>
              <a:pathLst>
                <a:path w="44" h="65">
                  <a:moveTo>
                    <a:pt x="44" y="7"/>
                  </a:moveTo>
                  <a:lnTo>
                    <a:pt x="30" y="65"/>
                  </a:lnTo>
                  <a:lnTo>
                    <a:pt x="0" y="58"/>
                  </a:lnTo>
                  <a:lnTo>
                    <a:pt x="14" y="0"/>
                  </a:lnTo>
                  <a:lnTo>
                    <a:pt x="44" y="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2" name="işḷïḓe"/>
            <p:cNvSpPr/>
            <p:nvPr/>
          </p:nvSpPr>
          <p:spPr bwMode="auto">
            <a:xfrm>
              <a:off x="11715" y="3569"/>
              <a:ext cx="707" cy="748"/>
            </a:xfrm>
            <a:custGeom>
              <a:avLst/>
              <a:gdLst>
                <a:gd name="T0" fmla="*/ 337 w 339"/>
                <a:gd name="T1" fmla="*/ 216 h 358"/>
                <a:gd name="T2" fmla="*/ 142 w 339"/>
                <a:gd name="T3" fmla="*/ 338 h 358"/>
                <a:gd name="T4" fmla="*/ 20 w 339"/>
                <a:gd name="T5" fmla="*/ 142 h 358"/>
                <a:gd name="T6" fmla="*/ 215 w 339"/>
                <a:gd name="T7" fmla="*/ 21 h 358"/>
                <a:gd name="T8" fmla="*/ 230 w 339"/>
                <a:gd name="T9" fmla="*/ 25 h 358"/>
                <a:gd name="T10" fmla="*/ 178 w 339"/>
                <a:gd name="T11" fmla="*/ 179 h 358"/>
                <a:gd name="T12" fmla="*/ 339 w 339"/>
                <a:gd name="T13" fmla="*/ 202 h 358"/>
                <a:gd name="T14" fmla="*/ 337 w 339"/>
                <a:gd name="T15" fmla="*/ 216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58">
                  <a:moveTo>
                    <a:pt x="337" y="216"/>
                  </a:moveTo>
                  <a:cubicBezTo>
                    <a:pt x="317" y="303"/>
                    <a:pt x="229" y="358"/>
                    <a:pt x="142" y="338"/>
                  </a:cubicBezTo>
                  <a:cubicBezTo>
                    <a:pt x="54" y="317"/>
                    <a:pt x="0" y="230"/>
                    <a:pt x="20" y="142"/>
                  </a:cubicBezTo>
                  <a:cubicBezTo>
                    <a:pt x="40" y="55"/>
                    <a:pt x="128" y="0"/>
                    <a:pt x="215" y="21"/>
                  </a:cubicBezTo>
                  <a:cubicBezTo>
                    <a:pt x="220" y="22"/>
                    <a:pt x="225" y="23"/>
                    <a:pt x="230" y="25"/>
                  </a:cubicBezTo>
                  <a:cubicBezTo>
                    <a:pt x="178" y="179"/>
                    <a:pt x="178" y="179"/>
                    <a:pt x="178" y="179"/>
                  </a:cubicBezTo>
                  <a:cubicBezTo>
                    <a:pt x="339" y="202"/>
                    <a:pt x="339" y="202"/>
                    <a:pt x="339" y="202"/>
                  </a:cubicBezTo>
                  <a:cubicBezTo>
                    <a:pt x="339" y="207"/>
                    <a:pt x="338" y="211"/>
                    <a:pt x="337" y="216"/>
                  </a:cubicBezTo>
                  <a:close/>
                </a:path>
              </a:pathLst>
            </a:custGeom>
            <a:solidFill>
              <a:srgbClr val="E25959"/>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3" name="îṩḻïḋé"/>
            <p:cNvSpPr/>
            <p:nvPr/>
          </p:nvSpPr>
          <p:spPr bwMode="auto">
            <a:xfrm>
              <a:off x="12141" y="3584"/>
              <a:ext cx="360" cy="371"/>
            </a:xfrm>
            <a:custGeom>
              <a:avLst/>
              <a:gdLst>
                <a:gd name="T0" fmla="*/ 161 w 172"/>
                <a:gd name="T1" fmla="*/ 178 h 178"/>
                <a:gd name="T2" fmla="*/ 0 w 172"/>
                <a:gd name="T3" fmla="*/ 155 h 178"/>
                <a:gd name="T4" fmla="*/ 52 w 172"/>
                <a:gd name="T5" fmla="*/ 0 h 178"/>
                <a:gd name="T6" fmla="*/ 161 w 172"/>
                <a:gd name="T7" fmla="*/ 178 h 178"/>
              </a:gdLst>
              <a:ahLst/>
              <a:cxnLst>
                <a:cxn ang="0">
                  <a:pos x="T0" y="T1"/>
                </a:cxn>
                <a:cxn ang="0">
                  <a:pos x="T2" y="T3"/>
                </a:cxn>
                <a:cxn ang="0">
                  <a:pos x="T4" y="T5"/>
                </a:cxn>
                <a:cxn ang="0">
                  <a:pos x="T6" y="T7"/>
                </a:cxn>
              </a:cxnLst>
              <a:rect l="0" t="0" r="r" b="b"/>
              <a:pathLst>
                <a:path w="172" h="178">
                  <a:moveTo>
                    <a:pt x="161" y="178"/>
                  </a:moveTo>
                  <a:cubicBezTo>
                    <a:pt x="0" y="155"/>
                    <a:pt x="0" y="155"/>
                    <a:pt x="0" y="155"/>
                  </a:cubicBezTo>
                  <a:cubicBezTo>
                    <a:pt x="52" y="0"/>
                    <a:pt x="52" y="0"/>
                    <a:pt x="52" y="0"/>
                  </a:cubicBezTo>
                  <a:cubicBezTo>
                    <a:pt x="126" y="25"/>
                    <a:pt x="172" y="100"/>
                    <a:pt x="161" y="178"/>
                  </a:cubicBezTo>
                  <a:close/>
                </a:path>
              </a:pathLst>
            </a:custGeom>
            <a:solidFill>
              <a:srgbClr val="EFDDD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4" name="îSḷíḑe"/>
            <p:cNvSpPr/>
            <p:nvPr/>
          </p:nvSpPr>
          <p:spPr bwMode="auto">
            <a:xfrm>
              <a:off x="10321" y="4275"/>
              <a:ext cx="2566" cy="955"/>
            </a:xfrm>
            <a:custGeom>
              <a:avLst/>
              <a:gdLst>
                <a:gd name="T0" fmla="*/ 1191 w 1191"/>
                <a:gd name="T1" fmla="*/ 443 h 443"/>
                <a:gd name="T2" fmla="*/ 0 w 1191"/>
                <a:gd name="T3" fmla="*/ 168 h 443"/>
                <a:gd name="T4" fmla="*/ 38 w 1191"/>
                <a:gd name="T5" fmla="*/ 0 h 443"/>
                <a:gd name="T6" fmla="*/ 292 w 1191"/>
                <a:gd name="T7" fmla="*/ 129 h 443"/>
                <a:gd name="T8" fmla="*/ 398 w 1191"/>
                <a:gd name="T9" fmla="*/ 183 h 443"/>
                <a:gd name="T10" fmla="*/ 674 w 1191"/>
                <a:gd name="T11" fmla="*/ 172 h 443"/>
                <a:gd name="T12" fmla="*/ 824 w 1191"/>
                <a:gd name="T13" fmla="*/ 285 h 443"/>
                <a:gd name="T14" fmla="*/ 890 w 1191"/>
                <a:gd name="T15" fmla="*/ 292 h 443"/>
                <a:gd name="T16" fmla="*/ 1106 w 1191"/>
                <a:gd name="T17" fmla="*/ 387 h 443"/>
                <a:gd name="T18" fmla="*/ 1191 w 1191"/>
                <a:gd name="T19" fmla="*/ 44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1" h="443">
                  <a:moveTo>
                    <a:pt x="1191" y="443"/>
                  </a:moveTo>
                  <a:lnTo>
                    <a:pt x="0" y="168"/>
                  </a:lnTo>
                  <a:lnTo>
                    <a:pt x="38" y="0"/>
                  </a:lnTo>
                  <a:lnTo>
                    <a:pt x="292" y="129"/>
                  </a:lnTo>
                  <a:lnTo>
                    <a:pt x="398" y="183"/>
                  </a:lnTo>
                  <a:lnTo>
                    <a:pt x="674" y="172"/>
                  </a:lnTo>
                  <a:lnTo>
                    <a:pt x="824" y="285"/>
                  </a:lnTo>
                  <a:lnTo>
                    <a:pt x="890" y="292"/>
                  </a:lnTo>
                  <a:lnTo>
                    <a:pt x="1106" y="387"/>
                  </a:lnTo>
                  <a:lnTo>
                    <a:pt x="1191" y="443"/>
                  </a:lnTo>
                  <a:close/>
                </a:path>
              </a:pathLst>
            </a:custGeom>
            <a:solidFill>
              <a:srgbClr val="E25959"/>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5" name="îṩḻiḋê"/>
            <p:cNvSpPr/>
            <p:nvPr/>
          </p:nvSpPr>
          <p:spPr bwMode="auto">
            <a:xfrm>
              <a:off x="10321" y="4275"/>
              <a:ext cx="2566" cy="955"/>
            </a:xfrm>
            <a:custGeom>
              <a:avLst/>
              <a:gdLst>
                <a:gd name="T0" fmla="*/ 1191 w 1191"/>
                <a:gd name="T1" fmla="*/ 443 h 443"/>
                <a:gd name="T2" fmla="*/ 0 w 1191"/>
                <a:gd name="T3" fmla="*/ 168 h 443"/>
                <a:gd name="T4" fmla="*/ 38 w 1191"/>
                <a:gd name="T5" fmla="*/ 0 h 443"/>
                <a:gd name="T6" fmla="*/ 292 w 1191"/>
                <a:gd name="T7" fmla="*/ 129 h 443"/>
                <a:gd name="T8" fmla="*/ 398 w 1191"/>
                <a:gd name="T9" fmla="*/ 183 h 443"/>
                <a:gd name="T10" fmla="*/ 674 w 1191"/>
                <a:gd name="T11" fmla="*/ 172 h 443"/>
                <a:gd name="T12" fmla="*/ 824 w 1191"/>
                <a:gd name="T13" fmla="*/ 285 h 443"/>
                <a:gd name="T14" fmla="*/ 890 w 1191"/>
                <a:gd name="T15" fmla="*/ 292 h 443"/>
                <a:gd name="T16" fmla="*/ 1106 w 1191"/>
                <a:gd name="T17" fmla="*/ 387 h 443"/>
                <a:gd name="T18" fmla="*/ 1191 w 1191"/>
                <a:gd name="T19" fmla="*/ 44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1" h="443">
                  <a:moveTo>
                    <a:pt x="1191" y="443"/>
                  </a:moveTo>
                  <a:lnTo>
                    <a:pt x="0" y="168"/>
                  </a:lnTo>
                  <a:lnTo>
                    <a:pt x="38" y="0"/>
                  </a:lnTo>
                  <a:lnTo>
                    <a:pt x="292" y="129"/>
                  </a:lnTo>
                  <a:lnTo>
                    <a:pt x="398" y="183"/>
                  </a:lnTo>
                  <a:lnTo>
                    <a:pt x="674" y="172"/>
                  </a:lnTo>
                  <a:lnTo>
                    <a:pt x="824" y="285"/>
                  </a:lnTo>
                  <a:lnTo>
                    <a:pt x="890" y="292"/>
                  </a:lnTo>
                  <a:lnTo>
                    <a:pt x="1106" y="387"/>
                  </a:lnTo>
                  <a:lnTo>
                    <a:pt x="1191" y="44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6" name="iśľîḓé"/>
            <p:cNvSpPr/>
            <p:nvPr/>
          </p:nvSpPr>
          <p:spPr bwMode="auto">
            <a:xfrm>
              <a:off x="10308" y="4174"/>
              <a:ext cx="2667" cy="1086"/>
            </a:xfrm>
            <a:custGeom>
              <a:avLst/>
              <a:gdLst>
                <a:gd name="T0" fmla="*/ 51 w 1280"/>
                <a:gd name="T1" fmla="*/ 4 h 521"/>
                <a:gd name="T2" fmla="*/ 0 w 1280"/>
                <a:gd name="T3" fmla="*/ 225 h 521"/>
                <a:gd name="T4" fmla="*/ 1274 w 1280"/>
                <a:gd name="T5" fmla="*/ 521 h 521"/>
                <a:gd name="T6" fmla="*/ 1280 w 1280"/>
                <a:gd name="T7" fmla="*/ 517 h 521"/>
                <a:gd name="T8" fmla="*/ 1276 w 1280"/>
                <a:gd name="T9" fmla="*/ 511 h 521"/>
                <a:gd name="T10" fmla="*/ 12 w 1280"/>
                <a:gd name="T11" fmla="*/ 218 h 521"/>
                <a:gd name="T12" fmla="*/ 61 w 1280"/>
                <a:gd name="T13" fmla="*/ 7 h 521"/>
                <a:gd name="T14" fmla="*/ 57 w 1280"/>
                <a:gd name="T15" fmla="*/ 1 h 521"/>
                <a:gd name="T16" fmla="*/ 51 w 1280"/>
                <a:gd name="T17" fmla="*/ 4 h 521"/>
                <a:gd name="T18" fmla="*/ 51 w 1280"/>
                <a:gd name="T19" fmla="*/ 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0" h="521">
                  <a:moveTo>
                    <a:pt x="51" y="4"/>
                  </a:moveTo>
                  <a:cubicBezTo>
                    <a:pt x="0" y="225"/>
                    <a:pt x="0" y="225"/>
                    <a:pt x="0" y="225"/>
                  </a:cubicBezTo>
                  <a:cubicBezTo>
                    <a:pt x="1274" y="521"/>
                    <a:pt x="1274" y="521"/>
                    <a:pt x="1274" y="521"/>
                  </a:cubicBezTo>
                  <a:cubicBezTo>
                    <a:pt x="1276" y="521"/>
                    <a:pt x="1279" y="520"/>
                    <a:pt x="1280" y="517"/>
                  </a:cubicBezTo>
                  <a:cubicBezTo>
                    <a:pt x="1280" y="514"/>
                    <a:pt x="1279" y="512"/>
                    <a:pt x="1276" y="511"/>
                  </a:cubicBezTo>
                  <a:cubicBezTo>
                    <a:pt x="12" y="218"/>
                    <a:pt x="12" y="218"/>
                    <a:pt x="12" y="218"/>
                  </a:cubicBezTo>
                  <a:cubicBezTo>
                    <a:pt x="61" y="7"/>
                    <a:pt x="61" y="7"/>
                    <a:pt x="61" y="7"/>
                  </a:cubicBezTo>
                  <a:cubicBezTo>
                    <a:pt x="61" y="4"/>
                    <a:pt x="60" y="1"/>
                    <a:pt x="57" y="1"/>
                  </a:cubicBezTo>
                  <a:cubicBezTo>
                    <a:pt x="55" y="0"/>
                    <a:pt x="52" y="2"/>
                    <a:pt x="51" y="4"/>
                  </a:cubicBezTo>
                  <a:cubicBezTo>
                    <a:pt x="51" y="4"/>
                    <a:pt x="51" y="4"/>
                    <a:pt x="51" y="4"/>
                  </a:cubicBezTo>
                </a:path>
              </a:pathLst>
            </a:custGeom>
            <a:solidFill>
              <a:srgbClr val="EFDDD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7" name="ïṣḻîďê"/>
            <p:cNvSpPr/>
            <p:nvPr/>
          </p:nvSpPr>
          <p:spPr bwMode="auto">
            <a:xfrm>
              <a:off x="11198" y="4586"/>
              <a:ext cx="116" cy="28"/>
            </a:xfrm>
            <a:prstGeom prst="line">
              <a:avLst/>
            </a:prstGeom>
            <a:noFill/>
            <a:ln w="15875" cap="rnd">
              <a:solidFill>
                <a:srgbClr val="EFDDD8"/>
              </a:solidFill>
              <a:prstDash val="solid"/>
              <a:miter lim="800000"/>
            </a:ln>
            <a:extLst>
              <a:ext uri="{909E8E84-426E-40DD-AFC4-6F175D3DCCD1}">
                <a14:hiddenFill xmlns:a14="http://schemas.microsoft.com/office/drawing/2010/main" xmlns="">
                  <a:noFill/>
                </a14:hiddenFill>
              </a:ext>
            </a:extLst>
          </p:spPr>
          <p:txBody>
            <a:bodyPr anchor="ctr"/>
            <a:lstStyle/>
            <a:p>
              <a:pPr algn="ctr" defTabSz="1219200"/>
              <a:endParaRPr sz="2400">
                <a:solidFill>
                  <a:prstClr val="black"/>
                </a:solidFill>
                <a:cs typeface="+mn-ea"/>
                <a:sym typeface="+mn-lt"/>
              </a:endParaRPr>
            </a:p>
          </p:txBody>
        </p:sp>
        <p:sp>
          <p:nvSpPr>
            <p:cNvPr id="48" name="íś1íḑé"/>
            <p:cNvSpPr/>
            <p:nvPr/>
          </p:nvSpPr>
          <p:spPr bwMode="auto">
            <a:xfrm>
              <a:off x="11771" y="4592"/>
              <a:ext cx="114" cy="28"/>
            </a:xfrm>
            <a:prstGeom prst="line">
              <a:avLst/>
            </a:prstGeom>
            <a:noFill/>
            <a:ln w="15875" cap="rnd">
              <a:solidFill>
                <a:srgbClr val="EFDDD8"/>
              </a:solidFill>
              <a:prstDash val="solid"/>
              <a:miter lim="800000"/>
            </a:ln>
            <a:extLst>
              <a:ext uri="{909E8E84-426E-40DD-AFC4-6F175D3DCCD1}">
                <a14:hiddenFill xmlns:a14="http://schemas.microsoft.com/office/drawing/2010/main" xmlns="">
                  <a:noFill/>
                </a14:hiddenFill>
              </a:ext>
            </a:extLst>
          </p:spPr>
          <p:txBody>
            <a:bodyPr anchor="ctr"/>
            <a:lstStyle/>
            <a:p>
              <a:pPr algn="ctr" defTabSz="1219200"/>
              <a:endParaRPr sz="2400">
                <a:solidFill>
                  <a:prstClr val="black"/>
                </a:solidFill>
                <a:cs typeface="+mn-ea"/>
                <a:sym typeface="+mn-lt"/>
              </a:endParaRPr>
            </a:p>
          </p:txBody>
        </p:sp>
        <p:sp>
          <p:nvSpPr>
            <p:cNvPr id="49" name="ïṥḻíḍê"/>
            <p:cNvSpPr/>
            <p:nvPr/>
          </p:nvSpPr>
          <p:spPr bwMode="auto">
            <a:xfrm>
              <a:off x="12107" y="4797"/>
              <a:ext cx="116" cy="28"/>
            </a:xfrm>
            <a:prstGeom prst="line">
              <a:avLst/>
            </a:prstGeom>
            <a:noFill/>
            <a:ln w="15875" cap="rnd">
              <a:solidFill>
                <a:srgbClr val="EFDDD8"/>
              </a:solidFill>
              <a:prstDash val="solid"/>
              <a:miter lim="800000"/>
            </a:ln>
            <a:extLst>
              <a:ext uri="{909E8E84-426E-40DD-AFC4-6F175D3DCCD1}">
                <a14:hiddenFill xmlns:a14="http://schemas.microsoft.com/office/drawing/2010/main" xmlns="">
                  <a:noFill/>
                </a14:hiddenFill>
              </a:ext>
            </a:extLst>
          </p:spPr>
          <p:txBody>
            <a:bodyPr anchor="ctr"/>
            <a:lstStyle/>
            <a:p>
              <a:pPr algn="ctr" defTabSz="1219200"/>
              <a:endParaRPr sz="2400">
                <a:solidFill>
                  <a:prstClr val="black"/>
                </a:solidFill>
                <a:cs typeface="+mn-ea"/>
                <a:sym typeface="+mn-lt"/>
              </a:endParaRPr>
            </a:p>
          </p:txBody>
        </p:sp>
        <p:sp>
          <p:nvSpPr>
            <p:cNvPr id="50" name="ïṡ1îďê"/>
            <p:cNvSpPr/>
            <p:nvPr/>
          </p:nvSpPr>
          <p:spPr bwMode="auto">
            <a:xfrm>
              <a:off x="12264" y="4877"/>
              <a:ext cx="116" cy="28"/>
            </a:xfrm>
            <a:prstGeom prst="line">
              <a:avLst/>
            </a:prstGeom>
            <a:noFill/>
            <a:ln w="15875" cap="rnd">
              <a:solidFill>
                <a:srgbClr val="EFDDD8"/>
              </a:solidFill>
              <a:prstDash val="solid"/>
              <a:miter lim="800000"/>
            </a:ln>
            <a:extLst>
              <a:ext uri="{909E8E84-426E-40DD-AFC4-6F175D3DCCD1}">
                <a14:hiddenFill xmlns:a14="http://schemas.microsoft.com/office/drawing/2010/main" xmlns="">
                  <a:noFill/>
                </a14:hiddenFill>
              </a:ext>
            </a:extLst>
          </p:spPr>
          <p:txBody>
            <a:bodyPr anchor="ctr"/>
            <a:lstStyle/>
            <a:p>
              <a:pPr algn="ctr" defTabSz="1219200"/>
              <a:endParaRPr sz="2400">
                <a:solidFill>
                  <a:prstClr val="black"/>
                </a:solidFill>
                <a:cs typeface="+mn-ea"/>
                <a:sym typeface="+mn-lt"/>
              </a:endParaRPr>
            </a:p>
          </p:txBody>
        </p:sp>
        <p:sp>
          <p:nvSpPr>
            <p:cNvPr id="51" name="îSļïďé"/>
            <p:cNvSpPr/>
            <p:nvPr/>
          </p:nvSpPr>
          <p:spPr bwMode="auto">
            <a:xfrm>
              <a:off x="12708" y="5066"/>
              <a:ext cx="119" cy="28"/>
            </a:xfrm>
            <a:prstGeom prst="line">
              <a:avLst/>
            </a:prstGeom>
            <a:noFill/>
            <a:ln w="15875" cap="rnd">
              <a:solidFill>
                <a:srgbClr val="EFDDD8"/>
              </a:solidFill>
              <a:prstDash val="solid"/>
              <a:miter lim="800000"/>
            </a:ln>
            <a:extLst>
              <a:ext uri="{909E8E84-426E-40DD-AFC4-6F175D3DCCD1}">
                <a14:hiddenFill xmlns:a14="http://schemas.microsoft.com/office/drawing/2010/main" xmlns="">
                  <a:noFill/>
                </a14:hiddenFill>
              </a:ext>
            </a:extLst>
          </p:spPr>
          <p:txBody>
            <a:bodyPr anchor="ctr"/>
            <a:lstStyle/>
            <a:p>
              <a:pPr algn="ctr" defTabSz="1219200"/>
              <a:endParaRPr sz="2400">
                <a:solidFill>
                  <a:prstClr val="black"/>
                </a:solidFill>
                <a:cs typeface="+mn-ea"/>
                <a:sym typeface="+mn-lt"/>
              </a:endParaRPr>
            </a:p>
          </p:txBody>
        </p:sp>
        <p:sp>
          <p:nvSpPr>
            <p:cNvPr id="52" name="îšḷídé"/>
            <p:cNvSpPr/>
            <p:nvPr/>
          </p:nvSpPr>
          <p:spPr bwMode="auto">
            <a:xfrm>
              <a:off x="12486" y="4387"/>
              <a:ext cx="672" cy="172"/>
            </a:xfrm>
            <a:custGeom>
              <a:avLst/>
              <a:gdLst>
                <a:gd name="T0" fmla="*/ 4 w 323"/>
                <a:gd name="T1" fmla="*/ 10 h 83"/>
                <a:gd name="T2" fmla="*/ 316 w 323"/>
                <a:gd name="T3" fmla="*/ 82 h 83"/>
                <a:gd name="T4" fmla="*/ 322 w 323"/>
                <a:gd name="T5" fmla="*/ 79 h 83"/>
                <a:gd name="T6" fmla="*/ 318 w 323"/>
                <a:gd name="T7" fmla="*/ 73 h 83"/>
                <a:gd name="T8" fmla="*/ 7 w 323"/>
                <a:gd name="T9" fmla="*/ 0 h 83"/>
                <a:gd name="T10" fmla="*/ 1 w 323"/>
                <a:gd name="T11" fmla="*/ 4 h 83"/>
                <a:gd name="T12" fmla="*/ 4 w 323"/>
                <a:gd name="T13" fmla="*/ 10 h 83"/>
              </a:gdLst>
              <a:ahLst/>
              <a:cxnLst>
                <a:cxn ang="0">
                  <a:pos x="T0" y="T1"/>
                </a:cxn>
                <a:cxn ang="0">
                  <a:pos x="T2" y="T3"/>
                </a:cxn>
                <a:cxn ang="0">
                  <a:pos x="T4" y="T5"/>
                </a:cxn>
                <a:cxn ang="0">
                  <a:pos x="T6" y="T7"/>
                </a:cxn>
                <a:cxn ang="0">
                  <a:pos x="T8" y="T9"/>
                </a:cxn>
                <a:cxn ang="0">
                  <a:pos x="T10" y="T11"/>
                </a:cxn>
                <a:cxn ang="0">
                  <a:pos x="T12" y="T13"/>
                </a:cxn>
              </a:cxnLst>
              <a:rect l="0" t="0" r="r" b="b"/>
              <a:pathLst>
                <a:path w="323" h="83">
                  <a:moveTo>
                    <a:pt x="4" y="10"/>
                  </a:moveTo>
                  <a:cubicBezTo>
                    <a:pt x="316" y="82"/>
                    <a:pt x="316" y="82"/>
                    <a:pt x="316" y="82"/>
                  </a:cubicBezTo>
                  <a:cubicBezTo>
                    <a:pt x="319" y="83"/>
                    <a:pt x="321" y="81"/>
                    <a:pt x="322" y="79"/>
                  </a:cubicBezTo>
                  <a:cubicBezTo>
                    <a:pt x="323" y="76"/>
                    <a:pt x="321" y="73"/>
                    <a:pt x="318" y="73"/>
                  </a:cubicBezTo>
                  <a:cubicBezTo>
                    <a:pt x="7" y="0"/>
                    <a:pt x="7" y="0"/>
                    <a:pt x="7" y="0"/>
                  </a:cubicBezTo>
                  <a:cubicBezTo>
                    <a:pt x="4" y="0"/>
                    <a:pt x="1" y="1"/>
                    <a:pt x="1" y="4"/>
                  </a:cubicBezTo>
                  <a:cubicBezTo>
                    <a:pt x="0" y="7"/>
                    <a:pt x="2" y="9"/>
                    <a:pt x="4" y="10"/>
                  </a:cubicBezTo>
                </a:path>
              </a:pathLst>
            </a:custGeom>
            <a:solidFill>
              <a:srgbClr val="EFDDD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3" name="îş1îde"/>
            <p:cNvSpPr/>
            <p:nvPr/>
          </p:nvSpPr>
          <p:spPr bwMode="auto">
            <a:xfrm>
              <a:off x="10476" y="3687"/>
              <a:ext cx="1176" cy="276"/>
            </a:xfrm>
            <a:custGeom>
              <a:avLst/>
              <a:gdLst>
                <a:gd name="T0" fmla="*/ 0 w 564"/>
                <a:gd name="T1" fmla="*/ 132 h 132"/>
                <a:gd name="T2" fmla="*/ 58 w 564"/>
                <a:gd name="T3" fmla="*/ 93 h 132"/>
                <a:gd name="T4" fmla="*/ 60 w 564"/>
                <a:gd name="T5" fmla="*/ 93 h 132"/>
                <a:gd name="T6" fmla="*/ 118 w 564"/>
                <a:gd name="T7" fmla="*/ 122 h 132"/>
                <a:gd name="T8" fmla="*/ 121 w 564"/>
                <a:gd name="T9" fmla="*/ 121 h 132"/>
                <a:gd name="T10" fmla="*/ 215 w 564"/>
                <a:gd name="T11" fmla="*/ 34 h 132"/>
                <a:gd name="T12" fmla="*/ 219 w 564"/>
                <a:gd name="T13" fmla="*/ 34 h 132"/>
                <a:gd name="T14" fmla="*/ 256 w 564"/>
                <a:gd name="T15" fmla="*/ 73 h 132"/>
                <a:gd name="T16" fmla="*/ 260 w 564"/>
                <a:gd name="T17" fmla="*/ 74 h 132"/>
                <a:gd name="T18" fmla="*/ 387 w 564"/>
                <a:gd name="T19" fmla="*/ 9 h 132"/>
                <a:gd name="T20" fmla="*/ 389 w 564"/>
                <a:gd name="T21" fmla="*/ 9 h 132"/>
                <a:gd name="T22" fmla="*/ 448 w 564"/>
                <a:gd name="T23" fmla="*/ 33 h 132"/>
                <a:gd name="T24" fmla="*/ 449 w 564"/>
                <a:gd name="T25" fmla="*/ 33 h 132"/>
                <a:gd name="T26" fmla="*/ 564 w 564"/>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4" h="132">
                  <a:moveTo>
                    <a:pt x="0" y="132"/>
                  </a:moveTo>
                  <a:cubicBezTo>
                    <a:pt x="58" y="93"/>
                    <a:pt x="58" y="93"/>
                    <a:pt x="58" y="93"/>
                  </a:cubicBezTo>
                  <a:cubicBezTo>
                    <a:pt x="58" y="92"/>
                    <a:pt x="60" y="92"/>
                    <a:pt x="60" y="93"/>
                  </a:cubicBezTo>
                  <a:cubicBezTo>
                    <a:pt x="118" y="122"/>
                    <a:pt x="118" y="122"/>
                    <a:pt x="118" y="122"/>
                  </a:cubicBezTo>
                  <a:cubicBezTo>
                    <a:pt x="119" y="122"/>
                    <a:pt x="120" y="122"/>
                    <a:pt x="121" y="121"/>
                  </a:cubicBezTo>
                  <a:cubicBezTo>
                    <a:pt x="215" y="34"/>
                    <a:pt x="215" y="34"/>
                    <a:pt x="215" y="34"/>
                  </a:cubicBezTo>
                  <a:cubicBezTo>
                    <a:pt x="216" y="33"/>
                    <a:pt x="218" y="33"/>
                    <a:pt x="219" y="34"/>
                  </a:cubicBezTo>
                  <a:cubicBezTo>
                    <a:pt x="256" y="73"/>
                    <a:pt x="256" y="73"/>
                    <a:pt x="256" y="73"/>
                  </a:cubicBezTo>
                  <a:cubicBezTo>
                    <a:pt x="257" y="74"/>
                    <a:pt x="258" y="74"/>
                    <a:pt x="260" y="74"/>
                  </a:cubicBezTo>
                  <a:cubicBezTo>
                    <a:pt x="387" y="9"/>
                    <a:pt x="387" y="9"/>
                    <a:pt x="387" y="9"/>
                  </a:cubicBezTo>
                  <a:cubicBezTo>
                    <a:pt x="387" y="9"/>
                    <a:pt x="388" y="9"/>
                    <a:pt x="389" y="9"/>
                  </a:cubicBezTo>
                  <a:cubicBezTo>
                    <a:pt x="448" y="33"/>
                    <a:pt x="448" y="33"/>
                    <a:pt x="448" y="33"/>
                  </a:cubicBezTo>
                  <a:cubicBezTo>
                    <a:pt x="448" y="33"/>
                    <a:pt x="449" y="33"/>
                    <a:pt x="449" y="33"/>
                  </a:cubicBezTo>
                  <a:cubicBezTo>
                    <a:pt x="564" y="0"/>
                    <a:pt x="564" y="0"/>
                    <a:pt x="564" y="0"/>
                  </a:cubicBezTo>
                </a:path>
              </a:pathLst>
            </a:custGeom>
            <a:noFill/>
            <a:ln w="15875" cap="rnd">
              <a:solidFill>
                <a:srgbClr val="FF9F36"/>
              </a:solidFill>
              <a:prstDash val="solid"/>
              <a:miter lim="800000"/>
            </a:ln>
            <a:extLst>
              <a:ext uri="{909E8E84-426E-40DD-AFC4-6F175D3DCCD1}">
                <a14:hiddenFill xmlns:a14="http://schemas.microsoft.com/office/drawing/2010/main" xmlns="">
                  <a:solidFill>
                    <a:srgbClr val="FFFFFF"/>
                  </a:solidFill>
                </a14:hiddenFill>
              </a:ext>
            </a:extLst>
          </p:spPr>
          <p:txBody>
            <a:bodyPr anchor="ctr"/>
            <a:lstStyle/>
            <a:p>
              <a:pPr algn="ctr" defTabSz="1219200"/>
              <a:endParaRPr sz="2400">
                <a:solidFill>
                  <a:prstClr val="black"/>
                </a:solidFill>
                <a:cs typeface="+mn-ea"/>
                <a:sym typeface="+mn-lt"/>
              </a:endParaRPr>
            </a:p>
          </p:txBody>
        </p:sp>
        <p:sp>
          <p:nvSpPr>
            <p:cNvPr id="54" name="iṡḻiḋê"/>
            <p:cNvSpPr/>
            <p:nvPr/>
          </p:nvSpPr>
          <p:spPr bwMode="auto">
            <a:xfrm>
              <a:off x="10474" y="3508"/>
              <a:ext cx="1058" cy="702"/>
            </a:xfrm>
            <a:custGeom>
              <a:avLst/>
              <a:gdLst>
                <a:gd name="T0" fmla="*/ 49 w 491"/>
                <a:gd name="T1" fmla="*/ 0 h 326"/>
                <a:gd name="T2" fmla="*/ 0 w 491"/>
                <a:gd name="T3" fmla="*/ 213 h 326"/>
                <a:gd name="T4" fmla="*/ 491 w 491"/>
                <a:gd name="T5" fmla="*/ 326 h 326"/>
              </a:gdLst>
              <a:ahLst/>
              <a:cxnLst>
                <a:cxn ang="0">
                  <a:pos x="T0" y="T1"/>
                </a:cxn>
                <a:cxn ang="0">
                  <a:pos x="T2" y="T3"/>
                </a:cxn>
                <a:cxn ang="0">
                  <a:pos x="T4" y="T5"/>
                </a:cxn>
              </a:cxnLst>
              <a:rect l="0" t="0" r="r" b="b"/>
              <a:pathLst>
                <a:path w="491" h="326">
                  <a:moveTo>
                    <a:pt x="49" y="0"/>
                  </a:moveTo>
                  <a:lnTo>
                    <a:pt x="0" y="213"/>
                  </a:lnTo>
                  <a:lnTo>
                    <a:pt x="491" y="326"/>
                  </a:lnTo>
                </a:path>
              </a:pathLst>
            </a:custGeom>
            <a:noFill/>
            <a:ln w="15875" cap="rnd">
              <a:solidFill>
                <a:srgbClr val="EFDDD8"/>
              </a:solidFill>
              <a:prstDash val="solid"/>
              <a:miter lim="800000"/>
            </a:ln>
            <a:extLst>
              <a:ext uri="{909E8E84-426E-40DD-AFC4-6F175D3DCCD1}">
                <a14:hiddenFill xmlns:a14="http://schemas.microsoft.com/office/drawing/2010/main" xmlns="">
                  <a:solidFill>
                    <a:srgbClr val="FFFFFF"/>
                  </a:solidFill>
                </a14:hiddenFill>
              </a:ext>
            </a:extLst>
          </p:spPr>
          <p:txBody>
            <a:bodyPr anchor="ctr"/>
            <a:lstStyle/>
            <a:p>
              <a:pPr algn="ctr" defTabSz="1219200"/>
              <a:endParaRPr sz="2400">
                <a:solidFill>
                  <a:prstClr val="black"/>
                </a:solidFill>
                <a:cs typeface="+mn-ea"/>
                <a:sym typeface="+mn-lt"/>
              </a:endParaRPr>
            </a:p>
          </p:txBody>
        </p:sp>
        <p:sp>
          <p:nvSpPr>
            <p:cNvPr id="61" name="ïş1ídé"/>
            <p:cNvSpPr/>
            <p:nvPr/>
          </p:nvSpPr>
          <p:spPr bwMode="auto">
            <a:xfrm>
              <a:off x="12809" y="1457"/>
              <a:ext cx="1474" cy="1922"/>
            </a:xfrm>
            <a:custGeom>
              <a:avLst/>
              <a:gdLst>
                <a:gd name="T0" fmla="*/ 662 w 707"/>
                <a:gd name="T1" fmla="*/ 787 h 922"/>
                <a:gd name="T2" fmla="*/ 363 w 707"/>
                <a:gd name="T3" fmla="*/ 910 h 922"/>
                <a:gd name="T4" fmla="*/ 284 w 707"/>
                <a:gd name="T5" fmla="*/ 877 h 922"/>
                <a:gd name="T6" fmla="*/ 243 w 707"/>
                <a:gd name="T7" fmla="*/ 776 h 922"/>
                <a:gd name="T8" fmla="*/ 224 w 707"/>
                <a:gd name="T9" fmla="*/ 730 h 922"/>
                <a:gd name="T10" fmla="*/ 13 w 707"/>
                <a:gd name="T11" fmla="*/ 214 h 922"/>
                <a:gd name="T12" fmla="*/ 46 w 707"/>
                <a:gd name="T13" fmla="*/ 135 h 922"/>
                <a:gd name="T14" fmla="*/ 345 w 707"/>
                <a:gd name="T15" fmla="*/ 13 h 922"/>
                <a:gd name="T16" fmla="*/ 423 w 707"/>
                <a:gd name="T17" fmla="*/ 46 h 922"/>
                <a:gd name="T18" fmla="*/ 695 w 707"/>
                <a:gd name="T19" fmla="*/ 709 h 922"/>
                <a:gd name="T20" fmla="*/ 662 w 707"/>
                <a:gd name="T21" fmla="*/ 787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7" h="922">
                  <a:moveTo>
                    <a:pt x="662" y="787"/>
                  </a:moveTo>
                  <a:cubicBezTo>
                    <a:pt x="363" y="910"/>
                    <a:pt x="363" y="910"/>
                    <a:pt x="363" y="910"/>
                  </a:cubicBezTo>
                  <a:cubicBezTo>
                    <a:pt x="332" y="922"/>
                    <a:pt x="297" y="908"/>
                    <a:pt x="284" y="877"/>
                  </a:cubicBezTo>
                  <a:cubicBezTo>
                    <a:pt x="243" y="776"/>
                    <a:pt x="243" y="776"/>
                    <a:pt x="243" y="776"/>
                  </a:cubicBezTo>
                  <a:cubicBezTo>
                    <a:pt x="224" y="730"/>
                    <a:pt x="224" y="730"/>
                    <a:pt x="224" y="730"/>
                  </a:cubicBezTo>
                  <a:cubicBezTo>
                    <a:pt x="13" y="214"/>
                    <a:pt x="13" y="214"/>
                    <a:pt x="13" y="214"/>
                  </a:cubicBezTo>
                  <a:cubicBezTo>
                    <a:pt x="0" y="183"/>
                    <a:pt x="15" y="148"/>
                    <a:pt x="46" y="135"/>
                  </a:cubicBezTo>
                  <a:cubicBezTo>
                    <a:pt x="345" y="13"/>
                    <a:pt x="345" y="13"/>
                    <a:pt x="345" y="13"/>
                  </a:cubicBezTo>
                  <a:cubicBezTo>
                    <a:pt x="376" y="0"/>
                    <a:pt x="411" y="15"/>
                    <a:pt x="423" y="46"/>
                  </a:cubicBezTo>
                  <a:cubicBezTo>
                    <a:pt x="695" y="709"/>
                    <a:pt x="695" y="709"/>
                    <a:pt x="695" y="709"/>
                  </a:cubicBezTo>
                  <a:cubicBezTo>
                    <a:pt x="707" y="739"/>
                    <a:pt x="693" y="775"/>
                    <a:pt x="662" y="787"/>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2" name="ïṩ1iḍé"/>
            <p:cNvSpPr/>
            <p:nvPr/>
          </p:nvSpPr>
          <p:spPr bwMode="auto">
            <a:xfrm>
              <a:off x="12814" y="1461"/>
              <a:ext cx="1465" cy="1913"/>
            </a:xfrm>
            <a:custGeom>
              <a:avLst/>
              <a:gdLst>
                <a:gd name="T0" fmla="*/ 660 w 703"/>
                <a:gd name="T1" fmla="*/ 785 h 918"/>
                <a:gd name="T2" fmla="*/ 658 w 703"/>
                <a:gd name="T3" fmla="*/ 780 h 918"/>
                <a:gd name="T4" fmla="*/ 359 w 703"/>
                <a:gd name="T5" fmla="*/ 902 h 918"/>
                <a:gd name="T6" fmla="*/ 338 w 703"/>
                <a:gd name="T7" fmla="*/ 906 h 918"/>
                <a:gd name="T8" fmla="*/ 288 w 703"/>
                <a:gd name="T9" fmla="*/ 873 h 918"/>
                <a:gd name="T10" fmla="*/ 246 w 703"/>
                <a:gd name="T11" fmla="*/ 771 h 918"/>
                <a:gd name="T12" fmla="*/ 228 w 703"/>
                <a:gd name="T13" fmla="*/ 725 h 918"/>
                <a:gd name="T14" fmla="*/ 16 w 703"/>
                <a:gd name="T15" fmla="*/ 210 h 918"/>
                <a:gd name="T16" fmla="*/ 12 w 703"/>
                <a:gd name="T17" fmla="*/ 189 h 918"/>
                <a:gd name="T18" fmla="*/ 46 w 703"/>
                <a:gd name="T19" fmla="*/ 139 h 918"/>
                <a:gd name="T20" fmla="*/ 345 w 703"/>
                <a:gd name="T21" fmla="*/ 17 h 918"/>
                <a:gd name="T22" fmla="*/ 366 w 703"/>
                <a:gd name="T23" fmla="*/ 12 h 918"/>
                <a:gd name="T24" fmla="*/ 416 w 703"/>
                <a:gd name="T25" fmla="*/ 46 h 918"/>
                <a:gd name="T26" fmla="*/ 687 w 703"/>
                <a:gd name="T27" fmla="*/ 709 h 918"/>
                <a:gd name="T28" fmla="*/ 691 w 703"/>
                <a:gd name="T29" fmla="*/ 729 h 918"/>
                <a:gd name="T30" fmla="*/ 658 w 703"/>
                <a:gd name="T31" fmla="*/ 780 h 918"/>
                <a:gd name="T32" fmla="*/ 660 w 703"/>
                <a:gd name="T33" fmla="*/ 785 h 918"/>
                <a:gd name="T34" fmla="*/ 662 w 703"/>
                <a:gd name="T35" fmla="*/ 791 h 918"/>
                <a:gd name="T36" fmla="*/ 703 w 703"/>
                <a:gd name="T37" fmla="*/ 729 h 918"/>
                <a:gd name="T38" fmla="*/ 698 w 703"/>
                <a:gd name="T39" fmla="*/ 704 h 918"/>
                <a:gd name="T40" fmla="*/ 427 w 703"/>
                <a:gd name="T41" fmla="*/ 42 h 918"/>
                <a:gd name="T42" fmla="*/ 366 w 703"/>
                <a:gd name="T43" fmla="*/ 0 h 918"/>
                <a:gd name="T44" fmla="*/ 341 w 703"/>
                <a:gd name="T45" fmla="*/ 5 h 918"/>
                <a:gd name="T46" fmla="*/ 41 w 703"/>
                <a:gd name="T47" fmla="*/ 128 h 918"/>
                <a:gd name="T48" fmla="*/ 0 w 703"/>
                <a:gd name="T49" fmla="*/ 189 h 918"/>
                <a:gd name="T50" fmla="*/ 5 w 703"/>
                <a:gd name="T51" fmla="*/ 214 h 918"/>
                <a:gd name="T52" fmla="*/ 216 w 703"/>
                <a:gd name="T53" fmla="*/ 730 h 918"/>
                <a:gd name="T54" fmla="*/ 235 w 703"/>
                <a:gd name="T55" fmla="*/ 776 h 918"/>
                <a:gd name="T56" fmla="*/ 277 w 703"/>
                <a:gd name="T57" fmla="*/ 877 h 918"/>
                <a:gd name="T58" fmla="*/ 338 w 703"/>
                <a:gd name="T59" fmla="*/ 918 h 918"/>
                <a:gd name="T60" fmla="*/ 363 w 703"/>
                <a:gd name="T61" fmla="*/ 913 h 918"/>
                <a:gd name="T62" fmla="*/ 662 w 703"/>
                <a:gd name="T63" fmla="*/ 791 h 918"/>
                <a:gd name="T64" fmla="*/ 660 w 703"/>
                <a:gd name="T65" fmla="*/ 785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3" h="918">
                  <a:moveTo>
                    <a:pt x="660" y="785"/>
                  </a:moveTo>
                  <a:cubicBezTo>
                    <a:pt x="658" y="780"/>
                    <a:pt x="658" y="780"/>
                    <a:pt x="658" y="780"/>
                  </a:cubicBezTo>
                  <a:cubicBezTo>
                    <a:pt x="359" y="902"/>
                    <a:pt x="359" y="902"/>
                    <a:pt x="359" y="902"/>
                  </a:cubicBezTo>
                  <a:cubicBezTo>
                    <a:pt x="352" y="905"/>
                    <a:pt x="345" y="906"/>
                    <a:pt x="338" y="906"/>
                  </a:cubicBezTo>
                  <a:cubicBezTo>
                    <a:pt x="317" y="906"/>
                    <a:pt x="296" y="893"/>
                    <a:pt x="288" y="873"/>
                  </a:cubicBezTo>
                  <a:cubicBezTo>
                    <a:pt x="246" y="771"/>
                    <a:pt x="246" y="771"/>
                    <a:pt x="246" y="771"/>
                  </a:cubicBezTo>
                  <a:cubicBezTo>
                    <a:pt x="228" y="725"/>
                    <a:pt x="228" y="725"/>
                    <a:pt x="228" y="725"/>
                  </a:cubicBezTo>
                  <a:cubicBezTo>
                    <a:pt x="16" y="210"/>
                    <a:pt x="16" y="210"/>
                    <a:pt x="16" y="210"/>
                  </a:cubicBezTo>
                  <a:cubicBezTo>
                    <a:pt x="14" y="203"/>
                    <a:pt x="12" y="196"/>
                    <a:pt x="12" y="189"/>
                  </a:cubicBezTo>
                  <a:cubicBezTo>
                    <a:pt x="12" y="168"/>
                    <a:pt x="25" y="148"/>
                    <a:pt x="46" y="139"/>
                  </a:cubicBezTo>
                  <a:cubicBezTo>
                    <a:pt x="345" y="17"/>
                    <a:pt x="345" y="17"/>
                    <a:pt x="345" y="17"/>
                  </a:cubicBezTo>
                  <a:cubicBezTo>
                    <a:pt x="352" y="14"/>
                    <a:pt x="359" y="12"/>
                    <a:pt x="366" y="12"/>
                  </a:cubicBezTo>
                  <a:cubicBezTo>
                    <a:pt x="387" y="12"/>
                    <a:pt x="407" y="25"/>
                    <a:pt x="416" y="46"/>
                  </a:cubicBezTo>
                  <a:cubicBezTo>
                    <a:pt x="687" y="709"/>
                    <a:pt x="687" y="709"/>
                    <a:pt x="687" y="709"/>
                  </a:cubicBezTo>
                  <a:cubicBezTo>
                    <a:pt x="690" y="716"/>
                    <a:pt x="691" y="723"/>
                    <a:pt x="691" y="729"/>
                  </a:cubicBezTo>
                  <a:cubicBezTo>
                    <a:pt x="691" y="751"/>
                    <a:pt x="679" y="771"/>
                    <a:pt x="658" y="780"/>
                  </a:cubicBezTo>
                  <a:cubicBezTo>
                    <a:pt x="660" y="785"/>
                    <a:pt x="660" y="785"/>
                    <a:pt x="660" y="785"/>
                  </a:cubicBezTo>
                  <a:cubicBezTo>
                    <a:pt x="662" y="791"/>
                    <a:pt x="662" y="791"/>
                    <a:pt x="662" y="791"/>
                  </a:cubicBezTo>
                  <a:cubicBezTo>
                    <a:pt x="688" y="780"/>
                    <a:pt x="703" y="755"/>
                    <a:pt x="703" y="729"/>
                  </a:cubicBezTo>
                  <a:cubicBezTo>
                    <a:pt x="703" y="721"/>
                    <a:pt x="702" y="713"/>
                    <a:pt x="698" y="704"/>
                  </a:cubicBezTo>
                  <a:cubicBezTo>
                    <a:pt x="427" y="42"/>
                    <a:pt x="427" y="42"/>
                    <a:pt x="427" y="42"/>
                  </a:cubicBezTo>
                  <a:cubicBezTo>
                    <a:pt x="416" y="16"/>
                    <a:pt x="392" y="0"/>
                    <a:pt x="366" y="0"/>
                  </a:cubicBezTo>
                  <a:cubicBezTo>
                    <a:pt x="357" y="0"/>
                    <a:pt x="349" y="2"/>
                    <a:pt x="341" y="5"/>
                  </a:cubicBezTo>
                  <a:cubicBezTo>
                    <a:pt x="41" y="128"/>
                    <a:pt x="41" y="128"/>
                    <a:pt x="41" y="128"/>
                  </a:cubicBezTo>
                  <a:cubicBezTo>
                    <a:pt x="16" y="138"/>
                    <a:pt x="0" y="163"/>
                    <a:pt x="0" y="189"/>
                  </a:cubicBezTo>
                  <a:cubicBezTo>
                    <a:pt x="0" y="198"/>
                    <a:pt x="2" y="206"/>
                    <a:pt x="5" y="214"/>
                  </a:cubicBezTo>
                  <a:cubicBezTo>
                    <a:pt x="216" y="730"/>
                    <a:pt x="216" y="730"/>
                    <a:pt x="216" y="730"/>
                  </a:cubicBezTo>
                  <a:cubicBezTo>
                    <a:pt x="235" y="776"/>
                    <a:pt x="235" y="776"/>
                    <a:pt x="235" y="776"/>
                  </a:cubicBezTo>
                  <a:cubicBezTo>
                    <a:pt x="277" y="877"/>
                    <a:pt x="277" y="877"/>
                    <a:pt x="277" y="877"/>
                  </a:cubicBezTo>
                  <a:cubicBezTo>
                    <a:pt x="287" y="903"/>
                    <a:pt x="312" y="918"/>
                    <a:pt x="338" y="918"/>
                  </a:cubicBezTo>
                  <a:cubicBezTo>
                    <a:pt x="346" y="918"/>
                    <a:pt x="355" y="917"/>
                    <a:pt x="363" y="913"/>
                  </a:cubicBezTo>
                  <a:cubicBezTo>
                    <a:pt x="662" y="791"/>
                    <a:pt x="662" y="791"/>
                    <a:pt x="662" y="791"/>
                  </a:cubicBezTo>
                  <a:cubicBezTo>
                    <a:pt x="660" y="785"/>
                    <a:pt x="660" y="785"/>
                    <a:pt x="660" y="785"/>
                  </a:cubicBezTo>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3" name="ïṥḷíḍê"/>
            <p:cNvSpPr/>
            <p:nvPr/>
          </p:nvSpPr>
          <p:spPr bwMode="auto">
            <a:xfrm>
              <a:off x="12936" y="1586"/>
              <a:ext cx="1161" cy="1519"/>
            </a:xfrm>
            <a:custGeom>
              <a:avLst/>
              <a:gdLst>
                <a:gd name="T0" fmla="*/ 291 w 557"/>
                <a:gd name="T1" fmla="*/ 5 h 729"/>
                <a:gd name="T2" fmla="*/ 322 w 557"/>
                <a:gd name="T3" fmla="*/ 18 h 729"/>
                <a:gd name="T4" fmla="*/ 341 w 557"/>
                <a:gd name="T5" fmla="*/ 66 h 729"/>
                <a:gd name="T6" fmla="*/ 463 w 557"/>
                <a:gd name="T7" fmla="*/ 364 h 729"/>
                <a:gd name="T8" fmla="*/ 552 w 557"/>
                <a:gd name="T9" fmla="*/ 581 h 729"/>
                <a:gd name="T10" fmla="*/ 539 w 557"/>
                <a:gd name="T11" fmla="*/ 612 h 729"/>
                <a:gd name="T12" fmla="*/ 399 w 557"/>
                <a:gd name="T13" fmla="*/ 669 h 729"/>
                <a:gd name="T14" fmla="*/ 266 w 557"/>
                <a:gd name="T15" fmla="*/ 724 h 729"/>
                <a:gd name="T16" fmla="*/ 236 w 557"/>
                <a:gd name="T17" fmla="*/ 711 h 729"/>
                <a:gd name="T18" fmla="*/ 216 w 557"/>
                <a:gd name="T19" fmla="*/ 662 h 729"/>
                <a:gd name="T20" fmla="*/ 5 w 557"/>
                <a:gd name="T21" fmla="*/ 148 h 729"/>
                <a:gd name="T22" fmla="*/ 18 w 557"/>
                <a:gd name="T23" fmla="*/ 117 h 729"/>
                <a:gd name="T24" fmla="*/ 291 w 557"/>
                <a:gd name="T25" fmla="*/ 5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7" h="729">
                  <a:moveTo>
                    <a:pt x="291" y="5"/>
                  </a:moveTo>
                  <a:cubicBezTo>
                    <a:pt x="303" y="0"/>
                    <a:pt x="317" y="6"/>
                    <a:pt x="322" y="18"/>
                  </a:cubicBezTo>
                  <a:cubicBezTo>
                    <a:pt x="341" y="66"/>
                    <a:pt x="341" y="66"/>
                    <a:pt x="341" y="66"/>
                  </a:cubicBezTo>
                  <a:cubicBezTo>
                    <a:pt x="463" y="364"/>
                    <a:pt x="463" y="364"/>
                    <a:pt x="463" y="364"/>
                  </a:cubicBezTo>
                  <a:cubicBezTo>
                    <a:pt x="552" y="581"/>
                    <a:pt x="552" y="581"/>
                    <a:pt x="552" y="581"/>
                  </a:cubicBezTo>
                  <a:cubicBezTo>
                    <a:pt x="557" y="593"/>
                    <a:pt x="551" y="607"/>
                    <a:pt x="539" y="612"/>
                  </a:cubicBezTo>
                  <a:cubicBezTo>
                    <a:pt x="399" y="669"/>
                    <a:pt x="399" y="669"/>
                    <a:pt x="399" y="669"/>
                  </a:cubicBezTo>
                  <a:cubicBezTo>
                    <a:pt x="266" y="724"/>
                    <a:pt x="266" y="724"/>
                    <a:pt x="266" y="724"/>
                  </a:cubicBezTo>
                  <a:cubicBezTo>
                    <a:pt x="254" y="729"/>
                    <a:pt x="241" y="723"/>
                    <a:pt x="236" y="711"/>
                  </a:cubicBezTo>
                  <a:cubicBezTo>
                    <a:pt x="216" y="662"/>
                    <a:pt x="216" y="662"/>
                    <a:pt x="216" y="662"/>
                  </a:cubicBezTo>
                  <a:cubicBezTo>
                    <a:pt x="5" y="148"/>
                    <a:pt x="5" y="148"/>
                    <a:pt x="5" y="148"/>
                  </a:cubicBezTo>
                  <a:cubicBezTo>
                    <a:pt x="0" y="136"/>
                    <a:pt x="6" y="122"/>
                    <a:pt x="18" y="117"/>
                  </a:cubicBezTo>
                  <a:cubicBezTo>
                    <a:pt x="291" y="5"/>
                    <a:pt x="291" y="5"/>
                    <a:pt x="291" y="5"/>
                  </a:cubicBezTo>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4" name="íŝḷíďè"/>
            <p:cNvSpPr/>
            <p:nvPr/>
          </p:nvSpPr>
          <p:spPr bwMode="auto">
            <a:xfrm>
              <a:off x="13583" y="3142"/>
              <a:ext cx="80" cy="71"/>
            </a:xfrm>
            <a:custGeom>
              <a:avLst/>
              <a:gdLst>
                <a:gd name="T0" fmla="*/ 19 w 38"/>
                <a:gd name="T1" fmla="*/ 0 h 34"/>
                <a:gd name="T2" fmla="*/ 13 w 38"/>
                <a:gd name="T3" fmla="*/ 2 h 34"/>
                <a:gd name="T4" fmla="*/ 3 w 38"/>
                <a:gd name="T5" fmla="*/ 24 h 34"/>
                <a:gd name="T6" fmla="*/ 19 w 38"/>
                <a:gd name="T7" fmla="*/ 34 h 34"/>
                <a:gd name="T8" fmla="*/ 25 w 38"/>
                <a:gd name="T9" fmla="*/ 33 h 34"/>
                <a:gd name="T10" fmla="*/ 35 w 38"/>
                <a:gd name="T11" fmla="*/ 11 h 34"/>
                <a:gd name="T12" fmla="*/ 19 w 3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8" h="34">
                  <a:moveTo>
                    <a:pt x="19" y="0"/>
                  </a:moveTo>
                  <a:cubicBezTo>
                    <a:pt x="17" y="0"/>
                    <a:pt x="15" y="1"/>
                    <a:pt x="13" y="2"/>
                  </a:cubicBezTo>
                  <a:cubicBezTo>
                    <a:pt x="4" y="5"/>
                    <a:pt x="0" y="15"/>
                    <a:pt x="3" y="24"/>
                  </a:cubicBezTo>
                  <a:cubicBezTo>
                    <a:pt x="6" y="30"/>
                    <a:pt x="12" y="34"/>
                    <a:pt x="19" y="34"/>
                  </a:cubicBezTo>
                  <a:cubicBezTo>
                    <a:pt x="21" y="34"/>
                    <a:pt x="23" y="34"/>
                    <a:pt x="25" y="33"/>
                  </a:cubicBezTo>
                  <a:cubicBezTo>
                    <a:pt x="34" y="29"/>
                    <a:pt x="38" y="20"/>
                    <a:pt x="35" y="11"/>
                  </a:cubicBezTo>
                  <a:cubicBezTo>
                    <a:pt x="32" y="4"/>
                    <a:pt x="26" y="0"/>
                    <a:pt x="19" y="0"/>
                  </a:cubicBezTo>
                </a:path>
              </a:pathLst>
            </a:custGeom>
            <a:solidFill>
              <a:srgbClr val="E8DAD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5" name="iṩḷíḍè"/>
            <p:cNvSpPr/>
            <p:nvPr/>
          </p:nvSpPr>
          <p:spPr bwMode="auto">
            <a:xfrm>
              <a:off x="13785" y="3060"/>
              <a:ext cx="80" cy="71"/>
            </a:xfrm>
            <a:custGeom>
              <a:avLst/>
              <a:gdLst>
                <a:gd name="T0" fmla="*/ 19 w 38"/>
                <a:gd name="T1" fmla="*/ 0 h 34"/>
                <a:gd name="T2" fmla="*/ 12 w 38"/>
                <a:gd name="T3" fmla="*/ 1 h 34"/>
                <a:gd name="T4" fmla="*/ 3 w 38"/>
                <a:gd name="T5" fmla="*/ 23 h 34"/>
                <a:gd name="T6" fmla="*/ 19 w 38"/>
                <a:gd name="T7" fmla="*/ 34 h 34"/>
                <a:gd name="T8" fmla="*/ 25 w 38"/>
                <a:gd name="T9" fmla="*/ 32 h 34"/>
                <a:gd name="T10" fmla="*/ 34 w 38"/>
                <a:gd name="T11" fmla="*/ 10 h 34"/>
                <a:gd name="T12" fmla="*/ 19 w 3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8" h="34">
                  <a:moveTo>
                    <a:pt x="19" y="0"/>
                  </a:moveTo>
                  <a:cubicBezTo>
                    <a:pt x="17" y="0"/>
                    <a:pt x="14" y="0"/>
                    <a:pt x="12" y="1"/>
                  </a:cubicBezTo>
                  <a:cubicBezTo>
                    <a:pt x="4" y="5"/>
                    <a:pt x="0" y="14"/>
                    <a:pt x="3" y="23"/>
                  </a:cubicBezTo>
                  <a:cubicBezTo>
                    <a:pt x="6" y="30"/>
                    <a:pt x="12" y="34"/>
                    <a:pt x="19" y="34"/>
                  </a:cubicBezTo>
                  <a:cubicBezTo>
                    <a:pt x="21" y="34"/>
                    <a:pt x="23" y="33"/>
                    <a:pt x="25" y="32"/>
                  </a:cubicBezTo>
                  <a:cubicBezTo>
                    <a:pt x="34" y="29"/>
                    <a:pt x="38" y="19"/>
                    <a:pt x="34" y="10"/>
                  </a:cubicBezTo>
                  <a:cubicBezTo>
                    <a:pt x="32" y="4"/>
                    <a:pt x="25" y="0"/>
                    <a:pt x="19" y="0"/>
                  </a:cubicBezTo>
                </a:path>
              </a:pathLst>
            </a:custGeom>
            <a:solidFill>
              <a:srgbClr val="E8DAD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6" name="iṩļïḓé"/>
            <p:cNvSpPr/>
            <p:nvPr/>
          </p:nvSpPr>
          <p:spPr bwMode="auto">
            <a:xfrm>
              <a:off x="13983" y="2978"/>
              <a:ext cx="78" cy="69"/>
            </a:xfrm>
            <a:custGeom>
              <a:avLst/>
              <a:gdLst>
                <a:gd name="T0" fmla="*/ 19 w 38"/>
                <a:gd name="T1" fmla="*/ 0 h 33"/>
                <a:gd name="T2" fmla="*/ 13 w 38"/>
                <a:gd name="T3" fmla="*/ 1 h 33"/>
                <a:gd name="T4" fmla="*/ 4 w 38"/>
                <a:gd name="T5" fmla="*/ 23 h 33"/>
                <a:gd name="T6" fmla="*/ 19 w 38"/>
                <a:gd name="T7" fmla="*/ 33 h 33"/>
                <a:gd name="T8" fmla="*/ 26 w 38"/>
                <a:gd name="T9" fmla="*/ 32 h 33"/>
                <a:gd name="T10" fmla="*/ 35 w 38"/>
                <a:gd name="T11" fmla="*/ 10 h 33"/>
                <a:gd name="T12" fmla="*/ 19 w 38"/>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19" y="0"/>
                  </a:moveTo>
                  <a:cubicBezTo>
                    <a:pt x="17" y="0"/>
                    <a:pt x="15" y="0"/>
                    <a:pt x="13" y="1"/>
                  </a:cubicBezTo>
                  <a:cubicBezTo>
                    <a:pt x="4" y="4"/>
                    <a:pt x="0" y="14"/>
                    <a:pt x="4" y="23"/>
                  </a:cubicBezTo>
                  <a:cubicBezTo>
                    <a:pt x="6" y="30"/>
                    <a:pt x="13" y="33"/>
                    <a:pt x="19" y="33"/>
                  </a:cubicBezTo>
                  <a:cubicBezTo>
                    <a:pt x="21" y="33"/>
                    <a:pt x="24" y="33"/>
                    <a:pt x="26" y="32"/>
                  </a:cubicBezTo>
                  <a:cubicBezTo>
                    <a:pt x="34" y="29"/>
                    <a:pt x="38" y="19"/>
                    <a:pt x="35" y="10"/>
                  </a:cubicBezTo>
                  <a:cubicBezTo>
                    <a:pt x="32" y="4"/>
                    <a:pt x="26" y="0"/>
                    <a:pt x="19" y="0"/>
                  </a:cubicBezTo>
                </a:path>
              </a:pathLst>
            </a:custGeom>
            <a:solidFill>
              <a:srgbClr val="E8DAD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7" name="íṩľîḑè"/>
            <p:cNvSpPr/>
            <p:nvPr/>
          </p:nvSpPr>
          <p:spPr bwMode="auto">
            <a:xfrm>
              <a:off x="13281" y="1515"/>
              <a:ext cx="362" cy="1536"/>
            </a:xfrm>
            <a:custGeom>
              <a:avLst/>
              <a:gdLst>
                <a:gd name="T0" fmla="*/ 17 w 174"/>
                <a:gd name="T1" fmla="*/ 613 h 737"/>
                <a:gd name="T2" fmla="*/ 13 w 174"/>
                <a:gd name="T3" fmla="*/ 630 h 737"/>
                <a:gd name="T4" fmla="*/ 0 w 174"/>
                <a:gd name="T5" fmla="*/ 691 h 737"/>
                <a:gd name="T6" fmla="*/ 4 w 174"/>
                <a:gd name="T7" fmla="*/ 699 h 737"/>
                <a:gd name="T8" fmla="*/ 19 w 174"/>
                <a:gd name="T9" fmla="*/ 737 h 737"/>
                <a:gd name="T10" fmla="*/ 32 w 174"/>
                <a:gd name="T11" fmla="*/ 676 h 737"/>
                <a:gd name="T12" fmla="*/ 35 w 174"/>
                <a:gd name="T13" fmla="*/ 659 h 737"/>
                <a:gd name="T14" fmla="*/ 17 w 174"/>
                <a:gd name="T15" fmla="*/ 613 h 737"/>
                <a:gd name="T16" fmla="*/ 174 w 174"/>
                <a:gd name="T17" fmla="*/ 0 h 737"/>
                <a:gd name="T18" fmla="*/ 150 w 174"/>
                <a:gd name="T19" fmla="*/ 10 h 737"/>
                <a:gd name="T20" fmla="*/ 143 w 174"/>
                <a:gd name="T21" fmla="*/ 13 h 737"/>
                <a:gd name="T22" fmla="*/ 137 w 174"/>
                <a:gd name="T23" fmla="*/ 38 h 737"/>
                <a:gd name="T24" fmla="*/ 157 w 174"/>
                <a:gd name="T25" fmla="*/ 52 h 737"/>
                <a:gd name="T26" fmla="*/ 161 w 174"/>
                <a:gd name="T27" fmla="*/ 63 h 737"/>
                <a:gd name="T28" fmla="*/ 164 w 174"/>
                <a:gd name="T29" fmla="*/ 46 h 737"/>
                <a:gd name="T30" fmla="*/ 174 w 174"/>
                <a:gd name="T3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737">
                  <a:moveTo>
                    <a:pt x="17" y="613"/>
                  </a:moveTo>
                  <a:cubicBezTo>
                    <a:pt x="13" y="630"/>
                    <a:pt x="13" y="630"/>
                    <a:pt x="13" y="630"/>
                  </a:cubicBezTo>
                  <a:cubicBezTo>
                    <a:pt x="0" y="691"/>
                    <a:pt x="0" y="691"/>
                    <a:pt x="0" y="691"/>
                  </a:cubicBezTo>
                  <a:cubicBezTo>
                    <a:pt x="4" y="699"/>
                    <a:pt x="4" y="699"/>
                    <a:pt x="4" y="699"/>
                  </a:cubicBezTo>
                  <a:cubicBezTo>
                    <a:pt x="19" y="737"/>
                    <a:pt x="19" y="737"/>
                    <a:pt x="19" y="737"/>
                  </a:cubicBezTo>
                  <a:cubicBezTo>
                    <a:pt x="32" y="676"/>
                    <a:pt x="32" y="676"/>
                    <a:pt x="32" y="676"/>
                  </a:cubicBezTo>
                  <a:cubicBezTo>
                    <a:pt x="35" y="659"/>
                    <a:pt x="35" y="659"/>
                    <a:pt x="35" y="659"/>
                  </a:cubicBezTo>
                  <a:cubicBezTo>
                    <a:pt x="17" y="613"/>
                    <a:pt x="17" y="613"/>
                    <a:pt x="17" y="613"/>
                  </a:cubicBezTo>
                  <a:moveTo>
                    <a:pt x="174" y="0"/>
                  </a:moveTo>
                  <a:cubicBezTo>
                    <a:pt x="150" y="10"/>
                    <a:pt x="150" y="10"/>
                    <a:pt x="150" y="10"/>
                  </a:cubicBezTo>
                  <a:cubicBezTo>
                    <a:pt x="143" y="13"/>
                    <a:pt x="143" y="13"/>
                    <a:pt x="143" y="13"/>
                  </a:cubicBezTo>
                  <a:cubicBezTo>
                    <a:pt x="137" y="38"/>
                    <a:pt x="137" y="38"/>
                    <a:pt x="137" y="38"/>
                  </a:cubicBezTo>
                  <a:cubicBezTo>
                    <a:pt x="146" y="39"/>
                    <a:pt x="153" y="44"/>
                    <a:pt x="157" y="52"/>
                  </a:cubicBezTo>
                  <a:cubicBezTo>
                    <a:pt x="161" y="63"/>
                    <a:pt x="161" y="63"/>
                    <a:pt x="161" y="63"/>
                  </a:cubicBezTo>
                  <a:cubicBezTo>
                    <a:pt x="164" y="46"/>
                    <a:pt x="164" y="46"/>
                    <a:pt x="164" y="46"/>
                  </a:cubicBezTo>
                  <a:cubicBezTo>
                    <a:pt x="174" y="0"/>
                    <a:pt x="174" y="0"/>
                    <a:pt x="174" y="0"/>
                  </a:cubicBezTo>
                </a:path>
              </a:pathLst>
            </a:custGeom>
            <a:solidFill>
              <a:srgbClr val="FFFEF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8" name="íṥḻîde"/>
            <p:cNvSpPr/>
            <p:nvPr/>
          </p:nvSpPr>
          <p:spPr bwMode="auto">
            <a:xfrm>
              <a:off x="13277" y="2957"/>
              <a:ext cx="43" cy="119"/>
            </a:xfrm>
            <a:custGeom>
              <a:avLst/>
              <a:gdLst>
                <a:gd name="T0" fmla="*/ 2 w 20"/>
                <a:gd name="T1" fmla="*/ 0 h 55"/>
                <a:gd name="T2" fmla="*/ 0 w 20"/>
                <a:gd name="T3" fmla="*/ 10 h 55"/>
                <a:gd name="T4" fmla="*/ 18 w 20"/>
                <a:gd name="T5" fmla="*/ 55 h 55"/>
                <a:gd name="T6" fmla="*/ 20 w 20"/>
                <a:gd name="T7" fmla="*/ 44 h 55"/>
                <a:gd name="T8" fmla="*/ 5 w 20"/>
                <a:gd name="T9" fmla="*/ 7 h 55"/>
                <a:gd name="T10" fmla="*/ 2 w 20"/>
                <a:gd name="T11" fmla="*/ 0 h 55"/>
              </a:gdLst>
              <a:ahLst/>
              <a:cxnLst>
                <a:cxn ang="0">
                  <a:pos x="T0" y="T1"/>
                </a:cxn>
                <a:cxn ang="0">
                  <a:pos x="T2" y="T3"/>
                </a:cxn>
                <a:cxn ang="0">
                  <a:pos x="T4" y="T5"/>
                </a:cxn>
                <a:cxn ang="0">
                  <a:pos x="T6" y="T7"/>
                </a:cxn>
                <a:cxn ang="0">
                  <a:pos x="T8" y="T9"/>
                </a:cxn>
                <a:cxn ang="0">
                  <a:pos x="T10" y="T11"/>
                </a:cxn>
              </a:cxnLst>
              <a:rect l="0" t="0" r="r" b="b"/>
              <a:pathLst>
                <a:path w="20" h="55">
                  <a:moveTo>
                    <a:pt x="2" y="0"/>
                  </a:moveTo>
                  <a:lnTo>
                    <a:pt x="0" y="10"/>
                  </a:lnTo>
                  <a:lnTo>
                    <a:pt x="18" y="55"/>
                  </a:lnTo>
                  <a:lnTo>
                    <a:pt x="20" y="44"/>
                  </a:lnTo>
                  <a:lnTo>
                    <a:pt x="5" y="7"/>
                  </a:lnTo>
                  <a:lnTo>
                    <a:pt x="2" y="0"/>
                  </a:lnTo>
                  <a:close/>
                </a:path>
              </a:pathLst>
            </a:custGeom>
            <a:solidFill>
              <a:srgbClr val="853C4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9" name="ïṩ1ïḍe"/>
            <p:cNvSpPr/>
            <p:nvPr/>
          </p:nvSpPr>
          <p:spPr bwMode="auto">
            <a:xfrm>
              <a:off x="13277" y="2957"/>
              <a:ext cx="43" cy="119"/>
            </a:xfrm>
            <a:custGeom>
              <a:avLst/>
              <a:gdLst>
                <a:gd name="T0" fmla="*/ 2 w 20"/>
                <a:gd name="T1" fmla="*/ 0 h 55"/>
                <a:gd name="T2" fmla="*/ 0 w 20"/>
                <a:gd name="T3" fmla="*/ 10 h 55"/>
                <a:gd name="T4" fmla="*/ 18 w 20"/>
                <a:gd name="T5" fmla="*/ 55 h 55"/>
                <a:gd name="T6" fmla="*/ 20 w 20"/>
                <a:gd name="T7" fmla="*/ 44 h 55"/>
                <a:gd name="T8" fmla="*/ 5 w 20"/>
                <a:gd name="T9" fmla="*/ 7 h 55"/>
                <a:gd name="T10" fmla="*/ 2 w 20"/>
                <a:gd name="T11" fmla="*/ 0 h 55"/>
              </a:gdLst>
              <a:ahLst/>
              <a:cxnLst>
                <a:cxn ang="0">
                  <a:pos x="T0" y="T1"/>
                </a:cxn>
                <a:cxn ang="0">
                  <a:pos x="T2" y="T3"/>
                </a:cxn>
                <a:cxn ang="0">
                  <a:pos x="T4" y="T5"/>
                </a:cxn>
                <a:cxn ang="0">
                  <a:pos x="T6" y="T7"/>
                </a:cxn>
                <a:cxn ang="0">
                  <a:pos x="T8" y="T9"/>
                </a:cxn>
                <a:cxn ang="0">
                  <a:pos x="T10" y="T11"/>
                </a:cxn>
              </a:cxnLst>
              <a:rect l="0" t="0" r="r" b="b"/>
              <a:pathLst>
                <a:path w="20" h="55">
                  <a:moveTo>
                    <a:pt x="2" y="0"/>
                  </a:moveTo>
                  <a:lnTo>
                    <a:pt x="0" y="10"/>
                  </a:lnTo>
                  <a:lnTo>
                    <a:pt x="18" y="55"/>
                  </a:lnTo>
                  <a:lnTo>
                    <a:pt x="20" y="44"/>
                  </a:lnTo>
                  <a:lnTo>
                    <a:pt x="5" y="7"/>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0" name="îṥ1îḍé"/>
            <p:cNvSpPr/>
            <p:nvPr/>
          </p:nvSpPr>
          <p:spPr bwMode="auto">
            <a:xfrm>
              <a:off x="13316" y="1595"/>
              <a:ext cx="300" cy="1295"/>
            </a:xfrm>
            <a:custGeom>
              <a:avLst/>
              <a:gdLst>
                <a:gd name="T0" fmla="*/ 120 w 144"/>
                <a:gd name="T1" fmla="*/ 0 h 621"/>
                <a:gd name="T2" fmla="*/ 0 w 144"/>
                <a:gd name="T3" fmla="*/ 575 h 621"/>
                <a:gd name="T4" fmla="*/ 18 w 144"/>
                <a:gd name="T5" fmla="*/ 621 h 621"/>
                <a:gd name="T6" fmla="*/ 144 w 144"/>
                <a:gd name="T7" fmla="*/ 25 h 621"/>
                <a:gd name="T8" fmla="*/ 140 w 144"/>
                <a:gd name="T9" fmla="*/ 14 h 621"/>
                <a:gd name="T10" fmla="*/ 120 w 144"/>
                <a:gd name="T11" fmla="*/ 0 h 621"/>
              </a:gdLst>
              <a:ahLst/>
              <a:cxnLst>
                <a:cxn ang="0">
                  <a:pos x="T0" y="T1"/>
                </a:cxn>
                <a:cxn ang="0">
                  <a:pos x="T2" y="T3"/>
                </a:cxn>
                <a:cxn ang="0">
                  <a:pos x="T4" y="T5"/>
                </a:cxn>
                <a:cxn ang="0">
                  <a:pos x="T6" y="T7"/>
                </a:cxn>
                <a:cxn ang="0">
                  <a:pos x="T8" y="T9"/>
                </a:cxn>
                <a:cxn ang="0">
                  <a:pos x="T10" y="T11"/>
                </a:cxn>
              </a:cxnLst>
              <a:rect l="0" t="0" r="r" b="b"/>
              <a:pathLst>
                <a:path w="144" h="621">
                  <a:moveTo>
                    <a:pt x="120" y="0"/>
                  </a:moveTo>
                  <a:cubicBezTo>
                    <a:pt x="0" y="575"/>
                    <a:pt x="0" y="575"/>
                    <a:pt x="0" y="575"/>
                  </a:cubicBezTo>
                  <a:cubicBezTo>
                    <a:pt x="18" y="621"/>
                    <a:pt x="18" y="621"/>
                    <a:pt x="18" y="621"/>
                  </a:cubicBezTo>
                  <a:cubicBezTo>
                    <a:pt x="144" y="25"/>
                    <a:pt x="144" y="25"/>
                    <a:pt x="144" y="25"/>
                  </a:cubicBezTo>
                  <a:cubicBezTo>
                    <a:pt x="140" y="14"/>
                    <a:pt x="140" y="14"/>
                    <a:pt x="140" y="14"/>
                  </a:cubicBezTo>
                  <a:cubicBezTo>
                    <a:pt x="136" y="6"/>
                    <a:pt x="129" y="1"/>
                    <a:pt x="120" y="0"/>
                  </a:cubicBezTo>
                </a:path>
              </a:pathLst>
            </a:custGeom>
            <a:solidFill>
              <a:srgbClr val="853C4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1" name="iṥ1ïďê"/>
            <p:cNvSpPr/>
            <p:nvPr/>
          </p:nvSpPr>
          <p:spPr bwMode="auto">
            <a:xfrm>
              <a:off x="13378" y="1688"/>
              <a:ext cx="547" cy="1470"/>
            </a:xfrm>
            <a:custGeom>
              <a:avLst/>
              <a:gdLst>
                <a:gd name="T0" fmla="*/ 4 w 262"/>
                <a:gd name="T1" fmla="*/ 613 h 704"/>
                <a:gd name="T2" fmla="*/ 0 w 262"/>
                <a:gd name="T3" fmla="*/ 630 h 704"/>
                <a:gd name="T4" fmla="*/ 31 w 262"/>
                <a:gd name="T5" fmla="*/ 704 h 704"/>
                <a:gd name="T6" fmla="*/ 194 w 262"/>
                <a:gd name="T7" fmla="*/ 637 h 704"/>
                <a:gd name="T8" fmla="*/ 198 w 262"/>
                <a:gd name="T9" fmla="*/ 616 h 704"/>
                <a:gd name="T10" fmla="*/ 187 w 262"/>
                <a:gd name="T11" fmla="*/ 620 h 704"/>
                <a:gd name="T12" fmla="*/ 54 w 262"/>
                <a:gd name="T13" fmla="*/ 675 h 704"/>
                <a:gd name="T14" fmla="*/ 45 w 262"/>
                <a:gd name="T15" fmla="*/ 677 h 704"/>
                <a:gd name="T16" fmla="*/ 24 w 262"/>
                <a:gd name="T17" fmla="*/ 662 h 704"/>
                <a:gd name="T18" fmla="*/ 4 w 262"/>
                <a:gd name="T19" fmla="*/ 613 h 704"/>
                <a:gd name="T20" fmla="*/ 4 w 262"/>
                <a:gd name="T21" fmla="*/ 613 h 704"/>
                <a:gd name="T22" fmla="*/ 132 w 262"/>
                <a:gd name="T23" fmla="*/ 0 h 704"/>
                <a:gd name="T24" fmla="*/ 129 w 262"/>
                <a:gd name="T25" fmla="*/ 17 h 704"/>
                <a:gd name="T26" fmla="*/ 129 w 262"/>
                <a:gd name="T27" fmla="*/ 17 h 704"/>
                <a:gd name="T28" fmla="*/ 251 w 262"/>
                <a:gd name="T29" fmla="*/ 315 h 704"/>
                <a:gd name="T30" fmla="*/ 258 w 262"/>
                <a:gd name="T31" fmla="*/ 332 h 704"/>
                <a:gd name="T32" fmla="*/ 262 w 262"/>
                <a:gd name="T33" fmla="*/ 315 h 704"/>
                <a:gd name="T34" fmla="*/ 132 w 262"/>
                <a:gd name="T35"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2" h="704">
                  <a:moveTo>
                    <a:pt x="4" y="613"/>
                  </a:moveTo>
                  <a:cubicBezTo>
                    <a:pt x="0" y="630"/>
                    <a:pt x="0" y="630"/>
                    <a:pt x="0" y="630"/>
                  </a:cubicBezTo>
                  <a:cubicBezTo>
                    <a:pt x="31" y="704"/>
                    <a:pt x="31" y="704"/>
                    <a:pt x="31" y="704"/>
                  </a:cubicBezTo>
                  <a:cubicBezTo>
                    <a:pt x="194" y="637"/>
                    <a:pt x="194" y="637"/>
                    <a:pt x="194" y="637"/>
                  </a:cubicBezTo>
                  <a:cubicBezTo>
                    <a:pt x="198" y="616"/>
                    <a:pt x="198" y="616"/>
                    <a:pt x="198" y="616"/>
                  </a:cubicBezTo>
                  <a:cubicBezTo>
                    <a:pt x="187" y="620"/>
                    <a:pt x="187" y="620"/>
                    <a:pt x="187" y="620"/>
                  </a:cubicBezTo>
                  <a:cubicBezTo>
                    <a:pt x="54" y="675"/>
                    <a:pt x="54" y="675"/>
                    <a:pt x="54" y="675"/>
                  </a:cubicBezTo>
                  <a:cubicBezTo>
                    <a:pt x="51" y="676"/>
                    <a:pt x="48" y="677"/>
                    <a:pt x="45" y="677"/>
                  </a:cubicBezTo>
                  <a:cubicBezTo>
                    <a:pt x="36" y="677"/>
                    <a:pt x="27" y="671"/>
                    <a:pt x="24" y="662"/>
                  </a:cubicBezTo>
                  <a:cubicBezTo>
                    <a:pt x="4" y="613"/>
                    <a:pt x="4" y="613"/>
                    <a:pt x="4" y="613"/>
                  </a:cubicBezTo>
                  <a:cubicBezTo>
                    <a:pt x="4" y="613"/>
                    <a:pt x="4" y="613"/>
                    <a:pt x="4" y="613"/>
                  </a:cubicBezTo>
                  <a:moveTo>
                    <a:pt x="132" y="0"/>
                  </a:moveTo>
                  <a:cubicBezTo>
                    <a:pt x="129" y="17"/>
                    <a:pt x="129" y="17"/>
                    <a:pt x="129" y="17"/>
                  </a:cubicBezTo>
                  <a:cubicBezTo>
                    <a:pt x="129" y="17"/>
                    <a:pt x="129" y="17"/>
                    <a:pt x="129" y="17"/>
                  </a:cubicBezTo>
                  <a:cubicBezTo>
                    <a:pt x="251" y="315"/>
                    <a:pt x="251" y="315"/>
                    <a:pt x="251" y="315"/>
                  </a:cubicBezTo>
                  <a:cubicBezTo>
                    <a:pt x="258" y="332"/>
                    <a:pt x="258" y="332"/>
                    <a:pt x="258" y="332"/>
                  </a:cubicBezTo>
                  <a:cubicBezTo>
                    <a:pt x="262" y="315"/>
                    <a:pt x="262" y="315"/>
                    <a:pt x="262" y="315"/>
                  </a:cubicBezTo>
                  <a:cubicBezTo>
                    <a:pt x="132" y="0"/>
                    <a:pt x="132" y="0"/>
                    <a:pt x="132" y="0"/>
                  </a:cubicBezTo>
                </a:path>
              </a:pathLst>
            </a:custGeom>
            <a:solidFill>
              <a:srgbClr val="FFFEF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2" name="išḷiďê"/>
            <p:cNvSpPr/>
            <p:nvPr/>
          </p:nvSpPr>
          <p:spPr bwMode="auto">
            <a:xfrm>
              <a:off x="13387" y="1724"/>
              <a:ext cx="530" cy="1377"/>
            </a:xfrm>
            <a:custGeom>
              <a:avLst/>
              <a:gdLst>
                <a:gd name="T0" fmla="*/ 125 w 254"/>
                <a:gd name="T1" fmla="*/ 0 h 660"/>
                <a:gd name="T2" fmla="*/ 0 w 254"/>
                <a:gd name="T3" fmla="*/ 596 h 660"/>
                <a:gd name="T4" fmla="*/ 0 w 254"/>
                <a:gd name="T5" fmla="*/ 596 h 660"/>
                <a:gd name="T6" fmla="*/ 20 w 254"/>
                <a:gd name="T7" fmla="*/ 645 h 660"/>
                <a:gd name="T8" fmla="*/ 41 w 254"/>
                <a:gd name="T9" fmla="*/ 660 h 660"/>
                <a:gd name="T10" fmla="*/ 50 w 254"/>
                <a:gd name="T11" fmla="*/ 658 h 660"/>
                <a:gd name="T12" fmla="*/ 183 w 254"/>
                <a:gd name="T13" fmla="*/ 603 h 660"/>
                <a:gd name="T14" fmla="*/ 194 w 254"/>
                <a:gd name="T15" fmla="*/ 599 h 660"/>
                <a:gd name="T16" fmla="*/ 254 w 254"/>
                <a:gd name="T17" fmla="*/ 315 h 660"/>
                <a:gd name="T18" fmla="*/ 247 w 254"/>
                <a:gd name="T19" fmla="*/ 298 h 660"/>
                <a:gd name="T20" fmla="*/ 125 w 254"/>
                <a:gd name="T21" fmla="*/ 0 h 660"/>
                <a:gd name="T22" fmla="*/ 125 w 254"/>
                <a:gd name="T23"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660">
                  <a:moveTo>
                    <a:pt x="125" y="0"/>
                  </a:moveTo>
                  <a:cubicBezTo>
                    <a:pt x="0" y="596"/>
                    <a:pt x="0" y="596"/>
                    <a:pt x="0" y="596"/>
                  </a:cubicBezTo>
                  <a:cubicBezTo>
                    <a:pt x="0" y="596"/>
                    <a:pt x="0" y="596"/>
                    <a:pt x="0" y="596"/>
                  </a:cubicBezTo>
                  <a:cubicBezTo>
                    <a:pt x="20" y="645"/>
                    <a:pt x="20" y="645"/>
                    <a:pt x="20" y="645"/>
                  </a:cubicBezTo>
                  <a:cubicBezTo>
                    <a:pt x="23" y="654"/>
                    <a:pt x="32" y="660"/>
                    <a:pt x="41" y="660"/>
                  </a:cubicBezTo>
                  <a:cubicBezTo>
                    <a:pt x="44" y="660"/>
                    <a:pt x="47" y="659"/>
                    <a:pt x="50" y="658"/>
                  </a:cubicBezTo>
                  <a:cubicBezTo>
                    <a:pt x="183" y="603"/>
                    <a:pt x="183" y="603"/>
                    <a:pt x="183" y="603"/>
                  </a:cubicBezTo>
                  <a:cubicBezTo>
                    <a:pt x="194" y="599"/>
                    <a:pt x="194" y="599"/>
                    <a:pt x="194" y="599"/>
                  </a:cubicBezTo>
                  <a:cubicBezTo>
                    <a:pt x="254" y="315"/>
                    <a:pt x="254" y="315"/>
                    <a:pt x="254" y="315"/>
                  </a:cubicBezTo>
                  <a:cubicBezTo>
                    <a:pt x="247" y="298"/>
                    <a:pt x="247" y="298"/>
                    <a:pt x="247" y="298"/>
                  </a:cubicBezTo>
                  <a:cubicBezTo>
                    <a:pt x="125" y="0"/>
                    <a:pt x="125" y="0"/>
                    <a:pt x="125" y="0"/>
                  </a:cubicBezTo>
                  <a:cubicBezTo>
                    <a:pt x="125" y="0"/>
                    <a:pt x="125" y="0"/>
                    <a:pt x="125" y="0"/>
                  </a:cubicBezTo>
                </a:path>
              </a:pathLst>
            </a:custGeom>
            <a:solidFill>
              <a:srgbClr val="853C4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3" name="îṣ1íďè"/>
            <p:cNvSpPr/>
            <p:nvPr/>
          </p:nvSpPr>
          <p:spPr bwMode="auto">
            <a:xfrm>
              <a:off x="9157" y="2511"/>
              <a:ext cx="3221" cy="2189"/>
            </a:xfrm>
            <a:custGeom>
              <a:avLst/>
              <a:gdLst>
                <a:gd name="T0" fmla="*/ 1495 w 1495"/>
                <a:gd name="T1" fmla="*/ 825 h 1016"/>
                <a:gd name="T2" fmla="*/ 114 w 1495"/>
                <a:gd name="T3" fmla="*/ 1016 h 1016"/>
                <a:gd name="T4" fmla="*/ 0 w 1495"/>
                <a:gd name="T5" fmla="*/ 189 h 1016"/>
                <a:gd name="T6" fmla="*/ 1381 w 1495"/>
                <a:gd name="T7" fmla="*/ 0 h 1016"/>
                <a:gd name="T8" fmla="*/ 1495 w 1495"/>
                <a:gd name="T9" fmla="*/ 825 h 1016"/>
              </a:gdLst>
              <a:ahLst/>
              <a:cxnLst>
                <a:cxn ang="0">
                  <a:pos x="T0" y="T1"/>
                </a:cxn>
                <a:cxn ang="0">
                  <a:pos x="T2" y="T3"/>
                </a:cxn>
                <a:cxn ang="0">
                  <a:pos x="T4" y="T5"/>
                </a:cxn>
                <a:cxn ang="0">
                  <a:pos x="T6" y="T7"/>
                </a:cxn>
                <a:cxn ang="0">
                  <a:pos x="T8" y="T9"/>
                </a:cxn>
              </a:cxnLst>
              <a:rect l="0" t="0" r="r" b="b"/>
              <a:pathLst>
                <a:path w="1495" h="1016">
                  <a:moveTo>
                    <a:pt x="1495" y="825"/>
                  </a:moveTo>
                  <a:lnTo>
                    <a:pt x="114" y="1016"/>
                  </a:lnTo>
                  <a:lnTo>
                    <a:pt x="0" y="189"/>
                  </a:lnTo>
                  <a:lnTo>
                    <a:pt x="1381" y="0"/>
                  </a:lnTo>
                  <a:lnTo>
                    <a:pt x="1495" y="825"/>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4" name="îṩľîḑê"/>
            <p:cNvSpPr/>
            <p:nvPr/>
          </p:nvSpPr>
          <p:spPr bwMode="auto">
            <a:xfrm>
              <a:off x="9157" y="2511"/>
              <a:ext cx="3221" cy="2189"/>
            </a:xfrm>
            <a:custGeom>
              <a:avLst/>
              <a:gdLst>
                <a:gd name="T0" fmla="*/ 1495 w 1495"/>
                <a:gd name="T1" fmla="*/ 825 h 1016"/>
                <a:gd name="T2" fmla="*/ 114 w 1495"/>
                <a:gd name="T3" fmla="*/ 1016 h 1016"/>
                <a:gd name="T4" fmla="*/ 0 w 1495"/>
                <a:gd name="T5" fmla="*/ 189 h 1016"/>
                <a:gd name="T6" fmla="*/ 1381 w 1495"/>
                <a:gd name="T7" fmla="*/ 0 h 1016"/>
                <a:gd name="T8" fmla="*/ 1495 w 1495"/>
                <a:gd name="T9" fmla="*/ 825 h 1016"/>
              </a:gdLst>
              <a:ahLst/>
              <a:cxnLst>
                <a:cxn ang="0">
                  <a:pos x="T0" y="T1"/>
                </a:cxn>
                <a:cxn ang="0">
                  <a:pos x="T2" y="T3"/>
                </a:cxn>
                <a:cxn ang="0">
                  <a:pos x="T4" y="T5"/>
                </a:cxn>
                <a:cxn ang="0">
                  <a:pos x="T6" y="T7"/>
                </a:cxn>
                <a:cxn ang="0">
                  <a:pos x="T8" y="T9"/>
                </a:cxn>
              </a:cxnLst>
              <a:rect l="0" t="0" r="r" b="b"/>
              <a:pathLst>
                <a:path w="1495" h="1016">
                  <a:moveTo>
                    <a:pt x="1495" y="825"/>
                  </a:moveTo>
                  <a:lnTo>
                    <a:pt x="114" y="1016"/>
                  </a:lnTo>
                  <a:lnTo>
                    <a:pt x="0" y="189"/>
                  </a:lnTo>
                  <a:lnTo>
                    <a:pt x="1381" y="0"/>
                  </a:lnTo>
                  <a:lnTo>
                    <a:pt x="1495" y="825"/>
                  </a:lnTo>
                  <a:close/>
                </a:path>
              </a:pathLst>
            </a:custGeom>
            <a:noFill/>
            <a:ln w="19050" cap="rnd">
              <a:solidFill>
                <a:srgbClr val="640917"/>
              </a:solidFill>
              <a:prstDash val="solid"/>
              <a:miter lim="800000"/>
            </a:ln>
            <a:extLst>
              <a:ext uri="{909E8E84-426E-40DD-AFC4-6F175D3DCCD1}">
                <a14:hiddenFill xmlns:a14="http://schemas.microsoft.com/office/drawing/2010/main" xmlns="">
                  <a:solidFill>
                    <a:srgbClr val="FFFFFF"/>
                  </a:solidFill>
                </a14:hiddenFill>
              </a:ext>
            </a:extLst>
          </p:spPr>
          <p:txBody>
            <a:bodyPr anchor="ctr"/>
            <a:lstStyle/>
            <a:p>
              <a:pPr algn="ctr" defTabSz="1219200"/>
              <a:endParaRPr sz="2400">
                <a:solidFill>
                  <a:prstClr val="black"/>
                </a:solidFill>
                <a:cs typeface="+mn-ea"/>
                <a:sym typeface="+mn-lt"/>
              </a:endParaRPr>
            </a:p>
          </p:txBody>
        </p:sp>
        <p:sp>
          <p:nvSpPr>
            <p:cNvPr id="106" name="íṩľiḑê"/>
            <p:cNvSpPr/>
            <p:nvPr/>
          </p:nvSpPr>
          <p:spPr bwMode="auto">
            <a:xfrm>
              <a:off x="11732" y="3877"/>
              <a:ext cx="114" cy="356"/>
            </a:xfrm>
            <a:custGeom>
              <a:avLst/>
              <a:gdLst>
                <a:gd name="T0" fmla="*/ 31 w 53"/>
                <a:gd name="T1" fmla="*/ 0 h 165"/>
                <a:gd name="T2" fmla="*/ 53 w 53"/>
                <a:gd name="T3" fmla="*/ 161 h 165"/>
                <a:gd name="T4" fmla="*/ 22 w 53"/>
                <a:gd name="T5" fmla="*/ 165 h 165"/>
                <a:gd name="T6" fmla="*/ 0 w 53"/>
                <a:gd name="T7" fmla="*/ 4 h 165"/>
                <a:gd name="T8" fmla="*/ 31 w 53"/>
                <a:gd name="T9" fmla="*/ 0 h 165"/>
              </a:gdLst>
              <a:ahLst/>
              <a:cxnLst>
                <a:cxn ang="0">
                  <a:pos x="T0" y="T1"/>
                </a:cxn>
                <a:cxn ang="0">
                  <a:pos x="T2" y="T3"/>
                </a:cxn>
                <a:cxn ang="0">
                  <a:pos x="T4" y="T5"/>
                </a:cxn>
                <a:cxn ang="0">
                  <a:pos x="T6" y="T7"/>
                </a:cxn>
                <a:cxn ang="0">
                  <a:pos x="T8" y="T9"/>
                </a:cxn>
              </a:cxnLst>
              <a:rect l="0" t="0" r="r" b="b"/>
              <a:pathLst>
                <a:path w="53" h="165">
                  <a:moveTo>
                    <a:pt x="31" y="0"/>
                  </a:moveTo>
                  <a:lnTo>
                    <a:pt x="53" y="161"/>
                  </a:lnTo>
                  <a:lnTo>
                    <a:pt x="22" y="165"/>
                  </a:lnTo>
                  <a:lnTo>
                    <a:pt x="0" y="4"/>
                  </a:lnTo>
                  <a:lnTo>
                    <a:pt x="31" y="0"/>
                  </a:lnTo>
                  <a:close/>
                </a:path>
              </a:pathLst>
            </a:custGeom>
            <a:solidFill>
              <a:srgbClr val="EFDDD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07" name="is1îḋe"/>
            <p:cNvSpPr/>
            <p:nvPr/>
          </p:nvSpPr>
          <p:spPr bwMode="auto">
            <a:xfrm>
              <a:off x="11853" y="3642"/>
              <a:ext cx="142" cy="569"/>
            </a:xfrm>
            <a:custGeom>
              <a:avLst/>
              <a:gdLst>
                <a:gd name="T0" fmla="*/ 30 w 66"/>
                <a:gd name="T1" fmla="*/ 0 h 264"/>
                <a:gd name="T2" fmla="*/ 66 w 66"/>
                <a:gd name="T3" fmla="*/ 260 h 264"/>
                <a:gd name="T4" fmla="*/ 36 w 66"/>
                <a:gd name="T5" fmla="*/ 264 h 264"/>
                <a:gd name="T6" fmla="*/ 0 w 66"/>
                <a:gd name="T7" fmla="*/ 4 h 264"/>
                <a:gd name="T8" fmla="*/ 30 w 66"/>
                <a:gd name="T9" fmla="*/ 0 h 264"/>
              </a:gdLst>
              <a:ahLst/>
              <a:cxnLst>
                <a:cxn ang="0">
                  <a:pos x="T0" y="T1"/>
                </a:cxn>
                <a:cxn ang="0">
                  <a:pos x="T2" y="T3"/>
                </a:cxn>
                <a:cxn ang="0">
                  <a:pos x="T4" y="T5"/>
                </a:cxn>
                <a:cxn ang="0">
                  <a:pos x="T6" y="T7"/>
                </a:cxn>
                <a:cxn ang="0">
                  <a:pos x="T8" y="T9"/>
                </a:cxn>
              </a:cxnLst>
              <a:rect l="0" t="0" r="r" b="b"/>
              <a:pathLst>
                <a:path w="66" h="264">
                  <a:moveTo>
                    <a:pt x="30" y="0"/>
                  </a:moveTo>
                  <a:lnTo>
                    <a:pt x="66" y="260"/>
                  </a:lnTo>
                  <a:lnTo>
                    <a:pt x="36" y="264"/>
                  </a:lnTo>
                  <a:lnTo>
                    <a:pt x="0" y="4"/>
                  </a:lnTo>
                  <a:lnTo>
                    <a:pt x="30" y="0"/>
                  </a:lnTo>
                  <a:close/>
                </a:path>
              </a:pathLst>
            </a:custGeom>
            <a:solidFill>
              <a:srgbClr val="EFDDD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08" name="î$ḻïḓé"/>
            <p:cNvSpPr/>
            <p:nvPr/>
          </p:nvSpPr>
          <p:spPr bwMode="auto">
            <a:xfrm>
              <a:off x="12055" y="4002"/>
              <a:ext cx="88" cy="190"/>
            </a:xfrm>
            <a:custGeom>
              <a:avLst/>
              <a:gdLst>
                <a:gd name="T0" fmla="*/ 30 w 41"/>
                <a:gd name="T1" fmla="*/ 0 h 88"/>
                <a:gd name="T2" fmla="*/ 41 w 41"/>
                <a:gd name="T3" fmla="*/ 84 h 88"/>
                <a:gd name="T4" fmla="*/ 11 w 41"/>
                <a:gd name="T5" fmla="*/ 88 h 88"/>
                <a:gd name="T6" fmla="*/ 0 w 41"/>
                <a:gd name="T7" fmla="*/ 4 h 88"/>
                <a:gd name="T8" fmla="*/ 30 w 41"/>
                <a:gd name="T9" fmla="*/ 0 h 88"/>
              </a:gdLst>
              <a:ahLst/>
              <a:cxnLst>
                <a:cxn ang="0">
                  <a:pos x="T0" y="T1"/>
                </a:cxn>
                <a:cxn ang="0">
                  <a:pos x="T2" y="T3"/>
                </a:cxn>
                <a:cxn ang="0">
                  <a:pos x="T4" y="T5"/>
                </a:cxn>
                <a:cxn ang="0">
                  <a:pos x="T6" y="T7"/>
                </a:cxn>
                <a:cxn ang="0">
                  <a:pos x="T8" y="T9"/>
                </a:cxn>
              </a:cxnLst>
              <a:rect l="0" t="0" r="r" b="b"/>
              <a:pathLst>
                <a:path w="41" h="88">
                  <a:moveTo>
                    <a:pt x="30" y="0"/>
                  </a:moveTo>
                  <a:lnTo>
                    <a:pt x="41" y="84"/>
                  </a:lnTo>
                  <a:lnTo>
                    <a:pt x="11" y="88"/>
                  </a:lnTo>
                  <a:lnTo>
                    <a:pt x="0" y="4"/>
                  </a:lnTo>
                  <a:lnTo>
                    <a:pt x="30" y="0"/>
                  </a:lnTo>
                  <a:close/>
                </a:path>
              </a:pathLst>
            </a:custGeom>
            <a:solidFill>
              <a:srgbClr val="EFDDD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18" name="ïŝļïḍê"/>
            <p:cNvSpPr/>
            <p:nvPr/>
          </p:nvSpPr>
          <p:spPr bwMode="auto">
            <a:xfrm>
              <a:off x="9702" y="4958"/>
              <a:ext cx="817" cy="1340"/>
            </a:xfrm>
            <a:custGeom>
              <a:avLst/>
              <a:gdLst>
                <a:gd name="T0" fmla="*/ 25 w 392"/>
                <a:gd name="T1" fmla="*/ 617 h 643"/>
                <a:gd name="T2" fmla="*/ 121 w 392"/>
                <a:gd name="T3" fmla="*/ 633 h 643"/>
                <a:gd name="T4" fmla="*/ 230 w 392"/>
                <a:gd name="T5" fmla="*/ 578 h 643"/>
                <a:gd name="T6" fmla="*/ 323 w 392"/>
                <a:gd name="T7" fmla="*/ 482 h 643"/>
                <a:gd name="T8" fmla="*/ 365 w 392"/>
                <a:gd name="T9" fmla="*/ 397 h 643"/>
                <a:gd name="T10" fmla="*/ 387 w 392"/>
                <a:gd name="T11" fmla="*/ 276 h 643"/>
                <a:gd name="T12" fmla="*/ 365 w 392"/>
                <a:gd name="T13" fmla="*/ 64 h 643"/>
                <a:gd name="T14" fmla="*/ 291 w 392"/>
                <a:gd name="T15" fmla="*/ 4 h 643"/>
                <a:gd name="T16" fmla="*/ 231 w 392"/>
                <a:gd name="T17" fmla="*/ 78 h 643"/>
                <a:gd name="T18" fmla="*/ 256 w 392"/>
                <a:gd name="T19" fmla="*/ 315 h 643"/>
                <a:gd name="T20" fmla="*/ 183 w 392"/>
                <a:gd name="T21" fmla="*/ 360 h 643"/>
                <a:gd name="T22" fmla="*/ 46 w 392"/>
                <a:gd name="T23" fmla="*/ 525 h 643"/>
                <a:gd name="T24" fmla="*/ 17 w 392"/>
                <a:gd name="T25" fmla="*/ 615 h 643"/>
                <a:gd name="T26" fmla="*/ 18 w 392"/>
                <a:gd name="T27" fmla="*/ 618 h 643"/>
                <a:gd name="T28" fmla="*/ 25 w 392"/>
                <a:gd name="T29" fmla="*/ 61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643">
                  <a:moveTo>
                    <a:pt x="25" y="617"/>
                  </a:moveTo>
                  <a:cubicBezTo>
                    <a:pt x="44" y="627"/>
                    <a:pt x="101" y="643"/>
                    <a:pt x="121" y="633"/>
                  </a:cubicBezTo>
                  <a:cubicBezTo>
                    <a:pt x="230" y="578"/>
                    <a:pt x="230" y="578"/>
                    <a:pt x="230" y="578"/>
                  </a:cubicBezTo>
                  <a:cubicBezTo>
                    <a:pt x="271" y="557"/>
                    <a:pt x="303" y="523"/>
                    <a:pt x="323" y="482"/>
                  </a:cubicBezTo>
                  <a:cubicBezTo>
                    <a:pt x="365" y="397"/>
                    <a:pt x="365" y="397"/>
                    <a:pt x="365" y="397"/>
                  </a:cubicBezTo>
                  <a:cubicBezTo>
                    <a:pt x="384" y="360"/>
                    <a:pt x="392" y="318"/>
                    <a:pt x="387" y="276"/>
                  </a:cubicBezTo>
                  <a:cubicBezTo>
                    <a:pt x="365" y="64"/>
                    <a:pt x="365" y="64"/>
                    <a:pt x="365" y="64"/>
                  </a:cubicBezTo>
                  <a:cubicBezTo>
                    <a:pt x="361" y="27"/>
                    <a:pt x="328" y="0"/>
                    <a:pt x="291" y="4"/>
                  </a:cubicBezTo>
                  <a:cubicBezTo>
                    <a:pt x="254" y="8"/>
                    <a:pt x="227" y="41"/>
                    <a:pt x="231" y="78"/>
                  </a:cubicBezTo>
                  <a:cubicBezTo>
                    <a:pt x="256" y="315"/>
                    <a:pt x="256" y="315"/>
                    <a:pt x="256" y="315"/>
                  </a:cubicBezTo>
                  <a:cubicBezTo>
                    <a:pt x="183" y="360"/>
                    <a:pt x="183" y="360"/>
                    <a:pt x="183" y="360"/>
                  </a:cubicBezTo>
                  <a:cubicBezTo>
                    <a:pt x="46" y="525"/>
                    <a:pt x="46" y="525"/>
                    <a:pt x="46" y="525"/>
                  </a:cubicBezTo>
                  <a:cubicBezTo>
                    <a:pt x="14" y="542"/>
                    <a:pt x="0" y="582"/>
                    <a:pt x="17" y="615"/>
                  </a:cubicBezTo>
                  <a:cubicBezTo>
                    <a:pt x="20" y="623"/>
                    <a:pt x="19" y="620"/>
                    <a:pt x="18" y="618"/>
                  </a:cubicBezTo>
                  <a:cubicBezTo>
                    <a:pt x="18" y="616"/>
                    <a:pt x="19" y="615"/>
                    <a:pt x="25" y="617"/>
                  </a:cubicBezTo>
                </a:path>
              </a:pathLst>
            </a:custGeom>
            <a:solidFill>
              <a:srgbClr val="FCD3B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19" name="îŝlíḑê"/>
            <p:cNvSpPr/>
            <p:nvPr/>
          </p:nvSpPr>
          <p:spPr bwMode="auto">
            <a:xfrm>
              <a:off x="9711" y="4952"/>
              <a:ext cx="814" cy="1345"/>
            </a:xfrm>
            <a:custGeom>
              <a:avLst/>
              <a:gdLst>
                <a:gd name="T0" fmla="*/ 33 w 391"/>
                <a:gd name="T1" fmla="*/ 632 h 645"/>
                <a:gd name="T2" fmla="*/ 119 w 391"/>
                <a:gd name="T3" fmla="*/ 641 h 645"/>
                <a:gd name="T4" fmla="*/ 229 w 391"/>
                <a:gd name="T5" fmla="*/ 587 h 645"/>
                <a:gd name="T6" fmla="*/ 367 w 391"/>
                <a:gd name="T7" fmla="*/ 403 h 645"/>
                <a:gd name="T8" fmla="*/ 367 w 391"/>
                <a:gd name="T9" fmla="*/ 66 h 645"/>
                <a:gd name="T10" fmla="*/ 286 w 391"/>
                <a:gd name="T11" fmla="*/ 1 h 645"/>
                <a:gd name="T12" fmla="*/ 246 w 391"/>
                <a:gd name="T13" fmla="*/ 315 h 645"/>
                <a:gd name="T14" fmla="*/ 42 w 391"/>
                <a:gd name="T15" fmla="*/ 528 h 645"/>
                <a:gd name="T16" fmla="*/ 7 w 391"/>
                <a:gd name="T17" fmla="*/ 621 h 645"/>
                <a:gd name="T18" fmla="*/ 9 w 391"/>
                <a:gd name="T19" fmla="*/ 625 h 645"/>
                <a:gd name="T20" fmla="*/ 9 w 391"/>
                <a:gd name="T21" fmla="*/ 625 h 645"/>
                <a:gd name="T22" fmla="*/ 14 w 391"/>
                <a:gd name="T23" fmla="*/ 623 h 645"/>
                <a:gd name="T24" fmla="*/ 14 w 391"/>
                <a:gd name="T25" fmla="*/ 623 h 645"/>
                <a:gd name="T26" fmla="*/ 9 w 391"/>
                <a:gd name="T27" fmla="*/ 623 h 645"/>
                <a:gd name="T28" fmla="*/ 9 w 391"/>
                <a:gd name="T29" fmla="*/ 623 h 645"/>
                <a:gd name="T30" fmla="*/ 9 w 391"/>
                <a:gd name="T31" fmla="*/ 623 h 645"/>
                <a:gd name="T32" fmla="*/ 15 w 391"/>
                <a:gd name="T33" fmla="*/ 623 h 645"/>
                <a:gd name="T34" fmla="*/ 15 w 391"/>
                <a:gd name="T35" fmla="*/ 623 h 645"/>
                <a:gd name="T36" fmla="*/ 12 w 391"/>
                <a:gd name="T37" fmla="*/ 618 h 645"/>
                <a:gd name="T38" fmla="*/ 12 w 391"/>
                <a:gd name="T39" fmla="*/ 618 h 645"/>
                <a:gd name="T40" fmla="*/ 12 w 391"/>
                <a:gd name="T41" fmla="*/ 618 h 645"/>
                <a:gd name="T42" fmla="*/ 15 w 391"/>
                <a:gd name="T43" fmla="*/ 623 h 645"/>
                <a:gd name="T44" fmla="*/ 14 w 391"/>
                <a:gd name="T45" fmla="*/ 617 h 645"/>
                <a:gd name="T46" fmla="*/ 15 w 391"/>
                <a:gd name="T47" fmla="*/ 623 h 645"/>
                <a:gd name="T48" fmla="*/ 15 w 391"/>
                <a:gd name="T49" fmla="*/ 623 h 645"/>
                <a:gd name="T50" fmla="*/ 19 w 391"/>
                <a:gd name="T51" fmla="*/ 619 h 645"/>
                <a:gd name="T52" fmla="*/ 19 w 391"/>
                <a:gd name="T53" fmla="*/ 619 h 645"/>
                <a:gd name="T54" fmla="*/ 19 w 391"/>
                <a:gd name="T55" fmla="*/ 619 h 645"/>
                <a:gd name="T56" fmla="*/ 15 w 391"/>
                <a:gd name="T57" fmla="*/ 623 h 645"/>
                <a:gd name="T58" fmla="*/ 15 w 391"/>
                <a:gd name="T59" fmla="*/ 623 h 645"/>
                <a:gd name="T60" fmla="*/ 20 w 391"/>
                <a:gd name="T61" fmla="*/ 621 h 645"/>
                <a:gd name="T62" fmla="*/ 20 w 391"/>
                <a:gd name="T63" fmla="*/ 621 h 645"/>
                <a:gd name="T64" fmla="*/ 19 w 391"/>
                <a:gd name="T65" fmla="*/ 621 h 645"/>
                <a:gd name="T66" fmla="*/ 19 w 391"/>
                <a:gd name="T67" fmla="*/ 621 h 645"/>
                <a:gd name="T68" fmla="*/ 20 w 391"/>
                <a:gd name="T69" fmla="*/ 622 h 645"/>
                <a:gd name="T70" fmla="*/ 20 w 391"/>
                <a:gd name="T71" fmla="*/ 622 h 645"/>
                <a:gd name="T72" fmla="*/ 20 w 391"/>
                <a:gd name="T73" fmla="*/ 622 h 645"/>
                <a:gd name="T74" fmla="*/ 16 w 391"/>
                <a:gd name="T75" fmla="*/ 621 h 645"/>
                <a:gd name="T76" fmla="*/ 16 w 391"/>
                <a:gd name="T77" fmla="*/ 621 h 645"/>
                <a:gd name="T78" fmla="*/ 16 w 391"/>
                <a:gd name="T79" fmla="*/ 625 h 645"/>
                <a:gd name="T80" fmla="*/ 16 w 391"/>
                <a:gd name="T81" fmla="*/ 625 h 645"/>
                <a:gd name="T82" fmla="*/ 21 w 391"/>
                <a:gd name="T83" fmla="*/ 620 h 645"/>
                <a:gd name="T84" fmla="*/ 13 w 391"/>
                <a:gd name="T85" fmla="*/ 614 h 645"/>
                <a:gd name="T86" fmla="*/ 9 w 391"/>
                <a:gd name="T87" fmla="*/ 624 h 645"/>
                <a:gd name="T88" fmla="*/ 10 w 391"/>
                <a:gd name="T89" fmla="*/ 627 h 645"/>
                <a:gd name="T90" fmla="*/ 13 w 391"/>
                <a:gd name="T91" fmla="*/ 629 h 645"/>
                <a:gd name="T92" fmla="*/ 16 w 391"/>
                <a:gd name="T93" fmla="*/ 629 h 645"/>
                <a:gd name="T94" fmla="*/ 21 w 391"/>
                <a:gd name="T95" fmla="*/ 624 h 645"/>
                <a:gd name="T96" fmla="*/ 21 w 391"/>
                <a:gd name="T97" fmla="*/ 621 h 645"/>
                <a:gd name="T98" fmla="*/ 12 w 391"/>
                <a:gd name="T99" fmla="*/ 589 h 645"/>
                <a:gd name="T100" fmla="*/ 183 w 391"/>
                <a:gd name="T101" fmla="*/ 368 h 645"/>
                <a:gd name="T102" fmla="*/ 233 w 391"/>
                <a:gd name="T103" fmla="*/ 74 h 645"/>
                <a:gd name="T104" fmla="*/ 288 w 391"/>
                <a:gd name="T105" fmla="*/ 13 h 645"/>
                <a:gd name="T106" fmla="*/ 377 w 391"/>
                <a:gd name="T107" fmla="*/ 279 h 645"/>
                <a:gd name="T108" fmla="*/ 314 w 391"/>
                <a:gd name="T109" fmla="*/ 483 h 645"/>
                <a:gd name="T110" fmla="*/ 224 w 391"/>
                <a:gd name="T111" fmla="*/ 576 h 645"/>
                <a:gd name="T112" fmla="*/ 98 w 391"/>
                <a:gd name="T113" fmla="*/ 633 h 645"/>
                <a:gd name="T114" fmla="*/ 23 w 391"/>
                <a:gd name="T115" fmla="*/ 61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 h="645">
                  <a:moveTo>
                    <a:pt x="21" y="620"/>
                  </a:moveTo>
                  <a:cubicBezTo>
                    <a:pt x="18" y="626"/>
                    <a:pt x="18" y="626"/>
                    <a:pt x="18" y="626"/>
                  </a:cubicBezTo>
                  <a:cubicBezTo>
                    <a:pt x="22" y="628"/>
                    <a:pt x="27" y="630"/>
                    <a:pt x="33" y="632"/>
                  </a:cubicBezTo>
                  <a:cubicBezTo>
                    <a:pt x="42" y="635"/>
                    <a:pt x="54" y="638"/>
                    <a:pt x="65" y="641"/>
                  </a:cubicBezTo>
                  <a:cubicBezTo>
                    <a:pt x="76" y="643"/>
                    <a:pt x="88" y="645"/>
                    <a:pt x="98" y="645"/>
                  </a:cubicBezTo>
                  <a:cubicBezTo>
                    <a:pt x="106" y="645"/>
                    <a:pt x="113" y="644"/>
                    <a:pt x="119" y="641"/>
                  </a:cubicBezTo>
                  <a:cubicBezTo>
                    <a:pt x="117" y="636"/>
                    <a:pt x="117" y="636"/>
                    <a:pt x="117" y="636"/>
                  </a:cubicBezTo>
                  <a:cubicBezTo>
                    <a:pt x="119" y="641"/>
                    <a:pt x="119" y="641"/>
                    <a:pt x="119" y="641"/>
                  </a:cubicBezTo>
                  <a:cubicBezTo>
                    <a:pt x="229" y="587"/>
                    <a:pt x="229" y="587"/>
                    <a:pt x="229" y="587"/>
                  </a:cubicBezTo>
                  <a:cubicBezTo>
                    <a:pt x="229" y="587"/>
                    <a:pt x="229" y="587"/>
                    <a:pt x="229" y="587"/>
                  </a:cubicBezTo>
                  <a:cubicBezTo>
                    <a:pt x="270" y="564"/>
                    <a:pt x="304" y="530"/>
                    <a:pt x="325" y="488"/>
                  </a:cubicBezTo>
                  <a:cubicBezTo>
                    <a:pt x="367" y="403"/>
                    <a:pt x="367" y="403"/>
                    <a:pt x="367" y="403"/>
                  </a:cubicBezTo>
                  <a:cubicBezTo>
                    <a:pt x="382" y="372"/>
                    <a:pt x="391" y="337"/>
                    <a:pt x="391" y="302"/>
                  </a:cubicBezTo>
                  <a:cubicBezTo>
                    <a:pt x="391" y="294"/>
                    <a:pt x="390" y="286"/>
                    <a:pt x="389" y="278"/>
                  </a:cubicBezTo>
                  <a:cubicBezTo>
                    <a:pt x="367" y="66"/>
                    <a:pt x="367" y="66"/>
                    <a:pt x="367" y="66"/>
                  </a:cubicBezTo>
                  <a:cubicBezTo>
                    <a:pt x="363" y="28"/>
                    <a:pt x="331" y="0"/>
                    <a:pt x="294" y="0"/>
                  </a:cubicBezTo>
                  <a:cubicBezTo>
                    <a:pt x="291" y="0"/>
                    <a:pt x="289" y="1"/>
                    <a:pt x="286" y="1"/>
                  </a:cubicBezTo>
                  <a:cubicBezTo>
                    <a:pt x="286" y="1"/>
                    <a:pt x="286" y="1"/>
                    <a:pt x="286" y="1"/>
                  </a:cubicBezTo>
                  <a:cubicBezTo>
                    <a:pt x="249" y="5"/>
                    <a:pt x="221" y="37"/>
                    <a:pt x="221" y="74"/>
                  </a:cubicBezTo>
                  <a:cubicBezTo>
                    <a:pt x="221" y="76"/>
                    <a:pt x="221" y="79"/>
                    <a:pt x="221" y="81"/>
                  </a:cubicBezTo>
                  <a:cubicBezTo>
                    <a:pt x="246" y="315"/>
                    <a:pt x="246" y="315"/>
                    <a:pt x="246" y="315"/>
                  </a:cubicBezTo>
                  <a:cubicBezTo>
                    <a:pt x="175" y="359"/>
                    <a:pt x="175" y="359"/>
                    <a:pt x="175" y="359"/>
                  </a:cubicBezTo>
                  <a:cubicBezTo>
                    <a:pt x="38" y="524"/>
                    <a:pt x="38" y="524"/>
                    <a:pt x="38" y="524"/>
                  </a:cubicBezTo>
                  <a:cubicBezTo>
                    <a:pt x="42" y="528"/>
                    <a:pt x="42" y="528"/>
                    <a:pt x="42" y="528"/>
                  </a:cubicBezTo>
                  <a:cubicBezTo>
                    <a:pt x="40" y="522"/>
                    <a:pt x="40" y="522"/>
                    <a:pt x="40" y="522"/>
                  </a:cubicBezTo>
                  <a:cubicBezTo>
                    <a:pt x="15" y="536"/>
                    <a:pt x="0" y="562"/>
                    <a:pt x="0" y="589"/>
                  </a:cubicBezTo>
                  <a:cubicBezTo>
                    <a:pt x="0" y="600"/>
                    <a:pt x="2" y="611"/>
                    <a:pt x="7" y="621"/>
                  </a:cubicBezTo>
                  <a:cubicBezTo>
                    <a:pt x="8" y="623"/>
                    <a:pt x="9" y="624"/>
                    <a:pt x="9" y="625"/>
                  </a:cubicBezTo>
                  <a:cubicBezTo>
                    <a:pt x="9" y="625"/>
                    <a:pt x="9" y="625"/>
                    <a:pt x="9" y="625"/>
                  </a:cubicBezTo>
                  <a:cubicBezTo>
                    <a:pt x="9" y="625"/>
                    <a:pt x="9" y="625"/>
                    <a:pt x="9" y="625"/>
                  </a:cubicBezTo>
                  <a:cubicBezTo>
                    <a:pt x="13" y="624"/>
                    <a:pt x="13" y="624"/>
                    <a:pt x="13" y="624"/>
                  </a:cubicBezTo>
                  <a:cubicBezTo>
                    <a:pt x="9" y="625"/>
                    <a:pt x="9" y="625"/>
                    <a:pt x="9" y="625"/>
                  </a:cubicBezTo>
                  <a:cubicBezTo>
                    <a:pt x="9" y="625"/>
                    <a:pt x="9" y="625"/>
                    <a:pt x="9" y="625"/>
                  </a:cubicBezTo>
                  <a:cubicBezTo>
                    <a:pt x="13" y="624"/>
                    <a:pt x="13" y="624"/>
                    <a:pt x="13" y="624"/>
                  </a:cubicBezTo>
                  <a:cubicBezTo>
                    <a:pt x="9" y="625"/>
                    <a:pt x="9" y="625"/>
                    <a:pt x="9" y="625"/>
                  </a:cubicBezTo>
                  <a:cubicBezTo>
                    <a:pt x="14" y="623"/>
                    <a:pt x="14" y="623"/>
                    <a:pt x="14" y="623"/>
                  </a:cubicBezTo>
                  <a:cubicBezTo>
                    <a:pt x="9" y="625"/>
                    <a:pt x="9" y="625"/>
                    <a:pt x="9" y="625"/>
                  </a:cubicBezTo>
                  <a:cubicBezTo>
                    <a:pt x="9" y="625"/>
                    <a:pt x="9" y="625"/>
                    <a:pt x="9" y="625"/>
                  </a:cubicBezTo>
                  <a:cubicBezTo>
                    <a:pt x="14" y="623"/>
                    <a:pt x="14" y="623"/>
                    <a:pt x="14" y="623"/>
                  </a:cubicBezTo>
                  <a:cubicBezTo>
                    <a:pt x="9" y="625"/>
                    <a:pt x="9" y="625"/>
                    <a:pt x="9" y="625"/>
                  </a:cubicBezTo>
                  <a:cubicBezTo>
                    <a:pt x="15" y="623"/>
                    <a:pt x="15" y="623"/>
                    <a:pt x="15" y="623"/>
                  </a:cubicBezTo>
                  <a:cubicBezTo>
                    <a:pt x="9" y="623"/>
                    <a:pt x="9" y="623"/>
                    <a:pt x="9" y="623"/>
                  </a:cubicBezTo>
                  <a:cubicBezTo>
                    <a:pt x="9" y="624"/>
                    <a:pt x="9" y="624"/>
                    <a:pt x="9" y="625"/>
                  </a:cubicBezTo>
                  <a:cubicBezTo>
                    <a:pt x="15" y="623"/>
                    <a:pt x="15" y="623"/>
                    <a:pt x="15" y="623"/>
                  </a:cubicBezTo>
                  <a:cubicBezTo>
                    <a:pt x="9" y="623"/>
                    <a:pt x="9" y="623"/>
                    <a:pt x="9" y="623"/>
                  </a:cubicBezTo>
                  <a:cubicBezTo>
                    <a:pt x="15" y="623"/>
                    <a:pt x="15" y="623"/>
                    <a:pt x="15" y="623"/>
                  </a:cubicBezTo>
                  <a:cubicBezTo>
                    <a:pt x="9" y="622"/>
                    <a:pt x="9" y="622"/>
                    <a:pt x="9" y="622"/>
                  </a:cubicBezTo>
                  <a:cubicBezTo>
                    <a:pt x="9" y="623"/>
                    <a:pt x="9" y="623"/>
                    <a:pt x="9" y="623"/>
                  </a:cubicBezTo>
                  <a:cubicBezTo>
                    <a:pt x="15" y="623"/>
                    <a:pt x="15" y="623"/>
                    <a:pt x="15" y="623"/>
                  </a:cubicBezTo>
                  <a:cubicBezTo>
                    <a:pt x="9" y="622"/>
                    <a:pt x="9" y="622"/>
                    <a:pt x="9" y="622"/>
                  </a:cubicBezTo>
                  <a:cubicBezTo>
                    <a:pt x="15" y="623"/>
                    <a:pt x="15" y="623"/>
                    <a:pt x="15" y="623"/>
                  </a:cubicBezTo>
                  <a:cubicBezTo>
                    <a:pt x="10" y="620"/>
                    <a:pt x="10" y="620"/>
                    <a:pt x="10" y="620"/>
                  </a:cubicBezTo>
                  <a:cubicBezTo>
                    <a:pt x="9" y="621"/>
                    <a:pt x="9" y="622"/>
                    <a:pt x="9" y="622"/>
                  </a:cubicBezTo>
                  <a:cubicBezTo>
                    <a:pt x="15" y="623"/>
                    <a:pt x="15" y="623"/>
                    <a:pt x="15" y="623"/>
                  </a:cubicBezTo>
                  <a:cubicBezTo>
                    <a:pt x="10" y="620"/>
                    <a:pt x="10" y="620"/>
                    <a:pt x="10" y="620"/>
                  </a:cubicBezTo>
                  <a:cubicBezTo>
                    <a:pt x="15" y="623"/>
                    <a:pt x="15" y="623"/>
                    <a:pt x="15" y="623"/>
                  </a:cubicBezTo>
                  <a:cubicBezTo>
                    <a:pt x="12" y="618"/>
                    <a:pt x="12" y="618"/>
                    <a:pt x="12" y="618"/>
                  </a:cubicBezTo>
                  <a:cubicBezTo>
                    <a:pt x="11" y="619"/>
                    <a:pt x="10" y="619"/>
                    <a:pt x="10" y="620"/>
                  </a:cubicBezTo>
                  <a:cubicBezTo>
                    <a:pt x="15" y="623"/>
                    <a:pt x="15" y="623"/>
                    <a:pt x="15" y="623"/>
                  </a:cubicBezTo>
                  <a:cubicBezTo>
                    <a:pt x="12" y="618"/>
                    <a:pt x="12" y="618"/>
                    <a:pt x="12" y="618"/>
                  </a:cubicBezTo>
                  <a:cubicBezTo>
                    <a:pt x="15" y="623"/>
                    <a:pt x="15" y="623"/>
                    <a:pt x="15" y="623"/>
                  </a:cubicBezTo>
                  <a:cubicBezTo>
                    <a:pt x="14" y="617"/>
                    <a:pt x="14" y="617"/>
                    <a:pt x="14" y="617"/>
                  </a:cubicBezTo>
                  <a:cubicBezTo>
                    <a:pt x="14" y="617"/>
                    <a:pt x="13" y="618"/>
                    <a:pt x="12" y="618"/>
                  </a:cubicBezTo>
                  <a:cubicBezTo>
                    <a:pt x="15" y="623"/>
                    <a:pt x="15" y="623"/>
                    <a:pt x="15" y="623"/>
                  </a:cubicBezTo>
                  <a:cubicBezTo>
                    <a:pt x="14" y="617"/>
                    <a:pt x="14" y="617"/>
                    <a:pt x="14" y="617"/>
                  </a:cubicBezTo>
                  <a:cubicBezTo>
                    <a:pt x="15" y="623"/>
                    <a:pt x="15" y="623"/>
                    <a:pt x="15" y="623"/>
                  </a:cubicBezTo>
                  <a:cubicBezTo>
                    <a:pt x="15" y="617"/>
                    <a:pt x="15" y="617"/>
                    <a:pt x="15" y="617"/>
                  </a:cubicBezTo>
                  <a:cubicBezTo>
                    <a:pt x="15" y="617"/>
                    <a:pt x="15" y="617"/>
                    <a:pt x="15" y="617"/>
                  </a:cubicBezTo>
                  <a:cubicBezTo>
                    <a:pt x="15" y="617"/>
                    <a:pt x="15" y="617"/>
                    <a:pt x="14" y="617"/>
                  </a:cubicBezTo>
                  <a:cubicBezTo>
                    <a:pt x="15" y="623"/>
                    <a:pt x="15" y="623"/>
                    <a:pt x="15" y="623"/>
                  </a:cubicBezTo>
                  <a:cubicBezTo>
                    <a:pt x="15" y="617"/>
                    <a:pt x="15" y="617"/>
                    <a:pt x="15" y="617"/>
                  </a:cubicBezTo>
                  <a:cubicBezTo>
                    <a:pt x="15" y="623"/>
                    <a:pt x="15" y="623"/>
                    <a:pt x="15" y="623"/>
                  </a:cubicBezTo>
                  <a:cubicBezTo>
                    <a:pt x="17" y="618"/>
                    <a:pt x="17" y="618"/>
                    <a:pt x="17" y="618"/>
                  </a:cubicBezTo>
                  <a:cubicBezTo>
                    <a:pt x="17" y="618"/>
                    <a:pt x="16" y="617"/>
                    <a:pt x="15" y="617"/>
                  </a:cubicBezTo>
                  <a:cubicBezTo>
                    <a:pt x="15" y="623"/>
                    <a:pt x="15" y="623"/>
                    <a:pt x="15" y="623"/>
                  </a:cubicBezTo>
                  <a:cubicBezTo>
                    <a:pt x="17" y="618"/>
                    <a:pt x="17" y="618"/>
                    <a:pt x="17" y="618"/>
                  </a:cubicBezTo>
                  <a:cubicBezTo>
                    <a:pt x="15" y="623"/>
                    <a:pt x="15" y="623"/>
                    <a:pt x="15" y="623"/>
                  </a:cubicBezTo>
                  <a:cubicBezTo>
                    <a:pt x="19" y="619"/>
                    <a:pt x="19" y="619"/>
                    <a:pt x="19" y="619"/>
                  </a:cubicBezTo>
                  <a:cubicBezTo>
                    <a:pt x="19" y="619"/>
                    <a:pt x="18" y="618"/>
                    <a:pt x="17" y="618"/>
                  </a:cubicBezTo>
                  <a:cubicBezTo>
                    <a:pt x="15" y="623"/>
                    <a:pt x="15" y="623"/>
                    <a:pt x="15" y="623"/>
                  </a:cubicBezTo>
                  <a:cubicBezTo>
                    <a:pt x="19" y="619"/>
                    <a:pt x="19" y="619"/>
                    <a:pt x="19" y="619"/>
                  </a:cubicBezTo>
                  <a:cubicBezTo>
                    <a:pt x="15" y="623"/>
                    <a:pt x="15" y="623"/>
                    <a:pt x="15" y="623"/>
                  </a:cubicBezTo>
                  <a:cubicBezTo>
                    <a:pt x="20" y="620"/>
                    <a:pt x="20" y="620"/>
                    <a:pt x="20" y="620"/>
                  </a:cubicBezTo>
                  <a:cubicBezTo>
                    <a:pt x="20" y="620"/>
                    <a:pt x="20" y="620"/>
                    <a:pt x="19" y="619"/>
                  </a:cubicBezTo>
                  <a:cubicBezTo>
                    <a:pt x="15" y="623"/>
                    <a:pt x="15" y="623"/>
                    <a:pt x="15" y="623"/>
                  </a:cubicBezTo>
                  <a:cubicBezTo>
                    <a:pt x="20" y="620"/>
                    <a:pt x="20" y="620"/>
                    <a:pt x="20" y="620"/>
                  </a:cubicBezTo>
                  <a:cubicBezTo>
                    <a:pt x="15" y="623"/>
                    <a:pt x="15" y="623"/>
                    <a:pt x="15" y="623"/>
                  </a:cubicBezTo>
                  <a:cubicBezTo>
                    <a:pt x="20" y="621"/>
                    <a:pt x="20" y="621"/>
                    <a:pt x="20" y="621"/>
                  </a:cubicBezTo>
                  <a:cubicBezTo>
                    <a:pt x="20" y="620"/>
                    <a:pt x="20" y="620"/>
                    <a:pt x="20" y="620"/>
                  </a:cubicBezTo>
                  <a:cubicBezTo>
                    <a:pt x="15" y="623"/>
                    <a:pt x="15" y="623"/>
                    <a:pt x="15" y="623"/>
                  </a:cubicBezTo>
                  <a:cubicBezTo>
                    <a:pt x="20" y="621"/>
                    <a:pt x="20" y="621"/>
                    <a:pt x="20" y="621"/>
                  </a:cubicBezTo>
                  <a:cubicBezTo>
                    <a:pt x="17" y="622"/>
                    <a:pt x="17" y="622"/>
                    <a:pt x="17" y="622"/>
                  </a:cubicBezTo>
                  <a:cubicBezTo>
                    <a:pt x="20" y="621"/>
                    <a:pt x="20" y="621"/>
                    <a:pt x="20" y="621"/>
                  </a:cubicBezTo>
                  <a:cubicBezTo>
                    <a:pt x="20" y="621"/>
                    <a:pt x="20" y="621"/>
                    <a:pt x="20" y="621"/>
                  </a:cubicBezTo>
                  <a:cubicBezTo>
                    <a:pt x="17" y="622"/>
                    <a:pt x="17" y="622"/>
                    <a:pt x="17" y="622"/>
                  </a:cubicBezTo>
                  <a:cubicBezTo>
                    <a:pt x="20" y="621"/>
                    <a:pt x="20" y="621"/>
                    <a:pt x="20" y="621"/>
                  </a:cubicBezTo>
                  <a:cubicBezTo>
                    <a:pt x="20" y="621"/>
                    <a:pt x="20" y="621"/>
                    <a:pt x="20" y="621"/>
                  </a:cubicBezTo>
                  <a:cubicBezTo>
                    <a:pt x="20" y="621"/>
                    <a:pt x="20" y="621"/>
                    <a:pt x="20" y="621"/>
                  </a:cubicBezTo>
                  <a:cubicBezTo>
                    <a:pt x="19" y="621"/>
                    <a:pt x="19" y="621"/>
                    <a:pt x="19" y="621"/>
                  </a:cubicBezTo>
                  <a:cubicBezTo>
                    <a:pt x="20" y="621"/>
                    <a:pt x="20" y="621"/>
                    <a:pt x="20" y="621"/>
                  </a:cubicBezTo>
                  <a:cubicBezTo>
                    <a:pt x="20" y="621"/>
                    <a:pt x="20" y="621"/>
                    <a:pt x="20" y="621"/>
                  </a:cubicBezTo>
                  <a:cubicBezTo>
                    <a:pt x="19" y="621"/>
                    <a:pt x="19" y="621"/>
                    <a:pt x="19" y="621"/>
                  </a:cubicBezTo>
                  <a:cubicBezTo>
                    <a:pt x="20" y="621"/>
                    <a:pt x="20" y="621"/>
                    <a:pt x="20" y="621"/>
                  </a:cubicBezTo>
                  <a:cubicBezTo>
                    <a:pt x="17" y="621"/>
                    <a:pt x="17" y="621"/>
                    <a:pt x="17" y="621"/>
                  </a:cubicBezTo>
                  <a:cubicBezTo>
                    <a:pt x="20" y="622"/>
                    <a:pt x="20" y="622"/>
                    <a:pt x="20" y="622"/>
                  </a:cubicBezTo>
                  <a:cubicBezTo>
                    <a:pt x="20" y="621"/>
                    <a:pt x="20" y="621"/>
                    <a:pt x="20" y="621"/>
                  </a:cubicBezTo>
                  <a:cubicBezTo>
                    <a:pt x="17" y="621"/>
                    <a:pt x="17" y="621"/>
                    <a:pt x="17" y="621"/>
                  </a:cubicBezTo>
                  <a:cubicBezTo>
                    <a:pt x="20" y="622"/>
                    <a:pt x="20" y="622"/>
                    <a:pt x="20" y="622"/>
                  </a:cubicBezTo>
                  <a:cubicBezTo>
                    <a:pt x="16" y="621"/>
                    <a:pt x="16" y="621"/>
                    <a:pt x="16" y="621"/>
                  </a:cubicBezTo>
                  <a:cubicBezTo>
                    <a:pt x="19" y="624"/>
                    <a:pt x="19" y="624"/>
                    <a:pt x="19" y="624"/>
                  </a:cubicBezTo>
                  <a:cubicBezTo>
                    <a:pt x="20" y="623"/>
                    <a:pt x="20" y="622"/>
                    <a:pt x="20" y="622"/>
                  </a:cubicBezTo>
                  <a:cubicBezTo>
                    <a:pt x="16" y="621"/>
                    <a:pt x="16" y="621"/>
                    <a:pt x="16" y="621"/>
                  </a:cubicBezTo>
                  <a:cubicBezTo>
                    <a:pt x="19" y="624"/>
                    <a:pt x="19" y="624"/>
                    <a:pt x="19" y="624"/>
                  </a:cubicBezTo>
                  <a:cubicBezTo>
                    <a:pt x="16" y="621"/>
                    <a:pt x="16" y="621"/>
                    <a:pt x="16" y="621"/>
                  </a:cubicBezTo>
                  <a:cubicBezTo>
                    <a:pt x="16" y="625"/>
                    <a:pt x="16" y="625"/>
                    <a:pt x="16" y="625"/>
                  </a:cubicBezTo>
                  <a:cubicBezTo>
                    <a:pt x="17" y="625"/>
                    <a:pt x="18" y="625"/>
                    <a:pt x="19" y="624"/>
                  </a:cubicBezTo>
                  <a:cubicBezTo>
                    <a:pt x="16" y="621"/>
                    <a:pt x="16" y="621"/>
                    <a:pt x="16" y="621"/>
                  </a:cubicBezTo>
                  <a:cubicBezTo>
                    <a:pt x="16" y="625"/>
                    <a:pt x="16" y="625"/>
                    <a:pt x="16" y="625"/>
                  </a:cubicBezTo>
                  <a:cubicBezTo>
                    <a:pt x="16" y="624"/>
                    <a:pt x="16" y="624"/>
                    <a:pt x="16" y="624"/>
                  </a:cubicBezTo>
                  <a:cubicBezTo>
                    <a:pt x="16" y="625"/>
                    <a:pt x="16" y="625"/>
                    <a:pt x="16" y="625"/>
                  </a:cubicBezTo>
                  <a:cubicBezTo>
                    <a:pt x="16" y="625"/>
                    <a:pt x="16" y="625"/>
                    <a:pt x="16" y="625"/>
                  </a:cubicBezTo>
                  <a:cubicBezTo>
                    <a:pt x="16" y="624"/>
                    <a:pt x="16" y="624"/>
                    <a:pt x="16" y="624"/>
                  </a:cubicBezTo>
                  <a:cubicBezTo>
                    <a:pt x="16" y="625"/>
                    <a:pt x="16" y="625"/>
                    <a:pt x="16" y="625"/>
                  </a:cubicBezTo>
                  <a:cubicBezTo>
                    <a:pt x="16" y="625"/>
                    <a:pt x="17" y="625"/>
                    <a:pt x="18" y="626"/>
                  </a:cubicBezTo>
                  <a:cubicBezTo>
                    <a:pt x="18" y="626"/>
                    <a:pt x="18" y="626"/>
                    <a:pt x="18" y="626"/>
                  </a:cubicBezTo>
                  <a:cubicBezTo>
                    <a:pt x="21" y="620"/>
                    <a:pt x="21" y="620"/>
                    <a:pt x="21" y="620"/>
                  </a:cubicBezTo>
                  <a:cubicBezTo>
                    <a:pt x="23" y="615"/>
                    <a:pt x="23" y="615"/>
                    <a:pt x="23" y="615"/>
                  </a:cubicBezTo>
                  <a:cubicBezTo>
                    <a:pt x="21" y="614"/>
                    <a:pt x="19" y="613"/>
                    <a:pt x="16" y="613"/>
                  </a:cubicBezTo>
                  <a:cubicBezTo>
                    <a:pt x="15" y="613"/>
                    <a:pt x="14" y="613"/>
                    <a:pt x="13" y="614"/>
                  </a:cubicBezTo>
                  <a:cubicBezTo>
                    <a:pt x="11" y="614"/>
                    <a:pt x="10" y="616"/>
                    <a:pt x="9" y="617"/>
                  </a:cubicBezTo>
                  <a:cubicBezTo>
                    <a:pt x="9" y="619"/>
                    <a:pt x="8" y="620"/>
                    <a:pt x="8" y="621"/>
                  </a:cubicBezTo>
                  <a:cubicBezTo>
                    <a:pt x="8" y="622"/>
                    <a:pt x="9" y="623"/>
                    <a:pt x="9" y="624"/>
                  </a:cubicBezTo>
                  <a:cubicBezTo>
                    <a:pt x="9" y="625"/>
                    <a:pt x="9" y="625"/>
                    <a:pt x="9" y="625"/>
                  </a:cubicBezTo>
                  <a:cubicBezTo>
                    <a:pt x="10" y="626"/>
                    <a:pt x="10" y="626"/>
                    <a:pt x="10" y="626"/>
                  </a:cubicBezTo>
                  <a:cubicBezTo>
                    <a:pt x="10" y="627"/>
                    <a:pt x="10" y="627"/>
                    <a:pt x="10" y="627"/>
                  </a:cubicBezTo>
                  <a:cubicBezTo>
                    <a:pt x="10" y="627"/>
                    <a:pt x="10" y="627"/>
                    <a:pt x="10" y="627"/>
                  </a:cubicBezTo>
                  <a:cubicBezTo>
                    <a:pt x="11" y="628"/>
                    <a:pt x="11" y="628"/>
                    <a:pt x="11" y="628"/>
                  </a:cubicBezTo>
                  <a:cubicBezTo>
                    <a:pt x="12" y="628"/>
                    <a:pt x="12" y="629"/>
                    <a:pt x="13" y="629"/>
                  </a:cubicBezTo>
                  <a:cubicBezTo>
                    <a:pt x="13" y="629"/>
                    <a:pt x="14" y="629"/>
                    <a:pt x="15" y="629"/>
                  </a:cubicBezTo>
                  <a:cubicBezTo>
                    <a:pt x="15" y="629"/>
                    <a:pt x="15" y="629"/>
                    <a:pt x="15" y="629"/>
                  </a:cubicBezTo>
                  <a:cubicBezTo>
                    <a:pt x="15" y="629"/>
                    <a:pt x="15" y="629"/>
                    <a:pt x="16" y="629"/>
                  </a:cubicBezTo>
                  <a:cubicBezTo>
                    <a:pt x="17" y="629"/>
                    <a:pt x="18" y="629"/>
                    <a:pt x="19" y="628"/>
                  </a:cubicBezTo>
                  <a:cubicBezTo>
                    <a:pt x="19" y="628"/>
                    <a:pt x="20" y="627"/>
                    <a:pt x="20" y="626"/>
                  </a:cubicBezTo>
                  <a:cubicBezTo>
                    <a:pt x="21" y="626"/>
                    <a:pt x="21" y="625"/>
                    <a:pt x="21" y="624"/>
                  </a:cubicBezTo>
                  <a:cubicBezTo>
                    <a:pt x="21" y="624"/>
                    <a:pt x="21" y="624"/>
                    <a:pt x="21" y="623"/>
                  </a:cubicBezTo>
                  <a:cubicBezTo>
                    <a:pt x="21" y="623"/>
                    <a:pt x="21" y="623"/>
                    <a:pt x="21" y="622"/>
                  </a:cubicBezTo>
                  <a:cubicBezTo>
                    <a:pt x="21" y="622"/>
                    <a:pt x="21" y="622"/>
                    <a:pt x="21" y="621"/>
                  </a:cubicBezTo>
                  <a:cubicBezTo>
                    <a:pt x="20" y="621"/>
                    <a:pt x="20" y="620"/>
                    <a:pt x="20" y="619"/>
                  </a:cubicBezTo>
                  <a:cubicBezTo>
                    <a:pt x="19" y="618"/>
                    <a:pt x="19" y="617"/>
                    <a:pt x="18" y="615"/>
                  </a:cubicBezTo>
                  <a:cubicBezTo>
                    <a:pt x="14" y="607"/>
                    <a:pt x="12" y="598"/>
                    <a:pt x="12" y="589"/>
                  </a:cubicBezTo>
                  <a:cubicBezTo>
                    <a:pt x="12" y="566"/>
                    <a:pt x="24" y="544"/>
                    <a:pt x="45" y="533"/>
                  </a:cubicBezTo>
                  <a:cubicBezTo>
                    <a:pt x="46" y="532"/>
                    <a:pt x="46" y="532"/>
                    <a:pt x="46" y="532"/>
                  </a:cubicBezTo>
                  <a:cubicBezTo>
                    <a:pt x="183" y="368"/>
                    <a:pt x="183" y="368"/>
                    <a:pt x="183" y="368"/>
                  </a:cubicBezTo>
                  <a:cubicBezTo>
                    <a:pt x="259" y="321"/>
                    <a:pt x="259" y="321"/>
                    <a:pt x="259" y="321"/>
                  </a:cubicBezTo>
                  <a:cubicBezTo>
                    <a:pt x="233" y="80"/>
                    <a:pt x="233" y="80"/>
                    <a:pt x="233" y="80"/>
                  </a:cubicBezTo>
                  <a:cubicBezTo>
                    <a:pt x="233" y="78"/>
                    <a:pt x="233" y="76"/>
                    <a:pt x="233" y="74"/>
                  </a:cubicBezTo>
                  <a:cubicBezTo>
                    <a:pt x="233" y="43"/>
                    <a:pt x="256" y="16"/>
                    <a:pt x="288" y="13"/>
                  </a:cubicBezTo>
                  <a:cubicBezTo>
                    <a:pt x="289" y="13"/>
                    <a:pt x="289" y="13"/>
                    <a:pt x="289" y="13"/>
                  </a:cubicBezTo>
                  <a:cubicBezTo>
                    <a:pt x="288" y="13"/>
                    <a:pt x="288" y="13"/>
                    <a:pt x="288" y="13"/>
                  </a:cubicBezTo>
                  <a:cubicBezTo>
                    <a:pt x="290" y="13"/>
                    <a:pt x="292" y="12"/>
                    <a:pt x="294" y="12"/>
                  </a:cubicBezTo>
                  <a:cubicBezTo>
                    <a:pt x="325" y="12"/>
                    <a:pt x="352" y="36"/>
                    <a:pt x="355" y="67"/>
                  </a:cubicBezTo>
                  <a:cubicBezTo>
                    <a:pt x="377" y="279"/>
                    <a:pt x="377" y="279"/>
                    <a:pt x="377" y="279"/>
                  </a:cubicBezTo>
                  <a:cubicBezTo>
                    <a:pt x="378" y="287"/>
                    <a:pt x="379" y="295"/>
                    <a:pt x="379" y="302"/>
                  </a:cubicBezTo>
                  <a:cubicBezTo>
                    <a:pt x="379" y="335"/>
                    <a:pt x="371" y="368"/>
                    <a:pt x="356" y="398"/>
                  </a:cubicBezTo>
                  <a:cubicBezTo>
                    <a:pt x="314" y="483"/>
                    <a:pt x="314" y="483"/>
                    <a:pt x="314" y="483"/>
                  </a:cubicBezTo>
                  <a:cubicBezTo>
                    <a:pt x="294" y="522"/>
                    <a:pt x="263" y="555"/>
                    <a:pt x="223" y="576"/>
                  </a:cubicBezTo>
                  <a:cubicBezTo>
                    <a:pt x="226" y="581"/>
                    <a:pt x="226" y="581"/>
                    <a:pt x="226" y="581"/>
                  </a:cubicBezTo>
                  <a:cubicBezTo>
                    <a:pt x="224" y="576"/>
                    <a:pt x="224" y="576"/>
                    <a:pt x="224" y="576"/>
                  </a:cubicBezTo>
                  <a:cubicBezTo>
                    <a:pt x="114" y="630"/>
                    <a:pt x="114" y="630"/>
                    <a:pt x="114" y="630"/>
                  </a:cubicBezTo>
                  <a:cubicBezTo>
                    <a:pt x="114" y="630"/>
                    <a:pt x="114" y="630"/>
                    <a:pt x="114" y="630"/>
                  </a:cubicBezTo>
                  <a:cubicBezTo>
                    <a:pt x="111" y="632"/>
                    <a:pt x="105" y="633"/>
                    <a:pt x="98" y="633"/>
                  </a:cubicBezTo>
                  <a:cubicBezTo>
                    <a:pt x="86" y="633"/>
                    <a:pt x="71" y="630"/>
                    <a:pt x="57" y="627"/>
                  </a:cubicBezTo>
                  <a:cubicBezTo>
                    <a:pt x="50" y="625"/>
                    <a:pt x="43" y="623"/>
                    <a:pt x="37" y="621"/>
                  </a:cubicBezTo>
                  <a:cubicBezTo>
                    <a:pt x="32" y="619"/>
                    <a:pt x="27" y="617"/>
                    <a:pt x="23" y="615"/>
                  </a:cubicBezTo>
                  <a:cubicBezTo>
                    <a:pt x="23" y="615"/>
                    <a:pt x="23" y="615"/>
                    <a:pt x="23" y="615"/>
                  </a:cubicBezTo>
                  <a:cubicBezTo>
                    <a:pt x="21" y="620"/>
                    <a:pt x="21" y="620"/>
                    <a:pt x="21" y="620"/>
                  </a:cubicBezTo>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20" name="íṩḻíḓé"/>
            <p:cNvSpPr/>
            <p:nvPr/>
          </p:nvSpPr>
          <p:spPr bwMode="auto">
            <a:xfrm>
              <a:off x="8892" y="4728"/>
              <a:ext cx="1549" cy="1767"/>
            </a:xfrm>
            <a:custGeom>
              <a:avLst/>
              <a:gdLst>
                <a:gd name="T0" fmla="*/ 514 w 743"/>
                <a:gd name="T1" fmla="*/ 740 h 847"/>
                <a:gd name="T2" fmla="*/ 409 w 743"/>
                <a:gd name="T3" fmla="*/ 790 h 847"/>
                <a:gd name="T4" fmla="*/ 381 w 743"/>
                <a:gd name="T5" fmla="*/ 847 h 847"/>
                <a:gd name="T6" fmla="*/ 0 w 743"/>
                <a:gd name="T7" fmla="*/ 658 h 847"/>
                <a:gd name="T8" fmla="*/ 33 w 743"/>
                <a:gd name="T9" fmla="*/ 593 h 847"/>
                <a:gd name="T10" fmla="*/ 89 w 743"/>
                <a:gd name="T11" fmla="*/ 346 h 847"/>
                <a:gd name="T12" fmla="*/ 261 w 743"/>
                <a:gd name="T13" fmla="*/ 0 h 847"/>
                <a:gd name="T14" fmla="*/ 743 w 743"/>
                <a:gd name="T15" fmla="*/ 240 h 847"/>
                <a:gd name="T16" fmla="*/ 613 w 743"/>
                <a:gd name="T17" fmla="*/ 503 h 847"/>
                <a:gd name="T18" fmla="*/ 514 w 743"/>
                <a:gd name="T19" fmla="*/ 74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847">
                  <a:moveTo>
                    <a:pt x="514" y="740"/>
                  </a:moveTo>
                  <a:cubicBezTo>
                    <a:pt x="409" y="790"/>
                    <a:pt x="409" y="790"/>
                    <a:pt x="409" y="790"/>
                  </a:cubicBezTo>
                  <a:cubicBezTo>
                    <a:pt x="381" y="847"/>
                    <a:pt x="381" y="847"/>
                    <a:pt x="381" y="847"/>
                  </a:cubicBezTo>
                  <a:cubicBezTo>
                    <a:pt x="0" y="658"/>
                    <a:pt x="0" y="658"/>
                    <a:pt x="0" y="658"/>
                  </a:cubicBezTo>
                  <a:cubicBezTo>
                    <a:pt x="33" y="593"/>
                    <a:pt x="33" y="593"/>
                    <a:pt x="33" y="593"/>
                  </a:cubicBezTo>
                  <a:cubicBezTo>
                    <a:pt x="14" y="514"/>
                    <a:pt x="31" y="463"/>
                    <a:pt x="89" y="346"/>
                  </a:cubicBezTo>
                  <a:cubicBezTo>
                    <a:pt x="261" y="0"/>
                    <a:pt x="261" y="0"/>
                    <a:pt x="261" y="0"/>
                  </a:cubicBezTo>
                  <a:cubicBezTo>
                    <a:pt x="743" y="240"/>
                    <a:pt x="743" y="240"/>
                    <a:pt x="743" y="240"/>
                  </a:cubicBezTo>
                  <a:cubicBezTo>
                    <a:pt x="613" y="503"/>
                    <a:pt x="613" y="503"/>
                    <a:pt x="613" y="503"/>
                  </a:cubicBezTo>
                  <a:cubicBezTo>
                    <a:pt x="514" y="740"/>
                    <a:pt x="514" y="740"/>
                    <a:pt x="514" y="740"/>
                  </a:cubicBezTo>
                </a:path>
              </a:pathLst>
            </a:custGeom>
            <a:solidFill>
              <a:srgbClr val="FCD3B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21" name="iŝḻiďê"/>
            <p:cNvSpPr/>
            <p:nvPr/>
          </p:nvSpPr>
          <p:spPr bwMode="auto">
            <a:xfrm>
              <a:off x="8875" y="4713"/>
              <a:ext cx="1584" cy="1799"/>
            </a:xfrm>
            <a:custGeom>
              <a:avLst/>
              <a:gdLst>
                <a:gd name="T0" fmla="*/ 520 w 760"/>
                <a:gd name="T1" fmla="*/ 743 h 863"/>
                <a:gd name="T2" fmla="*/ 413 w 760"/>
                <a:gd name="T3" fmla="*/ 793 h 863"/>
                <a:gd name="T4" fmla="*/ 386 w 760"/>
                <a:gd name="T5" fmla="*/ 847 h 863"/>
                <a:gd name="T6" fmla="*/ 17 w 760"/>
                <a:gd name="T7" fmla="*/ 663 h 863"/>
                <a:gd name="T8" fmla="*/ 47 w 760"/>
                <a:gd name="T9" fmla="*/ 602 h 863"/>
                <a:gd name="T10" fmla="*/ 46 w 760"/>
                <a:gd name="T11" fmla="*/ 600 h 863"/>
                <a:gd name="T12" fmla="*/ 40 w 760"/>
                <a:gd name="T13" fmla="*/ 544 h 863"/>
                <a:gd name="T14" fmla="*/ 55 w 760"/>
                <a:gd name="T15" fmla="*/ 464 h 863"/>
                <a:gd name="T16" fmla="*/ 102 w 760"/>
                <a:gd name="T17" fmla="*/ 356 h 863"/>
                <a:gd name="T18" fmla="*/ 271 w 760"/>
                <a:gd name="T19" fmla="*/ 16 h 863"/>
                <a:gd name="T20" fmla="*/ 743 w 760"/>
                <a:gd name="T21" fmla="*/ 251 h 863"/>
                <a:gd name="T22" fmla="*/ 615 w 760"/>
                <a:gd name="T23" fmla="*/ 508 h 863"/>
                <a:gd name="T24" fmla="*/ 618 w 760"/>
                <a:gd name="T25" fmla="*/ 516 h 863"/>
                <a:gd name="T26" fmla="*/ 626 w 760"/>
                <a:gd name="T27" fmla="*/ 514 h 863"/>
                <a:gd name="T28" fmla="*/ 760 w 760"/>
                <a:gd name="T29" fmla="*/ 245 h 863"/>
                <a:gd name="T30" fmla="*/ 266 w 760"/>
                <a:gd name="T31" fmla="*/ 0 h 863"/>
                <a:gd name="T32" fmla="*/ 91 w 760"/>
                <a:gd name="T33" fmla="*/ 351 h 863"/>
                <a:gd name="T34" fmla="*/ 43 w 760"/>
                <a:gd name="T35" fmla="*/ 460 h 863"/>
                <a:gd name="T36" fmla="*/ 28 w 760"/>
                <a:gd name="T37" fmla="*/ 544 h 863"/>
                <a:gd name="T38" fmla="*/ 35 w 760"/>
                <a:gd name="T39" fmla="*/ 603 h 863"/>
                <a:gd name="T40" fmla="*/ 41 w 760"/>
                <a:gd name="T41" fmla="*/ 601 h 863"/>
                <a:gd name="T42" fmla="*/ 35 w 760"/>
                <a:gd name="T43" fmla="*/ 599 h 863"/>
                <a:gd name="T44" fmla="*/ 0 w 760"/>
                <a:gd name="T45" fmla="*/ 668 h 863"/>
                <a:gd name="T46" fmla="*/ 392 w 760"/>
                <a:gd name="T47" fmla="*/ 863 h 863"/>
                <a:gd name="T48" fmla="*/ 422 w 760"/>
                <a:gd name="T49" fmla="*/ 802 h 863"/>
                <a:gd name="T50" fmla="*/ 525 w 760"/>
                <a:gd name="T51" fmla="*/ 754 h 863"/>
                <a:gd name="T52" fmla="*/ 528 w 760"/>
                <a:gd name="T53" fmla="*/ 746 h 863"/>
                <a:gd name="T54" fmla="*/ 520 w 760"/>
                <a:gd name="T55" fmla="*/ 743 h 863"/>
                <a:gd name="T56" fmla="*/ 520 w 760"/>
                <a:gd name="T57" fmla="*/ 74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0" h="863">
                  <a:moveTo>
                    <a:pt x="520" y="743"/>
                  </a:moveTo>
                  <a:cubicBezTo>
                    <a:pt x="413" y="793"/>
                    <a:pt x="413" y="793"/>
                    <a:pt x="413" y="793"/>
                  </a:cubicBezTo>
                  <a:cubicBezTo>
                    <a:pt x="386" y="847"/>
                    <a:pt x="386" y="847"/>
                    <a:pt x="386" y="847"/>
                  </a:cubicBezTo>
                  <a:cubicBezTo>
                    <a:pt x="17" y="663"/>
                    <a:pt x="17" y="663"/>
                    <a:pt x="17" y="663"/>
                  </a:cubicBezTo>
                  <a:cubicBezTo>
                    <a:pt x="47" y="602"/>
                    <a:pt x="47" y="602"/>
                    <a:pt x="47" y="602"/>
                  </a:cubicBezTo>
                  <a:cubicBezTo>
                    <a:pt x="46" y="600"/>
                    <a:pt x="46" y="600"/>
                    <a:pt x="46" y="600"/>
                  </a:cubicBezTo>
                  <a:cubicBezTo>
                    <a:pt x="42" y="580"/>
                    <a:pt x="40" y="562"/>
                    <a:pt x="40" y="544"/>
                  </a:cubicBezTo>
                  <a:cubicBezTo>
                    <a:pt x="40" y="518"/>
                    <a:pt x="44" y="493"/>
                    <a:pt x="55" y="464"/>
                  </a:cubicBezTo>
                  <a:cubicBezTo>
                    <a:pt x="65" y="434"/>
                    <a:pt x="81" y="400"/>
                    <a:pt x="102" y="356"/>
                  </a:cubicBezTo>
                  <a:cubicBezTo>
                    <a:pt x="271" y="16"/>
                    <a:pt x="271" y="16"/>
                    <a:pt x="271" y="16"/>
                  </a:cubicBezTo>
                  <a:cubicBezTo>
                    <a:pt x="743" y="251"/>
                    <a:pt x="743" y="251"/>
                    <a:pt x="743" y="251"/>
                  </a:cubicBezTo>
                  <a:cubicBezTo>
                    <a:pt x="615" y="508"/>
                    <a:pt x="615" y="508"/>
                    <a:pt x="615" y="508"/>
                  </a:cubicBezTo>
                  <a:cubicBezTo>
                    <a:pt x="614" y="511"/>
                    <a:pt x="615" y="515"/>
                    <a:pt x="618" y="516"/>
                  </a:cubicBezTo>
                  <a:cubicBezTo>
                    <a:pt x="621" y="518"/>
                    <a:pt x="625" y="517"/>
                    <a:pt x="626" y="514"/>
                  </a:cubicBezTo>
                  <a:cubicBezTo>
                    <a:pt x="760" y="245"/>
                    <a:pt x="760" y="245"/>
                    <a:pt x="760" y="245"/>
                  </a:cubicBezTo>
                  <a:cubicBezTo>
                    <a:pt x="266" y="0"/>
                    <a:pt x="266" y="0"/>
                    <a:pt x="266" y="0"/>
                  </a:cubicBezTo>
                  <a:cubicBezTo>
                    <a:pt x="91" y="351"/>
                    <a:pt x="91" y="351"/>
                    <a:pt x="91" y="351"/>
                  </a:cubicBezTo>
                  <a:cubicBezTo>
                    <a:pt x="70" y="395"/>
                    <a:pt x="54" y="429"/>
                    <a:pt x="43" y="460"/>
                  </a:cubicBezTo>
                  <a:cubicBezTo>
                    <a:pt x="33" y="490"/>
                    <a:pt x="28" y="517"/>
                    <a:pt x="28" y="544"/>
                  </a:cubicBezTo>
                  <a:cubicBezTo>
                    <a:pt x="28" y="563"/>
                    <a:pt x="30" y="582"/>
                    <a:pt x="35" y="603"/>
                  </a:cubicBezTo>
                  <a:cubicBezTo>
                    <a:pt x="41" y="601"/>
                    <a:pt x="41" y="601"/>
                    <a:pt x="41" y="601"/>
                  </a:cubicBezTo>
                  <a:cubicBezTo>
                    <a:pt x="35" y="599"/>
                    <a:pt x="35" y="599"/>
                    <a:pt x="35" y="599"/>
                  </a:cubicBezTo>
                  <a:cubicBezTo>
                    <a:pt x="0" y="668"/>
                    <a:pt x="0" y="668"/>
                    <a:pt x="0" y="668"/>
                  </a:cubicBezTo>
                  <a:cubicBezTo>
                    <a:pt x="392" y="863"/>
                    <a:pt x="392" y="863"/>
                    <a:pt x="392" y="863"/>
                  </a:cubicBezTo>
                  <a:cubicBezTo>
                    <a:pt x="422" y="802"/>
                    <a:pt x="422" y="802"/>
                    <a:pt x="422" y="802"/>
                  </a:cubicBezTo>
                  <a:cubicBezTo>
                    <a:pt x="525" y="754"/>
                    <a:pt x="525" y="754"/>
                    <a:pt x="525" y="754"/>
                  </a:cubicBezTo>
                  <a:cubicBezTo>
                    <a:pt x="528" y="752"/>
                    <a:pt x="529" y="749"/>
                    <a:pt x="528" y="746"/>
                  </a:cubicBezTo>
                  <a:cubicBezTo>
                    <a:pt x="526" y="743"/>
                    <a:pt x="523" y="741"/>
                    <a:pt x="520" y="743"/>
                  </a:cubicBezTo>
                  <a:cubicBezTo>
                    <a:pt x="520" y="743"/>
                    <a:pt x="520" y="743"/>
                    <a:pt x="520" y="743"/>
                  </a:cubicBezTo>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22" name="íṥ1îḍe"/>
            <p:cNvSpPr/>
            <p:nvPr/>
          </p:nvSpPr>
          <p:spPr bwMode="auto">
            <a:xfrm>
              <a:off x="10163" y="3991"/>
              <a:ext cx="817" cy="1291"/>
            </a:xfrm>
            <a:custGeom>
              <a:avLst/>
              <a:gdLst>
                <a:gd name="T0" fmla="*/ 121 w 392"/>
                <a:gd name="T1" fmla="*/ 619 h 619"/>
                <a:gd name="T2" fmla="*/ 376 w 392"/>
                <a:gd name="T3" fmla="*/ 106 h 619"/>
                <a:gd name="T4" fmla="*/ 345 w 392"/>
                <a:gd name="T5" fmla="*/ 16 h 619"/>
                <a:gd name="T6" fmla="*/ 255 w 392"/>
                <a:gd name="T7" fmla="*/ 46 h 619"/>
                <a:gd name="T8" fmla="*/ 0 w 392"/>
                <a:gd name="T9" fmla="*/ 559 h 619"/>
                <a:gd name="T10" fmla="*/ 121 w 392"/>
                <a:gd name="T11" fmla="*/ 619 h 619"/>
              </a:gdLst>
              <a:ahLst/>
              <a:cxnLst>
                <a:cxn ang="0">
                  <a:pos x="T0" y="T1"/>
                </a:cxn>
                <a:cxn ang="0">
                  <a:pos x="T2" y="T3"/>
                </a:cxn>
                <a:cxn ang="0">
                  <a:pos x="T4" y="T5"/>
                </a:cxn>
                <a:cxn ang="0">
                  <a:pos x="T6" y="T7"/>
                </a:cxn>
                <a:cxn ang="0">
                  <a:pos x="T8" y="T9"/>
                </a:cxn>
                <a:cxn ang="0">
                  <a:pos x="T10" y="T11"/>
                </a:cxn>
              </a:cxnLst>
              <a:rect l="0" t="0" r="r" b="b"/>
              <a:pathLst>
                <a:path w="392" h="619">
                  <a:moveTo>
                    <a:pt x="121" y="619"/>
                  </a:moveTo>
                  <a:cubicBezTo>
                    <a:pt x="376" y="106"/>
                    <a:pt x="376" y="106"/>
                    <a:pt x="376" y="106"/>
                  </a:cubicBezTo>
                  <a:cubicBezTo>
                    <a:pt x="392" y="73"/>
                    <a:pt x="379" y="33"/>
                    <a:pt x="345" y="16"/>
                  </a:cubicBezTo>
                  <a:cubicBezTo>
                    <a:pt x="312" y="0"/>
                    <a:pt x="272" y="13"/>
                    <a:pt x="255" y="46"/>
                  </a:cubicBezTo>
                  <a:cubicBezTo>
                    <a:pt x="0" y="559"/>
                    <a:pt x="0" y="559"/>
                    <a:pt x="0" y="559"/>
                  </a:cubicBezTo>
                  <a:cubicBezTo>
                    <a:pt x="121" y="619"/>
                    <a:pt x="121" y="619"/>
                    <a:pt x="121" y="619"/>
                  </a:cubicBezTo>
                </a:path>
              </a:pathLst>
            </a:custGeom>
            <a:solidFill>
              <a:srgbClr val="FCD3B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23" name="íṥļidê"/>
            <p:cNvSpPr/>
            <p:nvPr/>
          </p:nvSpPr>
          <p:spPr bwMode="auto">
            <a:xfrm>
              <a:off x="10150" y="3997"/>
              <a:ext cx="823" cy="1297"/>
            </a:xfrm>
            <a:custGeom>
              <a:avLst/>
              <a:gdLst>
                <a:gd name="T0" fmla="*/ 133 w 395"/>
                <a:gd name="T1" fmla="*/ 618 h 623"/>
                <a:gd name="T2" fmla="*/ 387 w 395"/>
                <a:gd name="T3" fmla="*/ 106 h 623"/>
                <a:gd name="T4" fmla="*/ 395 w 395"/>
                <a:gd name="T5" fmla="*/ 73 h 623"/>
                <a:gd name="T6" fmla="*/ 354 w 395"/>
                <a:gd name="T7" fmla="*/ 8 h 623"/>
                <a:gd name="T8" fmla="*/ 321 w 395"/>
                <a:gd name="T9" fmla="*/ 0 h 623"/>
                <a:gd name="T10" fmla="*/ 256 w 395"/>
                <a:gd name="T11" fmla="*/ 41 h 623"/>
                <a:gd name="T12" fmla="*/ 1 w 395"/>
                <a:gd name="T13" fmla="*/ 553 h 623"/>
                <a:gd name="T14" fmla="*/ 4 w 395"/>
                <a:gd name="T15" fmla="*/ 561 h 623"/>
                <a:gd name="T16" fmla="*/ 12 w 395"/>
                <a:gd name="T17" fmla="*/ 558 h 623"/>
                <a:gd name="T18" fmla="*/ 266 w 395"/>
                <a:gd name="T19" fmla="*/ 46 h 623"/>
                <a:gd name="T20" fmla="*/ 321 w 395"/>
                <a:gd name="T21" fmla="*/ 12 h 623"/>
                <a:gd name="T22" fmla="*/ 349 w 395"/>
                <a:gd name="T23" fmla="*/ 18 h 623"/>
                <a:gd name="T24" fmla="*/ 383 w 395"/>
                <a:gd name="T25" fmla="*/ 73 h 623"/>
                <a:gd name="T26" fmla="*/ 376 w 395"/>
                <a:gd name="T27" fmla="*/ 101 h 623"/>
                <a:gd name="T28" fmla="*/ 122 w 395"/>
                <a:gd name="T29" fmla="*/ 613 h 623"/>
                <a:gd name="T30" fmla="*/ 125 w 395"/>
                <a:gd name="T31" fmla="*/ 621 h 623"/>
                <a:gd name="T32" fmla="*/ 133 w 395"/>
                <a:gd name="T33" fmla="*/ 618 h 623"/>
                <a:gd name="T34" fmla="*/ 133 w 395"/>
                <a:gd name="T35" fmla="*/ 61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5" h="623">
                  <a:moveTo>
                    <a:pt x="133" y="618"/>
                  </a:moveTo>
                  <a:cubicBezTo>
                    <a:pt x="387" y="106"/>
                    <a:pt x="387" y="106"/>
                    <a:pt x="387" y="106"/>
                  </a:cubicBezTo>
                  <a:cubicBezTo>
                    <a:pt x="392" y="96"/>
                    <a:pt x="395" y="84"/>
                    <a:pt x="395" y="73"/>
                  </a:cubicBezTo>
                  <a:cubicBezTo>
                    <a:pt x="395" y="47"/>
                    <a:pt x="380" y="21"/>
                    <a:pt x="354" y="8"/>
                  </a:cubicBezTo>
                  <a:cubicBezTo>
                    <a:pt x="344" y="3"/>
                    <a:pt x="332" y="0"/>
                    <a:pt x="321" y="0"/>
                  </a:cubicBezTo>
                  <a:cubicBezTo>
                    <a:pt x="295" y="0"/>
                    <a:pt x="269" y="15"/>
                    <a:pt x="256" y="41"/>
                  </a:cubicBezTo>
                  <a:cubicBezTo>
                    <a:pt x="1" y="553"/>
                    <a:pt x="1" y="553"/>
                    <a:pt x="1" y="553"/>
                  </a:cubicBezTo>
                  <a:cubicBezTo>
                    <a:pt x="0" y="556"/>
                    <a:pt x="1" y="560"/>
                    <a:pt x="4" y="561"/>
                  </a:cubicBezTo>
                  <a:cubicBezTo>
                    <a:pt x="7" y="563"/>
                    <a:pt x="10" y="561"/>
                    <a:pt x="12" y="558"/>
                  </a:cubicBezTo>
                  <a:cubicBezTo>
                    <a:pt x="266" y="46"/>
                    <a:pt x="266" y="46"/>
                    <a:pt x="266" y="46"/>
                  </a:cubicBezTo>
                  <a:cubicBezTo>
                    <a:pt x="277" y="25"/>
                    <a:pt x="299" y="12"/>
                    <a:pt x="321" y="12"/>
                  </a:cubicBezTo>
                  <a:cubicBezTo>
                    <a:pt x="331" y="12"/>
                    <a:pt x="340" y="14"/>
                    <a:pt x="349" y="18"/>
                  </a:cubicBezTo>
                  <a:cubicBezTo>
                    <a:pt x="370" y="29"/>
                    <a:pt x="383" y="51"/>
                    <a:pt x="383" y="73"/>
                  </a:cubicBezTo>
                  <a:cubicBezTo>
                    <a:pt x="383" y="83"/>
                    <a:pt x="381" y="92"/>
                    <a:pt x="376" y="101"/>
                  </a:cubicBezTo>
                  <a:cubicBezTo>
                    <a:pt x="122" y="613"/>
                    <a:pt x="122" y="613"/>
                    <a:pt x="122" y="613"/>
                  </a:cubicBezTo>
                  <a:cubicBezTo>
                    <a:pt x="120" y="616"/>
                    <a:pt x="122" y="620"/>
                    <a:pt x="125" y="621"/>
                  </a:cubicBezTo>
                  <a:cubicBezTo>
                    <a:pt x="127" y="623"/>
                    <a:pt x="131" y="621"/>
                    <a:pt x="133" y="618"/>
                  </a:cubicBezTo>
                  <a:cubicBezTo>
                    <a:pt x="133" y="618"/>
                    <a:pt x="133" y="618"/>
                    <a:pt x="133" y="618"/>
                  </a:cubicBezTo>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24" name="ïSḻîde"/>
            <p:cNvSpPr/>
            <p:nvPr/>
          </p:nvSpPr>
          <p:spPr bwMode="auto">
            <a:xfrm>
              <a:off x="9922" y="4736"/>
              <a:ext cx="373" cy="412"/>
            </a:xfrm>
            <a:custGeom>
              <a:avLst/>
              <a:gdLst>
                <a:gd name="T0" fmla="*/ 118 w 179"/>
                <a:gd name="T1" fmla="*/ 197 h 197"/>
                <a:gd name="T2" fmla="*/ 163 w 179"/>
                <a:gd name="T3" fmla="*/ 107 h 197"/>
                <a:gd name="T4" fmla="*/ 133 w 179"/>
                <a:gd name="T5" fmla="*/ 17 h 197"/>
                <a:gd name="T6" fmla="*/ 133 w 179"/>
                <a:gd name="T7" fmla="*/ 17 h 197"/>
                <a:gd name="T8" fmla="*/ 42 w 179"/>
                <a:gd name="T9" fmla="*/ 47 h 197"/>
                <a:gd name="T10" fmla="*/ 0 w 179"/>
                <a:gd name="T11" fmla="*/ 132 h 197"/>
              </a:gdLst>
              <a:ahLst/>
              <a:cxnLst>
                <a:cxn ang="0">
                  <a:pos x="T0" y="T1"/>
                </a:cxn>
                <a:cxn ang="0">
                  <a:pos x="T2" y="T3"/>
                </a:cxn>
                <a:cxn ang="0">
                  <a:pos x="T4" y="T5"/>
                </a:cxn>
                <a:cxn ang="0">
                  <a:pos x="T6" y="T7"/>
                </a:cxn>
                <a:cxn ang="0">
                  <a:pos x="T8" y="T9"/>
                </a:cxn>
                <a:cxn ang="0">
                  <a:pos x="T10" y="T11"/>
                </a:cxn>
              </a:cxnLst>
              <a:rect l="0" t="0" r="r" b="b"/>
              <a:pathLst>
                <a:path w="179" h="197">
                  <a:moveTo>
                    <a:pt x="118" y="197"/>
                  </a:moveTo>
                  <a:cubicBezTo>
                    <a:pt x="163" y="107"/>
                    <a:pt x="163" y="107"/>
                    <a:pt x="163" y="107"/>
                  </a:cubicBezTo>
                  <a:cubicBezTo>
                    <a:pt x="179" y="74"/>
                    <a:pt x="166" y="34"/>
                    <a:pt x="133" y="17"/>
                  </a:cubicBezTo>
                  <a:cubicBezTo>
                    <a:pt x="133" y="17"/>
                    <a:pt x="133" y="17"/>
                    <a:pt x="133" y="17"/>
                  </a:cubicBezTo>
                  <a:cubicBezTo>
                    <a:pt x="99" y="0"/>
                    <a:pt x="59" y="14"/>
                    <a:pt x="42" y="47"/>
                  </a:cubicBezTo>
                  <a:cubicBezTo>
                    <a:pt x="0" y="132"/>
                    <a:pt x="0" y="132"/>
                    <a:pt x="0" y="132"/>
                  </a:cubicBezTo>
                </a:path>
              </a:pathLst>
            </a:custGeom>
            <a:solidFill>
              <a:srgbClr val="FCD3B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25" name="íṣlíḓé"/>
            <p:cNvSpPr/>
            <p:nvPr/>
          </p:nvSpPr>
          <p:spPr bwMode="auto">
            <a:xfrm>
              <a:off x="9922" y="4736"/>
              <a:ext cx="373" cy="412"/>
            </a:xfrm>
            <a:custGeom>
              <a:avLst/>
              <a:gdLst>
                <a:gd name="T0" fmla="*/ 118 w 179"/>
                <a:gd name="T1" fmla="*/ 197 h 197"/>
                <a:gd name="T2" fmla="*/ 163 w 179"/>
                <a:gd name="T3" fmla="*/ 107 h 197"/>
                <a:gd name="T4" fmla="*/ 133 w 179"/>
                <a:gd name="T5" fmla="*/ 17 h 197"/>
                <a:gd name="T6" fmla="*/ 133 w 179"/>
                <a:gd name="T7" fmla="*/ 17 h 197"/>
                <a:gd name="T8" fmla="*/ 42 w 179"/>
                <a:gd name="T9" fmla="*/ 47 h 197"/>
                <a:gd name="T10" fmla="*/ 0 w 179"/>
                <a:gd name="T11" fmla="*/ 132 h 197"/>
              </a:gdLst>
              <a:ahLst/>
              <a:cxnLst>
                <a:cxn ang="0">
                  <a:pos x="T0" y="T1"/>
                </a:cxn>
                <a:cxn ang="0">
                  <a:pos x="T2" y="T3"/>
                </a:cxn>
                <a:cxn ang="0">
                  <a:pos x="T4" y="T5"/>
                </a:cxn>
                <a:cxn ang="0">
                  <a:pos x="T6" y="T7"/>
                </a:cxn>
                <a:cxn ang="0">
                  <a:pos x="T8" y="T9"/>
                </a:cxn>
                <a:cxn ang="0">
                  <a:pos x="T10" y="T11"/>
                </a:cxn>
              </a:cxnLst>
              <a:rect l="0" t="0" r="r" b="b"/>
              <a:pathLst>
                <a:path w="179" h="197">
                  <a:moveTo>
                    <a:pt x="118" y="197"/>
                  </a:moveTo>
                  <a:cubicBezTo>
                    <a:pt x="163" y="107"/>
                    <a:pt x="163" y="107"/>
                    <a:pt x="163" y="107"/>
                  </a:cubicBezTo>
                  <a:cubicBezTo>
                    <a:pt x="179" y="74"/>
                    <a:pt x="166" y="34"/>
                    <a:pt x="133" y="17"/>
                  </a:cubicBezTo>
                  <a:cubicBezTo>
                    <a:pt x="133" y="17"/>
                    <a:pt x="133" y="17"/>
                    <a:pt x="133" y="17"/>
                  </a:cubicBezTo>
                  <a:cubicBezTo>
                    <a:pt x="99" y="0"/>
                    <a:pt x="59" y="14"/>
                    <a:pt x="42" y="47"/>
                  </a:cubicBezTo>
                  <a:cubicBezTo>
                    <a:pt x="0" y="132"/>
                    <a:pt x="0" y="132"/>
                    <a:pt x="0" y="132"/>
                  </a:cubicBezTo>
                </a:path>
              </a:pathLst>
            </a:custGeom>
            <a:noFill/>
            <a:ln w="19050" cap="rnd">
              <a:solidFill>
                <a:srgbClr val="640917"/>
              </a:solidFill>
              <a:prstDash val="solid"/>
              <a:miter lim="800000"/>
            </a:ln>
            <a:extLst>
              <a:ext uri="{909E8E84-426E-40DD-AFC4-6F175D3DCCD1}">
                <a14:hiddenFill xmlns:a14="http://schemas.microsoft.com/office/drawing/2010/main" xmlns="">
                  <a:solidFill>
                    <a:srgbClr val="FFFFFF"/>
                  </a:solidFill>
                </a14:hiddenFill>
              </a:ext>
            </a:extLst>
          </p:spPr>
          <p:txBody>
            <a:bodyPr anchor="ctr"/>
            <a:lstStyle/>
            <a:p>
              <a:pPr algn="ctr" defTabSz="1219200"/>
              <a:endParaRPr sz="2400">
                <a:solidFill>
                  <a:prstClr val="black"/>
                </a:solidFill>
                <a:cs typeface="+mn-ea"/>
                <a:sym typeface="+mn-lt"/>
              </a:endParaRPr>
            </a:p>
          </p:txBody>
        </p:sp>
        <p:sp>
          <p:nvSpPr>
            <p:cNvPr id="126" name="îš1îdé"/>
            <p:cNvSpPr/>
            <p:nvPr/>
          </p:nvSpPr>
          <p:spPr bwMode="auto">
            <a:xfrm>
              <a:off x="9668" y="4646"/>
              <a:ext cx="360" cy="377"/>
            </a:xfrm>
            <a:custGeom>
              <a:avLst/>
              <a:gdLst>
                <a:gd name="T0" fmla="*/ 120 w 173"/>
                <a:gd name="T1" fmla="*/ 181 h 181"/>
                <a:gd name="T2" fmla="*/ 157 w 173"/>
                <a:gd name="T3" fmla="*/ 107 h 181"/>
                <a:gd name="T4" fmla="*/ 126 w 173"/>
                <a:gd name="T5" fmla="*/ 16 h 181"/>
                <a:gd name="T6" fmla="*/ 36 w 173"/>
                <a:gd name="T7" fmla="*/ 47 h 181"/>
                <a:gd name="T8" fmla="*/ 0 w 173"/>
                <a:gd name="T9" fmla="*/ 119 h 181"/>
              </a:gdLst>
              <a:ahLst/>
              <a:cxnLst>
                <a:cxn ang="0">
                  <a:pos x="T0" y="T1"/>
                </a:cxn>
                <a:cxn ang="0">
                  <a:pos x="T2" y="T3"/>
                </a:cxn>
                <a:cxn ang="0">
                  <a:pos x="T4" y="T5"/>
                </a:cxn>
                <a:cxn ang="0">
                  <a:pos x="T6" y="T7"/>
                </a:cxn>
                <a:cxn ang="0">
                  <a:pos x="T8" y="T9"/>
                </a:cxn>
              </a:cxnLst>
              <a:rect l="0" t="0" r="r" b="b"/>
              <a:pathLst>
                <a:path w="173" h="181">
                  <a:moveTo>
                    <a:pt x="120" y="181"/>
                  </a:moveTo>
                  <a:cubicBezTo>
                    <a:pt x="157" y="107"/>
                    <a:pt x="157" y="107"/>
                    <a:pt x="157" y="107"/>
                  </a:cubicBezTo>
                  <a:cubicBezTo>
                    <a:pt x="173" y="73"/>
                    <a:pt x="160" y="33"/>
                    <a:pt x="126" y="16"/>
                  </a:cubicBezTo>
                  <a:cubicBezTo>
                    <a:pt x="93" y="0"/>
                    <a:pt x="52" y="13"/>
                    <a:pt x="36" y="47"/>
                  </a:cubicBezTo>
                  <a:cubicBezTo>
                    <a:pt x="0" y="119"/>
                    <a:pt x="0" y="119"/>
                    <a:pt x="0" y="119"/>
                  </a:cubicBezTo>
                </a:path>
              </a:pathLst>
            </a:custGeom>
            <a:solidFill>
              <a:srgbClr val="FCD3B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27" name="íṧḷîḍê"/>
            <p:cNvSpPr/>
            <p:nvPr/>
          </p:nvSpPr>
          <p:spPr bwMode="auto">
            <a:xfrm>
              <a:off x="9668" y="4646"/>
              <a:ext cx="360" cy="377"/>
            </a:xfrm>
            <a:custGeom>
              <a:avLst/>
              <a:gdLst>
                <a:gd name="T0" fmla="*/ 120 w 173"/>
                <a:gd name="T1" fmla="*/ 181 h 181"/>
                <a:gd name="T2" fmla="*/ 157 w 173"/>
                <a:gd name="T3" fmla="*/ 107 h 181"/>
                <a:gd name="T4" fmla="*/ 126 w 173"/>
                <a:gd name="T5" fmla="*/ 16 h 181"/>
                <a:gd name="T6" fmla="*/ 36 w 173"/>
                <a:gd name="T7" fmla="*/ 47 h 181"/>
                <a:gd name="T8" fmla="*/ 0 w 173"/>
                <a:gd name="T9" fmla="*/ 119 h 181"/>
              </a:gdLst>
              <a:ahLst/>
              <a:cxnLst>
                <a:cxn ang="0">
                  <a:pos x="T0" y="T1"/>
                </a:cxn>
                <a:cxn ang="0">
                  <a:pos x="T2" y="T3"/>
                </a:cxn>
                <a:cxn ang="0">
                  <a:pos x="T4" y="T5"/>
                </a:cxn>
                <a:cxn ang="0">
                  <a:pos x="T6" y="T7"/>
                </a:cxn>
                <a:cxn ang="0">
                  <a:pos x="T8" y="T9"/>
                </a:cxn>
              </a:cxnLst>
              <a:rect l="0" t="0" r="r" b="b"/>
              <a:pathLst>
                <a:path w="173" h="181">
                  <a:moveTo>
                    <a:pt x="120" y="181"/>
                  </a:moveTo>
                  <a:cubicBezTo>
                    <a:pt x="157" y="107"/>
                    <a:pt x="157" y="107"/>
                    <a:pt x="157" y="107"/>
                  </a:cubicBezTo>
                  <a:cubicBezTo>
                    <a:pt x="173" y="73"/>
                    <a:pt x="160" y="33"/>
                    <a:pt x="126" y="16"/>
                  </a:cubicBezTo>
                  <a:cubicBezTo>
                    <a:pt x="93" y="0"/>
                    <a:pt x="52" y="13"/>
                    <a:pt x="36" y="47"/>
                  </a:cubicBezTo>
                  <a:cubicBezTo>
                    <a:pt x="0" y="119"/>
                    <a:pt x="0" y="119"/>
                    <a:pt x="0" y="119"/>
                  </a:cubicBezTo>
                </a:path>
              </a:pathLst>
            </a:custGeom>
            <a:noFill/>
            <a:ln w="19050" cap="rnd">
              <a:solidFill>
                <a:srgbClr val="640917"/>
              </a:solidFill>
              <a:prstDash val="solid"/>
              <a:miter lim="800000"/>
            </a:ln>
            <a:extLst>
              <a:ext uri="{909E8E84-426E-40DD-AFC4-6F175D3DCCD1}">
                <a14:hiddenFill xmlns:a14="http://schemas.microsoft.com/office/drawing/2010/main" xmlns="">
                  <a:solidFill>
                    <a:srgbClr val="FFFFFF"/>
                  </a:solidFill>
                </a14:hiddenFill>
              </a:ext>
            </a:extLst>
          </p:spPr>
          <p:txBody>
            <a:bodyPr anchor="ctr"/>
            <a:lstStyle/>
            <a:p>
              <a:pPr algn="ctr" defTabSz="1219200"/>
              <a:endParaRPr sz="2400">
                <a:solidFill>
                  <a:prstClr val="black"/>
                </a:solidFill>
                <a:cs typeface="+mn-ea"/>
                <a:sym typeface="+mn-lt"/>
              </a:endParaRPr>
            </a:p>
          </p:txBody>
        </p:sp>
        <p:sp>
          <p:nvSpPr>
            <p:cNvPr id="128" name="îşliďe"/>
            <p:cNvSpPr/>
            <p:nvPr/>
          </p:nvSpPr>
          <p:spPr bwMode="auto">
            <a:xfrm>
              <a:off x="8741" y="6021"/>
              <a:ext cx="1047" cy="625"/>
            </a:xfrm>
            <a:custGeom>
              <a:avLst/>
              <a:gdLst>
                <a:gd name="T0" fmla="*/ 454 w 486"/>
                <a:gd name="T1" fmla="*/ 290 h 290"/>
                <a:gd name="T2" fmla="*/ 0 w 486"/>
                <a:gd name="T3" fmla="*/ 65 h 290"/>
                <a:gd name="T4" fmla="*/ 33 w 486"/>
                <a:gd name="T5" fmla="*/ 0 h 290"/>
                <a:gd name="T6" fmla="*/ 486 w 486"/>
                <a:gd name="T7" fmla="*/ 226 h 290"/>
                <a:gd name="T8" fmla="*/ 454 w 486"/>
                <a:gd name="T9" fmla="*/ 290 h 290"/>
              </a:gdLst>
              <a:ahLst/>
              <a:cxnLst>
                <a:cxn ang="0">
                  <a:pos x="T0" y="T1"/>
                </a:cxn>
                <a:cxn ang="0">
                  <a:pos x="T2" y="T3"/>
                </a:cxn>
                <a:cxn ang="0">
                  <a:pos x="T4" y="T5"/>
                </a:cxn>
                <a:cxn ang="0">
                  <a:pos x="T6" y="T7"/>
                </a:cxn>
                <a:cxn ang="0">
                  <a:pos x="T8" y="T9"/>
                </a:cxn>
              </a:cxnLst>
              <a:rect l="0" t="0" r="r" b="b"/>
              <a:pathLst>
                <a:path w="486" h="290">
                  <a:moveTo>
                    <a:pt x="454" y="290"/>
                  </a:moveTo>
                  <a:lnTo>
                    <a:pt x="0" y="65"/>
                  </a:lnTo>
                  <a:lnTo>
                    <a:pt x="33" y="0"/>
                  </a:lnTo>
                  <a:lnTo>
                    <a:pt x="486" y="226"/>
                  </a:lnTo>
                  <a:lnTo>
                    <a:pt x="454" y="29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29" name="íśľïḑê"/>
            <p:cNvSpPr/>
            <p:nvPr/>
          </p:nvSpPr>
          <p:spPr bwMode="auto">
            <a:xfrm>
              <a:off x="8741" y="6021"/>
              <a:ext cx="1047" cy="625"/>
            </a:xfrm>
            <a:custGeom>
              <a:avLst/>
              <a:gdLst>
                <a:gd name="T0" fmla="*/ 454 w 486"/>
                <a:gd name="T1" fmla="*/ 290 h 290"/>
                <a:gd name="T2" fmla="*/ 0 w 486"/>
                <a:gd name="T3" fmla="*/ 65 h 290"/>
                <a:gd name="T4" fmla="*/ 33 w 486"/>
                <a:gd name="T5" fmla="*/ 0 h 290"/>
                <a:gd name="T6" fmla="*/ 486 w 486"/>
                <a:gd name="T7" fmla="*/ 226 h 290"/>
                <a:gd name="T8" fmla="*/ 454 w 486"/>
                <a:gd name="T9" fmla="*/ 290 h 290"/>
              </a:gdLst>
              <a:ahLst/>
              <a:cxnLst>
                <a:cxn ang="0">
                  <a:pos x="T0" y="T1"/>
                </a:cxn>
                <a:cxn ang="0">
                  <a:pos x="T2" y="T3"/>
                </a:cxn>
                <a:cxn ang="0">
                  <a:pos x="T4" y="T5"/>
                </a:cxn>
                <a:cxn ang="0">
                  <a:pos x="T6" y="T7"/>
                </a:cxn>
                <a:cxn ang="0">
                  <a:pos x="T8" y="T9"/>
                </a:cxn>
              </a:cxnLst>
              <a:rect l="0" t="0" r="r" b="b"/>
              <a:pathLst>
                <a:path w="486" h="290">
                  <a:moveTo>
                    <a:pt x="454" y="290"/>
                  </a:moveTo>
                  <a:lnTo>
                    <a:pt x="0" y="65"/>
                  </a:lnTo>
                  <a:lnTo>
                    <a:pt x="33" y="0"/>
                  </a:lnTo>
                  <a:lnTo>
                    <a:pt x="486" y="226"/>
                  </a:lnTo>
                  <a:lnTo>
                    <a:pt x="454" y="29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30" name="îṩļïďè"/>
            <p:cNvSpPr/>
            <p:nvPr/>
          </p:nvSpPr>
          <p:spPr bwMode="auto">
            <a:xfrm>
              <a:off x="8724" y="6003"/>
              <a:ext cx="1079" cy="659"/>
            </a:xfrm>
            <a:custGeom>
              <a:avLst/>
              <a:gdLst>
                <a:gd name="T0" fmla="*/ 462 w 501"/>
                <a:gd name="T1" fmla="*/ 298 h 306"/>
                <a:gd name="T2" fmla="*/ 465 w 501"/>
                <a:gd name="T3" fmla="*/ 294 h 306"/>
                <a:gd name="T4" fmla="*/ 16 w 501"/>
                <a:gd name="T5" fmla="*/ 70 h 306"/>
                <a:gd name="T6" fmla="*/ 43 w 501"/>
                <a:gd name="T7" fmla="*/ 16 h 306"/>
                <a:gd name="T8" fmla="*/ 486 w 501"/>
                <a:gd name="T9" fmla="*/ 236 h 306"/>
                <a:gd name="T10" fmla="*/ 457 w 501"/>
                <a:gd name="T11" fmla="*/ 296 h 306"/>
                <a:gd name="T12" fmla="*/ 462 w 501"/>
                <a:gd name="T13" fmla="*/ 298 h 306"/>
                <a:gd name="T14" fmla="*/ 465 w 501"/>
                <a:gd name="T15" fmla="*/ 294 h 306"/>
                <a:gd name="T16" fmla="*/ 462 w 501"/>
                <a:gd name="T17" fmla="*/ 298 h 306"/>
                <a:gd name="T18" fmla="*/ 467 w 501"/>
                <a:gd name="T19" fmla="*/ 301 h 306"/>
                <a:gd name="T20" fmla="*/ 501 w 501"/>
                <a:gd name="T21" fmla="*/ 231 h 306"/>
                <a:gd name="T22" fmla="*/ 38 w 501"/>
                <a:gd name="T23" fmla="*/ 0 h 306"/>
                <a:gd name="T24" fmla="*/ 0 w 501"/>
                <a:gd name="T25" fmla="*/ 76 h 306"/>
                <a:gd name="T26" fmla="*/ 465 w 501"/>
                <a:gd name="T27" fmla="*/ 306 h 306"/>
                <a:gd name="T28" fmla="*/ 467 w 501"/>
                <a:gd name="T29" fmla="*/ 301 h 306"/>
                <a:gd name="T30" fmla="*/ 462 w 501"/>
                <a:gd name="T31" fmla="*/ 29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1" h="306">
                  <a:moveTo>
                    <a:pt x="462" y="298"/>
                  </a:moveTo>
                  <a:lnTo>
                    <a:pt x="465" y="294"/>
                  </a:lnTo>
                  <a:lnTo>
                    <a:pt x="16" y="70"/>
                  </a:lnTo>
                  <a:lnTo>
                    <a:pt x="43" y="16"/>
                  </a:lnTo>
                  <a:lnTo>
                    <a:pt x="486" y="236"/>
                  </a:lnTo>
                  <a:lnTo>
                    <a:pt x="457" y="296"/>
                  </a:lnTo>
                  <a:lnTo>
                    <a:pt x="462" y="298"/>
                  </a:lnTo>
                  <a:lnTo>
                    <a:pt x="465" y="294"/>
                  </a:lnTo>
                  <a:lnTo>
                    <a:pt x="462" y="298"/>
                  </a:lnTo>
                  <a:lnTo>
                    <a:pt x="467" y="301"/>
                  </a:lnTo>
                  <a:lnTo>
                    <a:pt x="501" y="231"/>
                  </a:lnTo>
                  <a:lnTo>
                    <a:pt x="38" y="0"/>
                  </a:lnTo>
                  <a:lnTo>
                    <a:pt x="0" y="76"/>
                  </a:lnTo>
                  <a:lnTo>
                    <a:pt x="465" y="306"/>
                  </a:lnTo>
                  <a:lnTo>
                    <a:pt x="467" y="301"/>
                  </a:lnTo>
                  <a:lnTo>
                    <a:pt x="462" y="298"/>
                  </a:lnTo>
                  <a:close/>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31" name="îSḷíďé"/>
            <p:cNvSpPr/>
            <p:nvPr/>
          </p:nvSpPr>
          <p:spPr bwMode="auto">
            <a:xfrm>
              <a:off x="8724" y="6003"/>
              <a:ext cx="1079" cy="659"/>
            </a:xfrm>
            <a:custGeom>
              <a:avLst/>
              <a:gdLst>
                <a:gd name="T0" fmla="*/ 462 w 501"/>
                <a:gd name="T1" fmla="*/ 298 h 306"/>
                <a:gd name="T2" fmla="*/ 465 w 501"/>
                <a:gd name="T3" fmla="*/ 294 h 306"/>
                <a:gd name="T4" fmla="*/ 16 w 501"/>
                <a:gd name="T5" fmla="*/ 70 h 306"/>
                <a:gd name="T6" fmla="*/ 43 w 501"/>
                <a:gd name="T7" fmla="*/ 16 h 306"/>
                <a:gd name="T8" fmla="*/ 486 w 501"/>
                <a:gd name="T9" fmla="*/ 236 h 306"/>
                <a:gd name="T10" fmla="*/ 457 w 501"/>
                <a:gd name="T11" fmla="*/ 296 h 306"/>
                <a:gd name="T12" fmla="*/ 462 w 501"/>
                <a:gd name="T13" fmla="*/ 298 h 306"/>
                <a:gd name="T14" fmla="*/ 465 w 501"/>
                <a:gd name="T15" fmla="*/ 294 h 306"/>
                <a:gd name="T16" fmla="*/ 462 w 501"/>
                <a:gd name="T17" fmla="*/ 298 h 306"/>
                <a:gd name="T18" fmla="*/ 467 w 501"/>
                <a:gd name="T19" fmla="*/ 301 h 306"/>
                <a:gd name="T20" fmla="*/ 501 w 501"/>
                <a:gd name="T21" fmla="*/ 231 h 306"/>
                <a:gd name="T22" fmla="*/ 38 w 501"/>
                <a:gd name="T23" fmla="*/ 0 h 306"/>
                <a:gd name="T24" fmla="*/ 0 w 501"/>
                <a:gd name="T25" fmla="*/ 76 h 306"/>
                <a:gd name="T26" fmla="*/ 465 w 501"/>
                <a:gd name="T27" fmla="*/ 306 h 306"/>
                <a:gd name="T28" fmla="*/ 467 w 501"/>
                <a:gd name="T29" fmla="*/ 301 h 306"/>
                <a:gd name="T30" fmla="*/ 462 w 501"/>
                <a:gd name="T31" fmla="*/ 29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1" h="306">
                  <a:moveTo>
                    <a:pt x="462" y="298"/>
                  </a:moveTo>
                  <a:lnTo>
                    <a:pt x="465" y="294"/>
                  </a:lnTo>
                  <a:lnTo>
                    <a:pt x="16" y="70"/>
                  </a:lnTo>
                  <a:lnTo>
                    <a:pt x="43" y="16"/>
                  </a:lnTo>
                  <a:lnTo>
                    <a:pt x="486" y="236"/>
                  </a:lnTo>
                  <a:lnTo>
                    <a:pt x="457" y="296"/>
                  </a:lnTo>
                  <a:lnTo>
                    <a:pt x="462" y="298"/>
                  </a:lnTo>
                  <a:lnTo>
                    <a:pt x="465" y="294"/>
                  </a:lnTo>
                  <a:lnTo>
                    <a:pt x="462" y="298"/>
                  </a:lnTo>
                  <a:lnTo>
                    <a:pt x="467" y="301"/>
                  </a:lnTo>
                  <a:lnTo>
                    <a:pt x="501" y="231"/>
                  </a:lnTo>
                  <a:lnTo>
                    <a:pt x="38" y="0"/>
                  </a:lnTo>
                  <a:lnTo>
                    <a:pt x="0" y="76"/>
                  </a:lnTo>
                  <a:lnTo>
                    <a:pt x="465" y="306"/>
                  </a:lnTo>
                  <a:lnTo>
                    <a:pt x="467" y="301"/>
                  </a:lnTo>
                  <a:lnTo>
                    <a:pt x="462" y="29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32" name="ïṣļïḓè"/>
            <p:cNvSpPr/>
            <p:nvPr/>
          </p:nvSpPr>
          <p:spPr bwMode="auto">
            <a:xfrm>
              <a:off x="9403" y="4562"/>
              <a:ext cx="351" cy="345"/>
            </a:xfrm>
            <a:custGeom>
              <a:avLst/>
              <a:gdLst>
                <a:gd name="T0" fmla="*/ 124 w 169"/>
                <a:gd name="T1" fmla="*/ 165 h 165"/>
                <a:gd name="T2" fmla="*/ 153 w 169"/>
                <a:gd name="T3" fmla="*/ 107 h 165"/>
                <a:gd name="T4" fmla="*/ 122 w 169"/>
                <a:gd name="T5" fmla="*/ 17 h 165"/>
                <a:gd name="T6" fmla="*/ 32 w 169"/>
                <a:gd name="T7" fmla="*/ 47 h 165"/>
                <a:gd name="T8" fmla="*/ 0 w 169"/>
                <a:gd name="T9" fmla="*/ 112 h 165"/>
              </a:gdLst>
              <a:ahLst/>
              <a:cxnLst>
                <a:cxn ang="0">
                  <a:pos x="T0" y="T1"/>
                </a:cxn>
                <a:cxn ang="0">
                  <a:pos x="T2" y="T3"/>
                </a:cxn>
                <a:cxn ang="0">
                  <a:pos x="T4" y="T5"/>
                </a:cxn>
                <a:cxn ang="0">
                  <a:pos x="T6" y="T7"/>
                </a:cxn>
                <a:cxn ang="0">
                  <a:pos x="T8" y="T9"/>
                </a:cxn>
              </a:cxnLst>
              <a:rect l="0" t="0" r="r" b="b"/>
              <a:pathLst>
                <a:path w="169" h="165">
                  <a:moveTo>
                    <a:pt x="124" y="165"/>
                  </a:moveTo>
                  <a:cubicBezTo>
                    <a:pt x="153" y="107"/>
                    <a:pt x="153" y="107"/>
                    <a:pt x="153" y="107"/>
                  </a:cubicBezTo>
                  <a:cubicBezTo>
                    <a:pt x="169" y="74"/>
                    <a:pt x="156" y="34"/>
                    <a:pt x="122" y="17"/>
                  </a:cubicBezTo>
                  <a:cubicBezTo>
                    <a:pt x="89" y="0"/>
                    <a:pt x="48" y="14"/>
                    <a:pt x="32" y="47"/>
                  </a:cubicBezTo>
                  <a:cubicBezTo>
                    <a:pt x="0" y="112"/>
                    <a:pt x="0" y="112"/>
                    <a:pt x="0" y="112"/>
                  </a:cubicBezTo>
                </a:path>
              </a:pathLst>
            </a:custGeom>
            <a:solidFill>
              <a:srgbClr val="FCD3B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33" name="iśļide"/>
            <p:cNvSpPr/>
            <p:nvPr/>
          </p:nvSpPr>
          <p:spPr bwMode="auto">
            <a:xfrm>
              <a:off x="9403" y="4562"/>
              <a:ext cx="351" cy="345"/>
            </a:xfrm>
            <a:custGeom>
              <a:avLst/>
              <a:gdLst>
                <a:gd name="T0" fmla="*/ 124 w 169"/>
                <a:gd name="T1" fmla="*/ 165 h 165"/>
                <a:gd name="T2" fmla="*/ 153 w 169"/>
                <a:gd name="T3" fmla="*/ 107 h 165"/>
                <a:gd name="T4" fmla="*/ 122 w 169"/>
                <a:gd name="T5" fmla="*/ 17 h 165"/>
                <a:gd name="T6" fmla="*/ 32 w 169"/>
                <a:gd name="T7" fmla="*/ 47 h 165"/>
                <a:gd name="T8" fmla="*/ 0 w 169"/>
                <a:gd name="T9" fmla="*/ 112 h 165"/>
              </a:gdLst>
              <a:ahLst/>
              <a:cxnLst>
                <a:cxn ang="0">
                  <a:pos x="T0" y="T1"/>
                </a:cxn>
                <a:cxn ang="0">
                  <a:pos x="T2" y="T3"/>
                </a:cxn>
                <a:cxn ang="0">
                  <a:pos x="T4" y="T5"/>
                </a:cxn>
                <a:cxn ang="0">
                  <a:pos x="T6" y="T7"/>
                </a:cxn>
                <a:cxn ang="0">
                  <a:pos x="T8" y="T9"/>
                </a:cxn>
              </a:cxnLst>
              <a:rect l="0" t="0" r="r" b="b"/>
              <a:pathLst>
                <a:path w="169" h="165">
                  <a:moveTo>
                    <a:pt x="124" y="165"/>
                  </a:moveTo>
                  <a:cubicBezTo>
                    <a:pt x="153" y="107"/>
                    <a:pt x="153" y="107"/>
                    <a:pt x="153" y="107"/>
                  </a:cubicBezTo>
                  <a:cubicBezTo>
                    <a:pt x="169" y="74"/>
                    <a:pt x="156" y="34"/>
                    <a:pt x="122" y="17"/>
                  </a:cubicBezTo>
                  <a:cubicBezTo>
                    <a:pt x="89" y="0"/>
                    <a:pt x="48" y="14"/>
                    <a:pt x="32" y="47"/>
                  </a:cubicBezTo>
                  <a:cubicBezTo>
                    <a:pt x="0" y="112"/>
                    <a:pt x="0" y="112"/>
                    <a:pt x="0" y="112"/>
                  </a:cubicBezTo>
                </a:path>
              </a:pathLst>
            </a:custGeom>
            <a:noFill/>
            <a:ln w="19050" cap="rnd">
              <a:solidFill>
                <a:srgbClr val="640917"/>
              </a:solidFill>
              <a:prstDash val="solid"/>
              <a:miter lim="800000"/>
            </a:ln>
            <a:extLst>
              <a:ext uri="{909E8E84-426E-40DD-AFC4-6F175D3DCCD1}">
                <a14:hiddenFill xmlns:a14="http://schemas.microsoft.com/office/drawing/2010/main" xmlns="">
                  <a:solidFill>
                    <a:srgbClr val="FFFFFF"/>
                  </a:solidFill>
                </a14:hiddenFill>
              </a:ext>
            </a:extLst>
          </p:spPr>
          <p:txBody>
            <a:bodyPr anchor="ctr"/>
            <a:lstStyle/>
            <a:p>
              <a:pPr algn="ctr" defTabSz="1219200"/>
              <a:endParaRPr sz="2400">
                <a:solidFill>
                  <a:prstClr val="black"/>
                </a:solidFill>
                <a:cs typeface="+mn-ea"/>
                <a:sym typeface="+mn-lt"/>
              </a:endParaRPr>
            </a:p>
          </p:txBody>
        </p:sp>
        <p:sp>
          <p:nvSpPr>
            <p:cNvPr id="134" name="î$ḷidè"/>
            <p:cNvSpPr/>
            <p:nvPr/>
          </p:nvSpPr>
          <p:spPr bwMode="auto">
            <a:xfrm>
              <a:off x="7666" y="6128"/>
              <a:ext cx="2133" cy="1959"/>
            </a:xfrm>
            <a:custGeom>
              <a:avLst/>
              <a:gdLst>
                <a:gd name="T0" fmla="*/ 990 w 990"/>
                <a:gd name="T1" fmla="*/ 260 h 909"/>
                <a:gd name="T2" fmla="*/ 656 w 990"/>
                <a:gd name="T3" fmla="*/ 909 h 909"/>
                <a:gd name="T4" fmla="*/ 0 w 990"/>
                <a:gd name="T5" fmla="*/ 909 h 909"/>
                <a:gd name="T6" fmla="*/ 465 w 990"/>
                <a:gd name="T7" fmla="*/ 0 h 909"/>
                <a:gd name="T8" fmla="*/ 536 w 990"/>
                <a:gd name="T9" fmla="*/ 34 h 909"/>
                <a:gd name="T10" fmla="*/ 990 w 990"/>
                <a:gd name="T11" fmla="*/ 260 h 909"/>
              </a:gdLst>
              <a:ahLst/>
              <a:cxnLst>
                <a:cxn ang="0">
                  <a:pos x="T0" y="T1"/>
                </a:cxn>
                <a:cxn ang="0">
                  <a:pos x="T2" y="T3"/>
                </a:cxn>
                <a:cxn ang="0">
                  <a:pos x="T4" y="T5"/>
                </a:cxn>
                <a:cxn ang="0">
                  <a:pos x="T6" y="T7"/>
                </a:cxn>
                <a:cxn ang="0">
                  <a:pos x="T8" y="T9"/>
                </a:cxn>
                <a:cxn ang="0">
                  <a:pos x="T10" y="T11"/>
                </a:cxn>
              </a:cxnLst>
              <a:rect l="0" t="0" r="r" b="b"/>
              <a:pathLst>
                <a:path w="990" h="909">
                  <a:moveTo>
                    <a:pt x="990" y="260"/>
                  </a:moveTo>
                  <a:lnTo>
                    <a:pt x="656" y="909"/>
                  </a:lnTo>
                  <a:lnTo>
                    <a:pt x="0" y="909"/>
                  </a:lnTo>
                  <a:lnTo>
                    <a:pt x="465" y="0"/>
                  </a:lnTo>
                  <a:lnTo>
                    <a:pt x="536" y="34"/>
                  </a:lnTo>
                  <a:lnTo>
                    <a:pt x="990" y="260"/>
                  </a:ln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35" name="íŝlídé"/>
            <p:cNvSpPr/>
            <p:nvPr/>
          </p:nvSpPr>
          <p:spPr bwMode="auto">
            <a:xfrm>
              <a:off x="7666" y="6128"/>
              <a:ext cx="2133" cy="1959"/>
            </a:xfrm>
            <a:custGeom>
              <a:avLst/>
              <a:gdLst>
                <a:gd name="T0" fmla="*/ 990 w 990"/>
                <a:gd name="T1" fmla="*/ 260 h 909"/>
                <a:gd name="T2" fmla="*/ 656 w 990"/>
                <a:gd name="T3" fmla="*/ 909 h 909"/>
                <a:gd name="T4" fmla="*/ 0 w 990"/>
                <a:gd name="T5" fmla="*/ 909 h 909"/>
                <a:gd name="T6" fmla="*/ 465 w 990"/>
                <a:gd name="T7" fmla="*/ 0 h 909"/>
                <a:gd name="T8" fmla="*/ 536 w 990"/>
                <a:gd name="T9" fmla="*/ 34 h 909"/>
                <a:gd name="T10" fmla="*/ 990 w 990"/>
                <a:gd name="T11" fmla="*/ 260 h 909"/>
              </a:gdLst>
              <a:ahLst/>
              <a:cxnLst>
                <a:cxn ang="0">
                  <a:pos x="T0" y="T1"/>
                </a:cxn>
                <a:cxn ang="0">
                  <a:pos x="T2" y="T3"/>
                </a:cxn>
                <a:cxn ang="0">
                  <a:pos x="T4" y="T5"/>
                </a:cxn>
                <a:cxn ang="0">
                  <a:pos x="T6" y="T7"/>
                </a:cxn>
                <a:cxn ang="0">
                  <a:pos x="T8" y="T9"/>
                </a:cxn>
                <a:cxn ang="0">
                  <a:pos x="T10" y="T11"/>
                </a:cxn>
              </a:cxnLst>
              <a:rect l="0" t="0" r="r" b="b"/>
              <a:pathLst>
                <a:path w="990" h="909">
                  <a:moveTo>
                    <a:pt x="990" y="260"/>
                  </a:moveTo>
                  <a:lnTo>
                    <a:pt x="656" y="909"/>
                  </a:lnTo>
                  <a:lnTo>
                    <a:pt x="0" y="909"/>
                  </a:lnTo>
                  <a:lnTo>
                    <a:pt x="465" y="0"/>
                  </a:lnTo>
                  <a:lnTo>
                    <a:pt x="536" y="34"/>
                  </a:lnTo>
                  <a:lnTo>
                    <a:pt x="990" y="260"/>
                  </a:lnTo>
                  <a:close/>
                </a:path>
              </a:pathLst>
            </a:custGeom>
            <a:noFill/>
            <a:ln w="19050" cap="rnd">
              <a:solidFill>
                <a:srgbClr val="640917"/>
              </a:solidFill>
              <a:prstDash val="solid"/>
              <a:miter lim="800000"/>
            </a:ln>
            <a:extLst>
              <a:ext uri="{909E8E84-426E-40DD-AFC4-6F175D3DCCD1}">
                <a14:hiddenFill xmlns:a14="http://schemas.microsoft.com/office/drawing/2010/main" xmlns="">
                  <a:solidFill>
                    <a:srgbClr val="FFFFFF"/>
                  </a:solidFill>
                </a14:hiddenFill>
              </a:ext>
            </a:extLst>
          </p:spPr>
          <p:txBody>
            <a:bodyPr anchor="ctr"/>
            <a:lstStyle/>
            <a:p>
              <a:pPr algn="ctr" defTabSz="1219200"/>
              <a:endParaRPr sz="2400">
                <a:solidFill>
                  <a:prstClr val="black"/>
                </a:solidFill>
                <a:cs typeface="+mn-ea"/>
                <a:sym typeface="+mn-lt"/>
              </a:endParaRPr>
            </a:p>
          </p:txBody>
        </p:sp>
        <p:sp>
          <p:nvSpPr>
            <p:cNvPr id="136" name="iṥḻíďè"/>
            <p:cNvSpPr/>
            <p:nvPr/>
          </p:nvSpPr>
          <p:spPr bwMode="auto">
            <a:xfrm>
              <a:off x="9976" y="6096"/>
              <a:ext cx="278" cy="144"/>
            </a:xfrm>
            <a:custGeom>
              <a:avLst/>
              <a:gdLst>
                <a:gd name="connsiteX0" fmla="*/ 0 w 187325"/>
                <a:gd name="connsiteY0" fmla="*/ 0 h 98425"/>
                <a:gd name="connsiteX1" fmla="*/ 187325 w 187325"/>
                <a:gd name="connsiteY1" fmla="*/ 0 h 98425"/>
                <a:gd name="connsiteX2" fmla="*/ 187325 w 187325"/>
                <a:gd name="connsiteY2" fmla="*/ 98425 h 98425"/>
                <a:gd name="connsiteX3" fmla="*/ 0 w 187325"/>
                <a:gd name="connsiteY3" fmla="*/ 98425 h 98425"/>
                <a:gd name="connsiteX4" fmla="*/ 0 w 187325"/>
                <a:gd name="connsiteY4" fmla="*/ 0 h 98425"/>
                <a:gd name="connsiteX0-1" fmla="*/ 0 w 187325"/>
                <a:gd name="connsiteY0-2" fmla="*/ 0 h 98425"/>
                <a:gd name="connsiteX1-3" fmla="*/ 187325 w 187325"/>
                <a:gd name="connsiteY1-4" fmla="*/ 0 h 98425"/>
                <a:gd name="connsiteX2-5" fmla="*/ 139199 w 187325"/>
                <a:gd name="connsiteY2-6" fmla="*/ 59923 h 98425"/>
                <a:gd name="connsiteX3-7" fmla="*/ 0 w 187325"/>
                <a:gd name="connsiteY3-8" fmla="*/ 98425 h 98425"/>
                <a:gd name="connsiteX4-9" fmla="*/ 0 w 187325"/>
                <a:gd name="connsiteY4-10" fmla="*/ 0 h 98425"/>
                <a:gd name="connsiteX0-11" fmla="*/ 0 w 187325"/>
                <a:gd name="connsiteY0-12" fmla="*/ 0 h 81041"/>
                <a:gd name="connsiteX1-13" fmla="*/ 187325 w 187325"/>
                <a:gd name="connsiteY1-14" fmla="*/ 0 h 81041"/>
                <a:gd name="connsiteX2-15" fmla="*/ 139199 w 187325"/>
                <a:gd name="connsiteY2-16" fmla="*/ 59923 h 81041"/>
                <a:gd name="connsiteX3-17" fmla="*/ 3477 w 187325"/>
                <a:gd name="connsiteY3-18" fmla="*/ 81041 h 81041"/>
                <a:gd name="connsiteX4-19" fmla="*/ 0 w 187325"/>
                <a:gd name="connsiteY4-20" fmla="*/ 0 h 81041"/>
                <a:gd name="connsiteX0-21" fmla="*/ 0 w 187325"/>
                <a:gd name="connsiteY0-22" fmla="*/ 0 h 81041"/>
                <a:gd name="connsiteX1-23" fmla="*/ 187325 w 187325"/>
                <a:gd name="connsiteY1-24" fmla="*/ 0 h 81041"/>
                <a:gd name="connsiteX2-25" fmla="*/ 97478 w 187325"/>
                <a:gd name="connsiteY2-26" fmla="*/ 32082 h 81041"/>
                <a:gd name="connsiteX3-27" fmla="*/ 3477 w 187325"/>
                <a:gd name="connsiteY3-28" fmla="*/ 81041 h 81041"/>
                <a:gd name="connsiteX4-29" fmla="*/ 0 w 187325"/>
                <a:gd name="connsiteY4-30" fmla="*/ 0 h 81041"/>
                <a:gd name="connsiteX0-31" fmla="*/ 0 w 197756"/>
                <a:gd name="connsiteY0-32" fmla="*/ 27841 h 108882"/>
                <a:gd name="connsiteX1-33" fmla="*/ 197756 w 197756"/>
                <a:gd name="connsiteY1-34" fmla="*/ 0 h 108882"/>
                <a:gd name="connsiteX2-35" fmla="*/ 97478 w 197756"/>
                <a:gd name="connsiteY2-36" fmla="*/ 59923 h 108882"/>
                <a:gd name="connsiteX3-37" fmla="*/ 3477 w 197756"/>
                <a:gd name="connsiteY3-38" fmla="*/ 108882 h 108882"/>
                <a:gd name="connsiteX4-39" fmla="*/ 0 w 197756"/>
                <a:gd name="connsiteY4-40" fmla="*/ 27841 h 108882"/>
                <a:gd name="connsiteX0-41" fmla="*/ 0 w 203561"/>
                <a:gd name="connsiteY0-42" fmla="*/ 24946 h 105987"/>
                <a:gd name="connsiteX1-43" fmla="*/ 203561 w 203561"/>
                <a:gd name="connsiteY1-44" fmla="*/ 0 h 105987"/>
                <a:gd name="connsiteX2-45" fmla="*/ 97478 w 203561"/>
                <a:gd name="connsiteY2-46" fmla="*/ 57028 h 105987"/>
                <a:gd name="connsiteX3-47" fmla="*/ 3477 w 203561"/>
                <a:gd name="connsiteY3-48" fmla="*/ 105987 h 105987"/>
                <a:gd name="connsiteX4-49" fmla="*/ 0 w 203561"/>
                <a:gd name="connsiteY4-50" fmla="*/ 24946 h 105987"/>
                <a:gd name="connsiteX0-51" fmla="*/ 0 w 203561"/>
                <a:gd name="connsiteY0-52" fmla="*/ 24946 h 105987"/>
                <a:gd name="connsiteX1-53" fmla="*/ 203561 w 203561"/>
                <a:gd name="connsiteY1-54" fmla="*/ 0 h 105987"/>
                <a:gd name="connsiteX2-55" fmla="*/ 109057 w 203561"/>
                <a:gd name="connsiteY2-56" fmla="*/ 57028 h 105987"/>
                <a:gd name="connsiteX3-57" fmla="*/ 3477 w 203561"/>
                <a:gd name="connsiteY3-58" fmla="*/ 105987 h 105987"/>
                <a:gd name="connsiteX4-59" fmla="*/ 0 w 203561"/>
                <a:gd name="connsiteY4-60" fmla="*/ 24946 h 105987"/>
                <a:gd name="connsiteX0-61" fmla="*/ 0 w 203561"/>
                <a:gd name="connsiteY0-62" fmla="*/ 24946 h 105987"/>
                <a:gd name="connsiteX1-63" fmla="*/ 203561 w 203561"/>
                <a:gd name="connsiteY1-64" fmla="*/ 0 h 105987"/>
                <a:gd name="connsiteX2-65" fmla="*/ 109057 w 203561"/>
                <a:gd name="connsiteY2-66" fmla="*/ 57028 h 105987"/>
                <a:gd name="connsiteX3-67" fmla="*/ 3477 w 203561"/>
                <a:gd name="connsiteY3-68" fmla="*/ 105987 h 105987"/>
                <a:gd name="connsiteX4-69" fmla="*/ 0 w 203561"/>
                <a:gd name="connsiteY4-70" fmla="*/ 24946 h 105987"/>
                <a:gd name="connsiteX0-71" fmla="*/ 0 w 203561"/>
                <a:gd name="connsiteY0-72" fmla="*/ 24946 h 105987"/>
                <a:gd name="connsiteX1-73" fmla="*/ 203561 w 203561"/>
                <a:gd name="connsiteY1-74" fmla="*/ 0 h 105987"/>
                <a:gd name="connsiteX2-75" fmla="*/ 109057 w 203561"/>
                <a:gd name="connsiteY2-76" fmla="*/ 57028 h 105987"/>
                <a:gd name="connsiteX3-77" fmla="*/ 3477 w 203561"/>
                <a:gd name="connsiteY3-78" fmla="*/ 105987 h 105987"/>
                <a:gd name="connsiteX4-79" fmla="*/ 0 w 203561"/>
                <a:gd name="connsiteY4-80" fmla="*/ 24946 h 105987"/>
                <a:gd name="connsiteX0-81" fmla="*/ 0 w 203561"/>
                <a:gd name="connsiteY0-82" fmla="*/ 24946 h 105987"/>
                <a:gd name="connsiteX1-83" fmla="*/ 203561 w 203561"/>
                <a:gd name="connsiteY1-84" fmla="*/ 0 h 105987"/>
                <a:gd name="connsiteX2-85" fmla="*/ 109057 w 203561"/>
                <a:gd name="connsiteY2-86" fmla="*/ 57028 h 105987"/>
                <a:gd name="connsiteX3-87" fmla="*/ 3477 w 203561"/>
                <a:gd name="connsiteY3-88" fmla="*/ 105987 h 105987"/>
                <a:gd name="connsiteX4-89" fmla="*/ 0 w 203561"/>
                <a:gd name="connsiteY4-90" fmla="*/ 24946 h 105987"/>
                <a:gd name="connsiteX0-91" fmla="*/ 0 w 203561"/>
                <a:gd name="connsiteY0-92" fmla="*/ 24946 h 105987"/>
                <a:gd name="connsiteX1-93" fmla="*/ 203561 w 203561"/>
                <a:gd name="connsiteY1-94" fmla="*/ 0 h 105987"/>
                <a:gd name="connsiteX2-95" fmla="*/ 109057 w 203561"/>
                <a:gd name="connsiteY2-96" fmla="*/ 57028 h 105987"/>
                <a:gd name="connsiteX3-97" fmla="*/ 3477 w 203561"/>
                <a:gd name="connsiteY3-98" fmla="*/ 105987 h 105987"/>
                <a:gd name="connsiteX4-99" fmla="*/ 0 w 203561"/>
                <a:gd name="connsiteY4-100" fmla="*/ 24946 h 105987"/>
                <a:gd name="connsiteX0-101" fmla="*/ 0 w 203561"/>
                <a:gd name="connsiteY0-102" fmla="*/ 24946 h 105987"/>
                <a:gd name="connsiteX1-103" fmla="*/ 203561 w 203561"/>
                <a:gd name="connsiteY1-104" fmla="*/ 0 h 105987"/>
                <a:gd name="connsiteX2-105" fmla="*/ 109057 w 203561"/>
                <a:gd name="connsiteY2-106" fmla="*/ 57028 h 105987"/>
                <a:gd name="connsiteX3-107" fmla="*/ 3477 w 203561"/>
                <a:gd name="connsiteY3-108" fmla="*/ 105987 h 105987"/>
                <a:gd name="connsiteX4-109" fmla="*/ 0 w 203561"/>
                <a:gd name="connsiteY4-110" fmla="*/ 24946 h 105987"/>
                <a:gd name="connsiteX0-111" fmla="*/ 0 w 200666"/>
                <a:gd name="connsiteY0-112" fmla="*/ 51062 h 105987"/>
                <a:gd name="connsiteX1-113" fmla="*/ 200666 w 200666"/>
                <a:gd name="connsiteY1-114" fmla="*/ 0 h 105987"/>
                <a:gd name="connsiteX2-115" fmla="*/ 106162 w 200666"/>
                <a:gd name="connsiteY2-116" fmla="*/ 57028 h 105987"/>
                <a:gd name="connsiteX3-117" fmla="*/ 582 w 200666"/>
                <a:gd name="connsiteY3-118" fmla="*/ 105987 h 105987"/>
                <a:gd name="connsiteX4-119" fmla="*/ 0 w 200666"/>
                <a:gd name="connsiteY4-120" fmla="*/ 51062 h 105987"/>
                <a:gd name="connsiteX0-121" fmla="*/ 11011 w 200084"/>
                <a:gd name="connsiteY0-122" fmla="*/ 68473 h 105987"/>
                <a:gd name="connsiteX1-123" fmla="*/ 200084 w 200084"/>
                <a:gd name="connsiteY1-124" fmla="*/ 0 h 105987"/>
                <a:gd name="connsiteX2-125" fmla="*/ 105580 w 200084"/>
                <a:gd name="connsiteY2-126" fmla="*/ 57028 h 105987"/>
                <a:gd name="connsiteX3-127" fmla="*/ 0 w 200084"/>
                <a:gd name="connsiteY3-128" fmla="*/ 105987 h 105987"/>
                <a:gd name="connsiteX4-129" fmla="*/ 11011 w 200084"/>
                <a:gd name="connsiteY4-130" fmla="*/ 68473 h 105987"/>
                <a:gd name="connsiteX0-131" fmla="*/ 22572 w 200084"/>
                <a:gd name="connsiteY0-132" fmla="*/ 53965 h 105987"/>
                <a:gd name="connsiteX1-133" fmla="*/ 200084 w 200084"/>
                <a:gd name="connsiteY1-134" fmla="*/ 0 h 105987"/>
                <a:gd name="connsiteX2-135" fmla="*/ 105580 w 200084"/>
                <a:gd name="connsiteY2-136" fmla="*/ 57028 h 105987"/>
                <a:gd name="connsiteX3-137" fmla="*/ 0 w 200084"/>
                <a:gd name="connsiteY3-138" fmla="*/ 105987 h 105987"/>
                <a:gd name="connsiteX4-139" fmla="*/ 22572 w 200084"/>
                <a:gd name="connsiteY4-140" fmla="*/ 53965 h 105987"/>
                <a:gd name="connsiteX0-141" fmla="*/ 22572 w 200084"/>
                <a:gd name="connsiteY0-142" fmla="*/ 53965 h 105987"/>
                <a:gd name="connsiteX1-143" fmla="*/ 200084 w 200084"/>
                <a:gd name="connsiteY1-144" fmla="*/ 0 h 105987"/>
                <a:gd name="connsiteX2-145" fmla="*/ 105580 w 200084"/>
                <a:gd name="connsiteY2-146" fmla="*/ 57028 h 105987"/>
                <a:gd name="connsiteX3-147" fmla="*/ 0 w 200084"/>
                <a:gd name="connsiteY3-148" fmla="*/ 105987 h 105987"/>
                <a:gd name="connsiteX4-149" fmla="*/ 22572 w 200084"/>
                <a:gd name="connsiteY4-150" fmla="*/ 53965 h 105987"/>
                <a:gd name="connsiteX0-151" fmla="*/ 13902 w 200084"/>
                <a:gd name="connsiteY0-152" fmla="*/ 53965 h 105987"/>
                <a:gd name="connsiteX1-153" fmla="*/ 200084 w 200084"/>
                <a:gd name="connsiteY1-154" fmla="*/ 0 h 105987"/>
                <a:gd name="connsiteX2-155" fmla="*/ 105580 w 200084"/>
                <a:gd name="connsiteY2-156" fmla="*/ 57028 h 105987"/>
                <a:gd name="connsiteX3-157" fmla="*/ 0 w 200084"/>
                <a:gd name="connsiteY3-158" fmla="*/ 105987 h 105987"/>
                <a:gd name="connsiteX4-159" fmla="*/ 13902 w 200084"/>
                <a:gd name="connsiteY4-160" fmla="*/ 53965 h 105987"/>
                <a:gd name="connsiteX0-161" fmla="*/ 16883 w 203065"/>
                <a:gd name="connsiteY0-162" fmla="*/ 53965 h 105987"/>
                <a:gd name="connsiteX1-163" fmla="*/ 203065 w 203065"/>
                <a:gd name="connsiteY1-164" fmla="*/ 0 h 105987"/>
                <a:gd name="connsiteX2-165" fmla="*/ 108561 w 203065"/>
                <a:gd name="connsiteY2-166" fmla="*/ 57028 h 105987"/>
                <a:gd name="connsiteX3-167" fmla="*/ 2981 w 203065"/>
                <a:gd name="connsiteY3-168" fmla="*/ 105987 h 105987"/>
                <a:gd name="connsiteX4-169" fmla="*/ 16883 w 203065"/>
                <a:gd name="connsiteY4-170" fmla="*/ 53965 h 1059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3065" h="105987">
                  <a:moveTo>
                    <a:pt x="16883" y="53965"/>
                  </a:moveTo>
                  <a:cubicBezTo>
                    <a:pt x="133855" y="15664"/>
                    <a:pt x="143894" y="17988"/>
                    <a:pt x="203065" y="0"/>
                  </a:cubicBezTo>
                  <a:cubicBezTo>
                    <a:pt x="171564" y="19009"/>
                    <a:pt x="183481" y="23511"/>
                    <a:pt x="108561" y="57028"/>
                  </a:cubicBezTo>
                  <a:cubicBezTo>
                    <a:pt x="41527" y="93661"/>
                    <a:pt x="38174" y="89667"/>
                    <a:pt x="2981" y="105987"/>
                  </a:cubicBezTo>
                  <a:cubicBezTo>
                    <a:pt x="7615" y="88646"/>
                    <a:pt x="-13761" y="82913"/>
                    <a:pt x="16883" y="53965"/>
                  </a:cubicBezTo>
                  <a:close/>
                </a:path>
              </a:pathLst>
            </a:custGeom>
            <a:solidFill>
              <a:srgbClr val="E8B9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1219200"/>
              <a:endParaRPr sz="2400">
                <a:solidFill>
                  <a:prstClr val="black"/>
                </a:solidFill>
                <a:cs typeface="+mn-ea"/>
                <a:sym typeface="+mn-lt"/>
              </a:endParaRPr>
            </a:p>
          </p:txBody>
        </p:sp>
        <p:sp>
          <p:nvSpPr>
            <p:cNvPr id="137" name="iśḻîḋè"/>
            <p:cNvSpPr/>
            <p:nvPr/>
          </p:nvSpPr>
          <p:spPr bwMode="auto">
            <a:xfrm>
              <a:off x="9969" y="6085"/>
              <a:ext cx="319" cy="179"/>
            </a:xfrm>
            <a:custGeom>
              <a:avLst/>
              <a:gdLst>
                <a:gd name="T0" fmla="*/ 153 w 153"/>
                <a:gd name="T1" fmla="*/ 0 h 86"/>
                <a:gd name="T2" fmla="*/ 141 w 153"/>
                <a:gd name="T3" fmla="*/ 3 h 86"/>
                <a:gd name="T4" fmla="*/ 100 w 153"/>
                <a:gd name="T5" fmla="*/ 32 h 86"/>
                <a:gd name="T6" fmla="*/ 1 w 153"/>
                <a:gd name="T7" fmla="*/ 81 h 86"/>
                <a:gd name="T8" fmla="*/ 0 w 153"/>
                <a:gd name="T9" fmla="*/ 84 h 86"/>
                <a:gd name="T10" fmla="*/ 2 w 153"/>
                <a:gd name="T11" fmla="*/ 86 h 86"/>
                <a:gd name="T12" fmla="*/ 87 w 153"/>
                <a:gd name="T13" fmla="*/ 45 h 86"/>
                <a:gd name="T14" fmla="*/ 153 w 153"/>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86">
                  <a:moveTo>
                    <a:pt x="153" y="0"/>
                  </a:moveTo>
                  <a:cubicBezTo>
                    <a:pt x="141" y="3"/>
                    <a:pt x="141" y="3"/>
                    <a:pt x="141" y="3"/>
                  </a:cubicBezTo>
                  <a:cubicBezTo>
                    <a:pt x="128" y="14"/>
                    <a:pt x="114" y="24"/>
                    <a:pt x="100" y="32"/>
                  </a:cubicBezTo>
                  <a:cubicBezTo>
                    <a:pt x="1" y="81"/>
                    <a:pt x="1" y="81"/>
                    <a:pt x="1" y="81"/>
                  </a:cubicBezTo>
                  <a:cubicBezTo>
                    <a:pt x="0" y="84"/>
                    <a:pt x="0" y="84"/>
                    <a:pt x="0" y="84"/>
                  </a:cubicBezTo>
                  <a:cubicBezTo>
                    <a:pt x="1" y="84"/>
                    <a:pt x="2" y="85"/>
                    <a:pt x="2" y="86"/>
                  </a:cubicBezTo>
                  <a:cubicBezTo>
                    <a:pt x="87" y="45"/>
                    <a:pt x="87" y="45"/>
                    <a:pt x="87" y="45"/>
                  </a:cubicBezTo>
                  <a:cubicBezTo>
                    <a:pt x="153" y="0"/>
                    <a:pt x="153" y="0"/>
                    <a:pt x="153" y="0"/>
                  </a:cubicBezTo>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38" name="íṡļiḓè"/>
            <p:cNvSpPr/>
            <p:nvPr/>
          </p:nvSpPr>
          <p:spPr bwMode="auto">
            <a:xfrm>
              <a:off x="8924" y="5486"/>
              <a:ext cx="1084" cy="961"/>
            </a:xfrm>
            <a:custGeom>
              <a:avLst/>
              <a:gdLst>
                <a:gd name="T0" fmla="*/ 71 w 520"/>
                <a:gd name="T1" fmla="*/ 0 h 460"/>
                <a:gd name="T2" fmla="*/ 31 w 520"/>
                <a:gd name="T3" fmla="*/ 92 h 460"/>
                <a:gd name="T4" fmla="*/ 16 w 520"/>
                <a:gd name="T5" fmla="*/ 172 h 460"/>
                <a:gd name="T6" fmla="*/ 22 w 520"/>
                <a:gd name="T7" fmla="*/ 228 h 460"/>
                <a:gd name="T8" fmla="*/ 23 w 520"/>
                <a:gd name="T9" fmla="*/ 230 h 460"/>
                <a:gd name="T10" fmla="*/ 0 w 520"/>
                <a:gd name="T11" fmla="*/ 276 h 460"/>
                <a:gd name="T12" fmla="*/ 370 w 520"/>
                <a:gd name="T13" fmla="*/ 460 h 460"/>
                <a:gd name="T14" fmla="*/ 389 w 520"/>
                <a:gd name="T15" fmla="*/ 421 h 460"/>
                <a:gd name="T16" fmla="*/ 496 w 520"/>
                <a:gd name="T17" fmla="*/ 371 h 460"/>
                <a:gd name="T18" fmla="*/ 496 w 520"/>
                <a:gd name="T19" fmla="*/ 371 h 460"/>
                <a:gd name="T20" fmla="*/ 498 w 520"/>
                <a:gd name="T21" fmla="*/ 370 h 460"/>
                <a:gd name="T22" fmla="*/ 501 w 520"/>
                <a:gd name="T23" fmla="*/ 371 h 460"/>
                <a:gd name="T24" fmla="*/ 502 w 520"/>
                <a:gd name="T25" fmla="*/ 368 h 460"/>
                <a:gd name="T26" fmla="*/ 520 w 520"/>
                <a:gd name="T27" fmla="*/ 325 h 460"/>
                <a:gd name="T28" fmla="*/ 488 w 520"/>
                <a:gd name="T29" fmla="*/ 334 h 460"/>
                <a:gd name="T30" fmla="*/ 416 w 520"/>
                <a:gd name="T31" fmla="*/ 343 h 460"/>
                <a:gd name="T32" fmla="*/ 298 w 520"/>
                <a:gd name="T33" fmla="*/ 316 h 460"/>
                <a:gd name="T34" fmla="*/ 220 w 520"/>
                <a:gd name="T35" fmla="*/ 277 h 460"/>
                <a:gd name="T36" fmla="*/ 74 w 520"/>
                <a:gd name="T37" fmla="*/ 55 h 460"/>
                <a:gd name="T38" fmla="*/ 71 w 520"/>
                <a:gd name="T39"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0" h="460">
                  <a:moveTo>
                    <a:pt x="71" y="0"/>
                  </a:moveTo>
                  <a:cubicBezTo>
                    <a:pt x="53" y="36"/>
                    <a:pt x="40" y="66"/>
                    <a:pt x="31" y="92"/>
                  </a:cubicBezTo>
                  <a:cubicBezTo>
                    <a:pt x="20" y="121"/>
                    <a:pt x="16" y="146"/>
                    <a:pt x="16" y="172"/>
                  </a:cubicBezTo>
                  <a:cubicBezTo>
                    <a:pt x="16" y="190"/>
                    <a:pt x="18" y="208"/>
                    <a:pt x="22" y="228"/>
                  </a:cubicBezTo>
                  <a:cubicBezTo>
                    <a:pt x="23" y="230"/>
                    <a:pt x="23" y="230"/>
                    <a:pt x="23" y="230"/>
                  </a:cubicBezTo>
                  <a:cubicBezTo>
                    <a:pt x="0" y="276"/>
                    <a:pt x="0" y="276"/>
                    <a:pt x="0" y="276"/>
                  </a:cubicBezTo>
                  <a:cubicBezTo>
                    <a:pt x="370" y="460"/>
                    <a:pt x="370" y="460"/>
                    <a:pt x="370" y="460"/>
                  </a:cubicBezTo>
                  <a:cubicBezTo>
                    <a:pt x="389" y="421"/>
                    <a:pt x="389" y="421"/>
                    <a:pt x="389" y="421"/>
                  </a:cubicBezTo>
                  <a:cubicBezTo>
                    <a:pt x="496" y="371"/>
                    <a:pt x="496" y="371"/>
                    <a:pt x="496" y="371"/>
                  </a:cubicBezTo>
                  <a:cubicBezTo>
                    <a:pt x="496" y="371"/>
                    <a:pt x="496" y="371"/>
                    <a:pt x="496" y="371"/>
                  </a:cubicBezTo>
                  <a:cubicBezTo>
                    <a:pt x="497" y="370"/>
                    <a:pt x="497" y="370"/>
                    <a:pt x="498" y="370"/>
                  </a:cubicBezTo>
                  <a:cubicBezTo>
                    <a:pt x="499" y="370"/>
                    <a:pt x="500" y="370"/>
                    <a:pt x="501" y="371"/>
                  </a:cubicBezTo>
                  <a:cubicBezTo>
                    <a:pt x="502" y="368"/>
                    <a:pt x="502" y="368"/>
                    <a:pt x="502" y="368"/>
                  </a:cubicBezTo>
                  <a:cubicBezTo>
                    <a:pt x="520" y="325"/>
                    <a:pt x="520" y="325"/>
                    <a:pt x="520" y="325"/>
                  </a:cubicBezTo>
                  <a:cubicBezTo>
                    <a:pt x="488" y="334"/>
                    <a:pt x="488" y="334"/>
                    <a:pt x="488" y="334"/>
                  </a:cubicBezTo>
                  <a:cubicBezTo>
                    <a:pt x="464" y="340"/>
                    <a:pt x="440" y="343"/>
                    <a:pt x="416" y="343"/>
                  </a:cubicBezTo>
                  <a:cubicBezTo>
                    <a:pt x="376" y="343"/>
                    <a:pt x="335" y="334"/>
                    <a:pt x="298" y="316"/>
                  </a:cubicBezTo>
                  <a:cubicBezTo>
                    <a:pt x="220" y="277"/>
                    <a:pt x="220" y="277"/>
                    <a:pt x="220" y="277"/>
                  </a:cubicBezTo>
                  <a:cubicBezTo>
                    <a:pt x="135" y="235"/>
                    <a:pt x="79" y="150"/>
                    <a:pt x="74" y="55"/>
                  </a:cubicBezTo>
                  <a:cubicBezTo>
                    <a:pt x="71" y="0"/>
                    <a:pt x="71" y="0"/>
                    <a:pt x="71" y="0"/>
                  </a:cubicBezTo>
                </a:path>
              </a:pathLst>
            </a:custGeom>
            <a:solidFill>
              <a:srgbClr val="E8B9A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39" name="iṥľídé"/>
            <p:cNvSpPr/>
            <p:nvPr/>
          </p:nvSpPr>
          <p:spPr bwMode="auto">
            <a:xfrm>
              <a:off x="8914" y="5463"/>
              <a:ext cx="1060" cy="989"/>
            </a:xfrm>
            <a:custGeom>
              <a:avLst/>
              <a:gdLst>
                <a:gd name="T0" fmla="*/ 503 w 508"/>
                <a:gd name="T1" fmla="*/ 382 h 474"/>
                <a:gd name="T2" fmla="*/ 501 w 508"/>
                <a:gd name="T3" fmla="*/ 383 h 474"/>
                <a:gd name="T4" fmla="*/ 501 w 508"/>
                <a:gd name="T5" fmla="*/ 383 h 474"/>
                <a:gd name="T6" fmla="*/ 394 w 508"/>
                <a:gd name="T7" fmla="*/ 433 h 474"/>
                <a:gd name="T8" fmla="*/ 375 w 508"/>
                <a:gd name="T9" fmla="*/ 472 h 474"/>
                <a:gd name="T10" fmla="*/ 380 w 508"/>
                <a:gd name="T11" fmla="*/ 474 h 474"/>
                <a:gd name="T12" fmla="*/ 397 w 508"/>
                <a:gd name="T13" fmla="*/ 439 h 474"/>
                <a:gd name="T14" fmla="*/ 508 w 508"/>
                <a:gd name="T15" fmla="*/ 385 h 474"/>
                <a:gd name="T16" fmla="*/ 506 w 508"/>
                <a:gd name="T17" fmla="*/ 383 h 474"/>
                <a:gd name="T18" fmla="*/ 503 w 508"/>
                <a:gd name="T19" fmla="*/ 382 h 474"/>
                <a:gd name="T20" fmla="*/ 75 w 508"/>
                <a:gd name="T21" fmla="*/ 0 h 474"/>
                <a:gd name="T22" fmla="*/ 20 w 508"/>
                <a:gd name="T23" fmla="*/ 128 h 474"/>
                <a:gd name="T24" fmla="*/ 22 w 508"/>
                <a:gd name="T25" fmla="*/ 241 h 474"/>
                <a:gd name="T26" fmla="*/ 0 w 508"/>
                <a:gd name="T27" fmla="*/ 285 h 474"/>
                <a:gd name="T28" fmla="*/ 5 w 508"/>
                <a:gd name="T29" fmla="*/ 288 h 474"/>
                <a:gd name="T30" fmla="*/ 28 w 508"/>
                <a:gd name="T31" fmla="*/ 242 h 474"/>
                <a:gd name="T32" fmla="*/ 27 w 508"/>
                <a:gd name="T33" fmla="*/ 240 h 474"/>
                <a:gd name="T34" fmla="*/ 21 w 508"/>
                <a:gd name="T35" fmla="*/ 184 h 474"/>
                <a:gd name="T36" fmla="*/ 36 w 508"/>
                <a:gd name="T37" fmla="*/ 104 h 474"/>
                <a:gd name="T38" fmla="*/ 76 w 508"/>
                <a:gd name="T39" fmla="*/ 12 h 474"/>
                <a:gd name="T40" fmla="*/ 75 w 508"/>
                <a:gd name="T41"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8" h="474">
                  <a:moveTo>
                    <a:pt x="503" y="382"/>
                  </a:moveTo>
                  <a:cubicBezTo>
                    <a:pt x="502" y="382"/>
                    <a:pt x="502" y="382"/>
                    <a:pt x="501" y="383"/>
                  </a:cubicBezTo>
                  <a:cubicBezTo>
                    <a:pt x="501" y="383"/>
                    <a:pt x="501" y="383"/>
                    <a:pt x="501" y="383"/>
                  </a:cubicBezTo>
                  <a:cubicBezTo>
                    <a:pt x="394" y="433"/>
                    <a:pt x="394" y="433"/>
                    <a:pt x="394" y="433"/>
                  </a:cubicBezTo>
                  <a:cubicBezTo>
                    <a:pt x="375" y="472"/>
                    <a:pt x="375" y="472"/>
                    <a:pt x="375" y="472"/>
                  </a:cubicBezTo>
                  <a:cubicBezTo>
                    <a:pt x="380" y="474"/>
                    <a:pt x="380" y="474"/>
                    <a:pt x="380" y="474"/>
                  </a:cubicBezTo>
                  <a:cubicBezTo>
                    <a:pt x="397" y="439"/>
                    <a:pt x="397" y="439"/>
                    <a:pt x="397" y="439"/>
                  </a:cubicBezTo>
                  <a:cubicBezTo>
                    <a:pt x="508" y="385"/>
                    <a:pt x="508" y="385"/>
                    <a:pt x="508" y="385"/>
                  </a:cubicBezTo>
                  <a:cubicBezTo>
                    <a:pt x="508" y="384"/>
                    <a:pt x="507" y="383"/>
                    <a:pt x="506" y="383"/>
                  </a:cubicBezTo>
                  <a:cubicBezTo>
                    <a:pt x="505" y="382"/>
                    <a:pt x="504" y="382"/>
                    <a:pt x="503" y="382"/>
                  </a:cubicBezTo>
                  <a:moveTo>
                    <a:pt x="75" y="0"/>
                  </a:moveTo>
                  <a:cubicBezTo>
                    <a:pt x="75" y="0"/>
                    <a:pt x="26" y="94"/>
                    <a:pt x="20" y="128"/>
                  </a:cubicBezTo>
                  <a:cubicBezTo>
                    <a:pt x="10" y="186"/>
                    <a:pt x="22" y="241"/>
                    <a:pt x="22" y="241"/>
                  </a:cubicBezTo>
                  <a:cubicBezTo>
                    <a:pt x="0" y="285"/>
                    <a:pt x="0" y="285"/>
                    <a:pt x="0" y="285"/>
                  </a:cubicBezTo>
                  <a:cubicBezTo>
                    <a:pt x="5" y="288"/>
                    <a:pt x="5" y="288"/>
                    <a:pt x="5" y="288"/>
                  </a:cubicBezTo>
                  <a:cubicBezTo>
                    <a:pt x="28" y="242"/>
                    <a:pt x="28" y="242"/>
                    <a:pt x="28" y="242"/>
                  </a:cubicBezTo>
                  <a:cubicBezTo>
                    <a:pt x="27" y="240"/>
                    <a:pt x="27" y="240"/>
                    <a:pt x="27" y="240"/>
                  </a:cubicBezTo>
                  <a:cubicBezTo>
                    <a:pt x="23" y="220"/>
                    <a:pt x="21" y="202"/>
                    <a:pt x="21" y="184"/>
                  </a:cubicBezTo>
                  <a:cubicBezTo>
                    <a:pt x="21" y="158"/>
                    <a:pt x="25" y="133"/>
                    <a:pt x="36" y="104"/>
                  </a:cubicBezTo>
                  <a:cubicBezTo>
                    <a:pt x="45" y="78"/>
                    <a:pt x="58" y="48"/>
                    <a:pt x="76" y="12"/>
                  </a:cubicBezTo>
                  <a:cubicBezTo>
                    <a:pt x="75" y="0"/>
                    <a:pt x="75" y="0"/>
                    <a:pt x="75" y="0"/>
                  </a:cubicBezTo>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40" name="îṥ1ídè"/>
            <p:cNvSpPr/>
            <p:nvPr/>
          </p:nvSpPr>
          <p:spPr bwMode="auto">
            <a:xfrm>
              <a:off x="8892" y="6079"/>
              <a:ext cx="804" cy="416"/>
            </a:xfrm>
            <a:custGeom>
              <a:avLst/>
              <a:gdLst>
                <a:gd name="T0" fmla="*/ 5 w 373"/>
                <a:gd name="T1" fmla="*/ 0 h 193"/>
                <a:gd name="T2" fmla="*/ 0 w 373"/>
                <a:gd name="T3" fmla="*/ 10 h 193"/>
                <a:gd name="T4" fmla="*/ 368 w 373"/>
                <a:gd name="T5" fmla="*/ 193 h 193"/>
                <a:gd name="T6" fmla="*/ 373 w 373"/>
                <a:gd name="T7" fmla="*/ 183 h 193"/>
                <a:gd name="T8" fmla="*/ 5 w 373"/>
                <a:gd name="T9" fmla="*/ 0 h 193"/>
              </a:gdLst>
              <a:ahLst/>
              <a:cxnLst>
                <a:cxn ang="0">
                  <a:pos x="T0" y="T1"/>
                </a:cxn>
                <a:cxn ang="0">
                  <a:pos x="T2" y="T3"/>
                </a:cxn>
                <a:cxn ang="0">
                  <a:pos x="T4" y="T5"/>
                </a:cxn>
                <a:cxn ang="0">
                  <a:pos x="T6" y="T7"/>
                </a:cxn>
                <a:cxn ang="0">
                  <a:pos x="T8" y="T9"/>
                </a:cxn>
              </a:cxnLst>
              <a:rect l="0" t="0" r="r" b="b"/>
              <a:pathLst>
                <a:path w="373" h="193">
                  <a:moveTo>
                    <a:pt x="5" y="0"/>
                  </a:moveTo>
                  <a:lnTo>
                    <a:pt x="0" y="10"/>
                  </a:lnTo>
                  <a:lnTo>
                    <a:pt x="368" y="193"/>
                  </a:lnTo>
                  <a:lnTo>
                    <a:pt x="373" y="183"/>
                  </a:lnTo>
                  <a:lnTo>
                    <a:pt x="5" y="0"/>
                  </a:lnTo>
                  <a:close/>
                </a:path>
              </a:pathLst>
            </a:custGeom>
            <a:solidFill>
              <a:srgbClr val="EBDFE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41" name="íṣļiďe"/>
            <p:cNvSpPr/>
            <p:nvPr/>
          </p:nvSpPr>
          <p:spPr bwMode="auto">
            <a:xfrm>
              <a:off x="8892" y="6079"/>
              <a:ext cx="804" cy="416"/>
            </a:xfrm>
            <a:custGeom>
              <a:avLst/>
              <a:gdLst>
                <a:gd name="T0" fmla="*/ 5 w 373"/>
                <a:gd name="T1" fmla="*/ 0 h 193"/>
                <a:gd name="T2" fmla="*/ 0 w 373"/>
                <a:gd name="T3" fmla="*/ 10 h 193"/>
                <a:gd name="T4" fmla="*/ 368 w 373"/>
                <a:gd name="T5" fmla="*/ 193 h 193"/>
                <a:gd name="T6" fmla="*/ 373 w 373"/>
                <a:gd name="T7" fmla="*/ 183 h 193"/>
                <a:gd name="T8" fmla="*/ 5 w 373"/>
                <a:gd name="T9" fmla="*/ 0 h 193"/>
              </a:gdLst>
              <a:ahLst/>
              <a:cxnLst>
                <a:cxn ang="0">
                  <a:pos x="T0" y="T1"/>
                </a:cxn>
                <a:cxn ang="0">
                  <a:pos x="T2" y="T3"/>
                </a:cxn>
                <a:cxn ang="0">
                  <a:pos x="T4" y="T5"/>
                </a:cxn>
                <a:cxn ang="0">
                  <a:pos x="T6" y="T7"/>
                </a:cxn>
                <a:cxn ang="0">
                  <a:pos x="T8" y="T9"/>
                </a:cxn>
              </a:cxnLst>
              <a:rect l="0" t="0" r="r" b="b"/>
              <a:pathLst>
                <a:path w="373" h="193">
                  <a:moveTo>
                    <a:pt x="5" y="0"/>
                  </a:moveTo>
                  <a:lnTo>
                    <a:pt x="0" y="10"/>
                  </a:lnTo>
                  <a:lnTo>
                    <a:pt x="368" y="193"/>
                  </a:lnTo>
                  <a:lnTo>
                    <a:pt x="373" y="183"/>
                  </a:lnTo>
                  <a:lnTo>
                    <a:pt x="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42" name="íšľiďé"/>
            <p:cNvSpPr/>
            <p:nvPr/>
          </p:nvSpPr>
          <p:spPr bwMode="auto">
            <a:xfrm>
              <a:off x="8903" y="6057"/>
              <a:ext cx="804" cy="416"/>
            </a:xfrm>
            <a:custGeom>
              <a:avLst/>
              <a:gdLst>
                <a:gd name="T0" fmla="*/ 5 w 373"/>
                <a:gd name="T1" fmla="*/ 0 h 193"/>
                <a:gd name="T2" fmla="*/ 0 w 373"/>
                <a:gd name="T3" fmla="*/ 10 h 193"/>
                <a:gd name="T4" fmla="*/ 368 w 373"/>
                <a:gd name="T5" fmla="*/ 193 h 193"/>
                <a:gd name="T6" fmla="*/ 373 w 373"/>
                <a:gd name="T7" fmla="*/ 183 h 193"/>
                <a:gd name="T8" fmla="*/ 368 w 373"/>
                <a:gd name="T9" fmla="*/ 181 h 193"/>
                <a:gd name="T10" fmla="*/ 10 w 373"/>
                <a:gd name="T11" fmla="*/ 3 h 193"/>
                <a:gd name="T12" fmla="*/ 5 w 373"/>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373" h="193">
                  <a:moveTo>
                    <a:pt x="5" y="0"/>
                  </a:moveTo>
                  <a:lnTo>
                    <a:pt x="0" y="10"/>
                  </a:lnTo>
                  <a:lnTo>
                    <a:pt x="368" y="193"/>
                  </a:lnTo>
                  <a:lnTo>
                    <a:pt x="373" y="183"/>
                  </a:lnTo>
                  <a:lnTo>
                    <a:pt x="368" y="181"/>
                  </a:lnTo>
                  <a:lnTo>
                    <a:pt x="10" y="3"/>
                  </a:lnTo>
                  <a:lnTo>
                    <a:pt x="5" y="0"/>
                  </a:lnTo>
                  <a:close/>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43" name="íSḻíḓé"/>
            <p:cNvSpPr/>
            <p:nvPr/>
          </p:nvSpPr>
          <p:spPr bwMode="auto">
            <a:xfrm>
              <a:off x="8903" y="6057"/>
              <a:ext cx="804" cy="416"/>
            </a:xfrm>
            <a:custGeom>
              <a:avLst/>
              <a:gdLst>
                <a:gd name="T0" fmla="*/ 5 w 373"/>
                <a:gd name="T1" fmla="*/ 0 h 193"/>
                <a:gd name="T2" fmla="*/ 0 w 373"/>
                <a:gd name="T3" fmla="*/ 10 h 193"/>
                <a:gd name="T4" fmla="*/ 368 w 373"/>
                <a:gd name="T5" fmla="*/ 193 h 193"/>
                <a:gd name="T6" fmla="*/ 373 w 373"/>
                <a:gd name="T7" fmla="*/ 183 h 193"/>
                <a:gd name="T8" fmla="*/ 368 w 373"/>
                <a:gd name="T9" fmla="*/ 181 h 193"/>
                <a:gd name="T10" fmla="*/ 10 w 373"/>
                <a:gd name="T11" fmla="*/ 3 h 193"/>
                <a:gd name="T12" fmla="*/ 5 w 373"/>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373" h="193">
                  <a:moveTo>
                    <a:pt x="5" y="0"/>
                  </a:moveTo>
                  <a:lnTo>
                    <a:pt x="0" y="10"/>
                  </a:lnTo>
                  <a:lnTo>
                    <a:pt x="368" y="193"/>
                  </a:lnTo>
                  <a:lnTo>
                    <a:pt x="373" y="183"/>
                  </a:lnTo>
                  <a:lnTo>
                    <a:pt x="368" y="181"/>
                  </a:lnTo>
                  <a:lnTo>
                    <a:pt x="10" y="3"/>
                  </a:lnTo>
                  <a:lnTo>
                    <a:pt x="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44" name="ï$ḻidé"/>
            <p:cNvSpPr/>
            <p:nvPr/>
          </p:nvSpPr>
          <p:spPr bwMode="auto">
            <a:xfrm>
              <a:off x="10213" y="5213"/>
              <a:ext cx="267" cy="502"/>
            </a:xfrm>
            <a:custGeom>
              <a:avLst/>
              <a:gdLst>
                <a:gd name="T0" fmla="*/ 120 w 128"/>
                <a:gd name="T1" fmla="*/ 0 h 241"/>
                <a:gd name="T2" fmla="*/ 103 w 128"/>
                <a:gd name="T3" fmla="*/ 35 h 241"/>
                <a:gd name="T4" fmla="*/ 103 w 128"/>
                <a:gd name="T5" fmla="*/ 35 h 241"/>
                <a:gd name="T6" fmla="*/ 102 w 128"/>
                <a:gd name="T7" fmla="*/ 36 h 241"/>
                <a:gd name="T8" fmla="*/ 0 w 128"/>
                <a:gd name="T9" fmla="*/ 241 h 241"/>
                <a:gd name="T10" fmla="*/ 128 w 128"/>
                <a:gd name="T11" fmla="*/ 74 h 241"/>
                <a:gd name="T12" fmla="*/ 120 w 128"/>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128" h="241">
                  <a:moveTo>
                    <a:pt x="120" y="0"/>
                  </a:moveTo>
                  <a:cubicBezTo>
                    <a:pt x="103" y="35"/>
                    <a:pt x="103" y="35"/>
                    <a:pt x="103" y="35"/>
                  </a:cubicBezTo>
                  <a:cubicBezTo>
                    <a:pt x="103" y="35"/>
                    <a:pt x="103" y="35"/>
                    <a:pt x="103" y="35"/>
                  </a:cubicBezTo>
                  <a:cubicBezTo>
                    <a:pt x="103" y="35"/>
                    <a:pt x="102" y="36"/>
                    <a:pt x="102" y="36"/>
                  </a:cubicBezTo>
                  <a:cubicBezTo>
                    <a:pt x="0" y="241"/>
                    <a:pt x="0" y="241"/>
                    <a:pt x="0" y="241"/>
                  </a:cubicBezTo>
                  <a:cubicBezTo>
                    <a:pt x="128" y="74"/>
                    <a:pt x="128" y="74"/>
                    <a:pt x="128" y="74"/>
                  </a:cubicBezTo>
                  <a:cubicBezTo>
                    <a:pt x="120" y="0"/>
                    <a:pt x="120" y="0"/>
                    <a:pt x="120" y="0"/>
                  </a:cubicBezTo>
                </a:path>
              </a:pathLst>
            </a:custGeom>
            <a:solidFill>
              <a:srgbClr val="E8B9A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45" name="iŝľíḓè"/>
            <p:cNvSpPr/>
            <p:nvPr/>
          </p:nvSpPr>
          <p:spPr bwMode="auto">
            <a:xfrm>
              <a:off x="10463" y="5187"/>
              <a:ext cx="28" cy="179"/>
            </a:xfrm>
            <a:custGeom>
              <a:avLst/>
              <a:gdLst>
                <a:gd name="T0" fmla="*/ 6 w 13"/>
                <a:gd name="T1" fmla="*/ 0 h 83"/>
                <a:gd name="T2" fmla="*/ 0 w 13"/>
                <a:gd name="T3" fmla="*/ 12 h 83"/>
                <a:gd name="T4" fmla="*/ 8 w 13"/>
                <a:gd name="T5" fmla="*/ 83 h 83"/>
                <a:gd name="T6" fmla="*/ 13 w 13"/>
                <a:gd name="T7" fmla="*/ 77 h 83"/>
                <a:gd name="T8" fmla="*/ 6 w 13"/>
                <a:gd name="T9" fmla="*/ 0 h 83"/>
              </a:gdLst>
              <a:ahLst/>
              <a:cxnLst>
                <a:cxn ang="0">
                  <a:pos x="T0" y="T1"/>
                </a:cxn>
                <a:cxn ang="0">
                  <a:pos x="T2" y="T3"/>
                </a:cxn>
                <a:cxn ang="0">
                  <a:pos x="T4" y="T5"/>
                </a:cxn>
                <a:cxn ang="0">
                  <a:pos x="T6" y="T7"/>
                </a:cxn>
                <a:cxn ang="0">
                  <a:pos x="T8" y="T9"/>
                </a:cxn>
              </a:cxnLst>
              <a:rect l="0" t="0" r="r" b="b"/>
              <a:pathLst>
                <a:path w="13" h="83">
                  <a:moveTo>
                    <a:pt x="6" y="0"/>
                  </a:moveTo>
                  <a:lnTo>
                    <a:pt x="0" y="12"/>
                  </a:lnTo>
                  <a:lnTo>
                    <a:pt x="8" y="83"/>
                  </a:lnTo>
                  <a:lnTo>
                    <a:pt x="13" y="77"/>
                  </a:lnTo>
                  <a:lnTo>
                    <a:pt x="6" y="0"/>
                  </a:lnTo>
                  <a:close/>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46" name="íŝlîḍé"/>
            <p:cNvSpPr/>
            <p:nvPr/>
          </p:nvSpPr>
          <p:spPr bwMode="auto">
            <a:xfrm>
              <a:off x="10463" y="5187"/>
              <a:ext cx="28" cy="179"/>
            </a:xfrm>
            <a:custGeom>
              <a:avLst/>
              <a:gdLst>
                <a:gd name="T0" fmla="*/ 6 w 13"/>
                <a:gd name="T1" fmla="*/ 0 h 83"/>
                <a:gd name="T2" fmla="*/ 0 w 13"/>
                <a:gd name="T3" fmla="*/ 12 h 83"/>
                <a:gd name="T4" fmla="*/ 8 w 13"/>
                <a:gd name="T5" fmla="*/ 83 h 83"/>
                <a:gd name="T6" fmla="*/ 13 w 13"/>
                <a:gd name="T7" fmla="*/ 77 h 83"/>
                <a:gd name="T8" fmla="*/ 6 w 13"/>
                <a:gd name="T9" fmla="*/ 0 h 83"/>
              </a:gdLst>
              <a:ahLst/>
              <a:cxnLst>
                <a:cxn ang="0">
                  <a:pos x="T0" y="T1"/>
                </a:cxn>
                <a:cxn ang="0">
                  <a:pos x="T2" y="T3"/>
                </a:cxn>
                <a:cxn ang="0">
                  <a:pos x="T4" y="T5"/>
                </a:cxn>
                <a:cxn ang="0">
                  <a:pos x="T6" y="T7"/>
                </a:cxn>
                <a:cxn ang="0">
                  <a:pos x="T8" y="T9"/>
                </a:cxn>
              </a:cxnLst>
              <a:rect l="0" t="0" r="r" b="b"/>
              <a:pathLst>
                <a:path w="13" h="83">
                  <a:moveTo>
                    <a:pt x="6" y="0"/>
                  </a:moveTo>
                  <a:lnTo>
                    <a:pt x="0" y="12"/>
                  </a:lnTo>
                  <a:lnTo>
                    <a:pt x="8" y="83"/>
                  </a:lnTo>
                  <a:lnTo>
                    <a:pt x="13" y="77"/>
                  </a:lnTo>
                  <a:lnTo>
                    <a:pt x="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47" name="îṩľíḓê"/>
            <p:cNvSpPr/>
            <p:nvPr/>
          </p:nvSpPr>
          <p:spPr bwMode="auto">
            <a:xfrm>
              <a:off x="10174" y="5288"/>
              <a:ext cx="252" cy="481"/>
            </a:xfrm>
            <a:custGeom>
              <a:avLst/>
              <a:gdLst>
                <a:gd name="T0" fmla="*/ 121 w 121"/>
                <a:gd name="T1" fmla="*/ 0 h 231"/>
                <a:gd name="T2" fmla="*/ 116 w 121"/>
                <a:gd name="T3" fmla="*/ 3 h 231"/>
                <a:gd name="T4" fmla="*/ 114 w 121"/>
                <a:gd name="T5" fmla="*/ 2 h 231"/>
                <a:gd name="T6" fmla="*/ 0 w 121"/>
                <a:gd name="T7" fmla="*/ 231 h 231"/>
                <a:gd name="T8" fmla="*/ 19 w 121"/>
                <a:gd name="T9" fmla="*/ 205 h 231"/>
                <a:gd name="T10" fmla="*/ 121 w 121"/>
                <a:gd name="T11" fmla="*/ 0 h 231"/>
              </a:gdLst>
              <a:ahLst/>
              <a:cxnLst>
                <a:cxn ang="0">
                  <a:pos x="T0" y="T1"/>
                </a:cxn>
                <a:cxn ang="0">
                  <a:pos x="T2" y="T3"/>
                </a:cxn>
                <a:cxn ang="0">
                  <a:pos x="T4" y="T5"/>
                </a:cxn>
                <a:cxn ang="0">
                  <a:pos x="T6" y="T7"/>
                </a:cxn>
                <a:cxn ang="0">
                  <a:pos x="T8" y="T9"/>
                </a:cxn>
                <a:cxn ang="0">
                  <a:pos x="T10" y="T11"/>
                </a:cxn>
              </a:cxnLst>
              <a:rect l="0" t="0" r="r" b="b"/>
              <a:pathLst>
                <a:path w="121" h="231">
                  <a:moveTo>
                    <a:pt x="121" y="0"/>
                  </a:moveTo>
                  <a:cubicBezTo>
                    <a:pt x="120" y="2"/>
                    <a:pt x="118" y="3"/>
                    <a:pt x="116" y="3"/>
                  </a:cubicBezTo>
                  <a:cubicBezTo>
                    <a:pt x="115" y="3"/>
                    <a:pt x="114" y="3"/>
                    <a:pt x="114" y="2"/>
                  </a:cubicBezTo>
                  <a:cubicBezTo>
                    <a:pt x="0" y="231"/>
                    <a:pt x="0" y="231"/>
                    <a:pt x="0" y="231"/>
                  </a:cubicBezTo>
                  <a:cubicBezTo>
                    <a:pt x="19" y="205"/>
                    <a:pt x="19" y="205"/>
                    <a:pt x="19" y="205"/>
                  </a:cubicBezTo>
                  <a:cubicBezTo>
                    <a:pt x="121" y="0"/>
                    <a:pt x="121" y="0"/>
                    <a:pt x="121" y="0"/>
                  </a:cubicBezTo>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48" name="ïsļîde"/>
            <p:cNvSpPr/>
            <p:nvPr/>
          </p:nvSpPr>
          <p:spPr bwMode="auto">
            <a:xfrm>
              <a:off x="10411" y="5163"/>
              <a:ext cx="65" cy="129"/>
            </a:xfrm>
            <a:custGeom>
              <a:avLst/>
              <a:gdLst>
                <a:gd name="T0" fmla="*/ 30 w 31"/>
                <a:gd name="T1" fmla="*/ 0 h 63"/>
                <a:gd name="T2" fmla="*/ 0 w 31"/>
                <a:gd name="T3" fmla="*/ 62 h 63"/>
                <a:gd name="T4" fmla="*/ 2 w 31"/>
                <a:gd name="T5" fmla="*/ 63 h 63"/>
                <a:gd name="T6" fmla="*/ 7 w 31"/>
                <a:gd name="T7" fmla="*/ 60 h 63"/>
                <a:gd name="T8" fmla="*/ 8 w 31"/>
                <a:gd name="T9" fmla="*/ 59 h 63"/>
                <a:gd name="T10" fmla="*/ 8 w 31"/>
                <a:gd name="T11" fmla="*/ 59 h 63"/>
                <a:gd name="T12" fmla="*/ 25 w 31"/>
                <a:gd name="T13" fmla="*/ 24 h 63"/>
                <a:gd name="T14" fmla="*/ 31 w 31"/>
                <a:gd name="T15" fmla="*/ 12 h 63"/>
                <a:gd name="T16" fmla="*/ 30 w 31"/>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63">
                  <a:moveTo>
                    <a:pt x="30" y="0"/>
                  </a:moveTo>
                  <a:cubicBezTo>
                    <a:pt x="0" y="62"/>
                    <a:pt x="0" y="62"/>
                    <a:pt x="0" y="62"/>
                  </a:cubicBezTo>
                  <a:cubicBezTo>
                    <a:pt x="0" y="63"/>
                    <a:pt x="1" y="63"/>
                    <a:pt x="2" y="63"/>
                  </a:cubicBezTo>
                  <a:cubicBezTo>
                    <a:pt x="4" y="63"/>
                    <a:pt x="6" y="62"/>
                    <a:pt x="7" y="60"/>
                  </a:cubicBezTo>
                  <a:cubicBezTo>
                    <a:pt x="7" y="60"/>
                    <a:pt x="8" y="59"/>
                    <a:pt x="8" y="59"/>
                  </a:cubicBezTo>
                  <a:cubicBezTo>
                    <a:pt x="8" y="59"/>
                    <a:pt x="8" y="59"/>
                    <a:pt x="8" y="59"/>
                  </a:cubicBezTo>
                  <a:cubicBezTo>
                    <a:pt x="25" y="24"/>
                    <a:pt x="25" y="24"/>
                    <a:pt x="25" y="24"/>
                  </a:cubicBezTo>
                  <a:cubicBezTo>
                    <a:pt x="31" y="12"/>
                    <a:pt x="31" y="12"/>
                    <a:pt x="31" y="12"/>
                  </a:cubicBezTo>
                  <a:cubicBezTo>
                    <a:pt x="30" y="0"/>
                    <a:pt x="30" y="0"/>
                    <a:pt x="30" y="0"/>
                  </a:cubicBezTo>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49" name="î$ḻíḑê"/>
            <p:cNvSpPr/>
            <p:nvPr/>
          </p:nvSpPr>
          <p:spPr bwMode="auto">
            <a:xfrm>
              <a:off x="10687" y="4069"/>
              <a:ext cx="226" cy="259"/>
            </a:xfrm>
            <a:custGeom>
              <a:avLst/>
              <a:gdLst>
                <a:gd name="T0" fmla="*/ 28 w 109"/>
                <a:gd name="T1" fmla="*/ 115 h 125"/>
                <a:gd name="T2" fmla="*/ 28 w 109"/>
                <a:gd name="T3" fmla="*/ 115 h 125"/>
                <a:gd name="T4" fmla="*/ 84 w 109"/>
                <a:gd name="T5" fmla="*/ 96 h 125"/>
                <a:gd name="T6" fmla="*/ 99 w 109"/>
                <a:gd name="T7" fmla="*/ 66 h 125"/>
                <a:gd name="T8" fmla="*/ 80 w 109"/>
                <a:gd name="T9" fmla="*/ 10 h 125"/>
                <a:gd name="T10" fmla="*/ 25 w 109"/>
                <a:gd name="T11" fmla="*/ 29 h 125"/>
                <a:gd name="T12" fmla="*/ 10 w 109"/>
                <a:gd name="T13" fmla="*/ 59 h 125"/>
                <a:gd name="T14" fmla="*/ 28 w 109"/>
                <a:gd name="T15" fmla="*/ 11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25">
                  <a:moveTo>
                    <a:pt x="28" y="115"/>
                  </a:moveTo>
                  <a:cubicBezTo>
                    <a:pt x="28" y="115"/>
                    <a:pt x="28" y="115"/>
                    <a:pt x="28" y="115"/>
                  </a:cubicBezTo>
                  <a:cubicBezTo>
                    <a:pt x="49" y="125"/>
                    <a:pt x="74" y="116"/>
                    <a:pt x="84" y="96"/>
                  </a:cubicBezTo>
                  <a:cubicBezTo>
                    <a:pt x="99" y="66"/>
                    <a:pt x="99" y="66"/>
                    <a:pt x="99" y="66"/>
                  </a:cubicBezTo>
                  <a:cubicBezTo>
                    <a:pt x="109" y="45"/>
                    <a:pt x="101" y="20"/>
                    <a:pt x="80" y="10"/>
                  </a:cubicBezTo>
                  <a:cubicBezTo>
                    <a:pt x="60" y="0"/>
                    <a:pt x="35" y="8"/>
                    <a:pt x="25" y="29"/>
                  </a:cubicBezTo>
                  <a:cubicBezTo>
                    <a:pt x="10" y="59"/>
                    <a:pt x="10" y="59"/>
                    <a:pt x="10" y="59"/>
                  </a:cubicBezTo>
                  <a:cubicBezTo>
                    <a:pt x="0" y="79"/>
                    <a:pt x="8" y="104"/>
                    <a:pt x="28" y="11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50" name="í$ļiďe"/>
            <p:cNvSpPr/>
            <p:nvPr/>
          </p:nvSpPr>
          <p:spPr bwMode="auto">
            <a:xfrm>
              <a:off x="11995" y="5012"/>
              <a:ext cx="998" cy="1064"/>
            </a:xfrm>
            <a:custGeom>
              <a:avLst/>
              <a:gdLst>
                <a:gd name="T0" fmla="*/ 8 w 478"/>
                <a:gd name="T1" fmla="*/ 0 h 511"/>
                <a:gd name="T2" fmla="*/ 91 w 478"/>
                <a:gd name="T3" fmla="*/ 342 h 511"/>
                <a:gd name="T4" fmla="*/ 73 w 478"/>
                <a:gd name="T5" fmla="*/ 425 h 511"/>
                <a:gd name="T6" fmla="*/ 152 w 478"/>
                <a:gd name="T7" fmla="*/ 511 h 511"/>
                <a:gd name="T8" fmla="*/ 349 w 478"/>
                <a:gd name="T9" fmla="*/ 471 h 511"/>
                <a:gd name="T10" fmla="*/ 478 w 478"/>
                <a:gd name="T11" fmla="*/ 456 h 511"/>
                <a:gd name="T12" fmla="*/ 459 w 478"/>
                <a:gd name="T13" fmla="*/ 340 h 511"/>
                <a:gd name="T14" fmla="*/ 8 w 478"/>
                <a:gd name="T15" fmla="*/ 0 h 5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8" h="511">
                  <a:moveTo>
                    <a:pt x="8" y="0"/>
                  </a:moveTo>
                  <a:cubicBezTo>
                    <a:pt x="0" y="6"/>
                    <a:pt x="91" y="342"/>
                    <a:pt x="91" y="342"/>
                  </a:cubicBezTo>
                  <a:cubicBezTo>
                    <a:pt x="73" y="425"/>
                    <a:pt x="73" y="425"/>
                    <a:pt x="73" y="425"/>
                  </a:cubicBezTo>
                  <a:cubicBezTo>
                    <a:pt x="152" y="511"/>
                    <a:pt x="152" y="511"/>
                    <a:pt x="152" y="511"/>
                  </a:cubicBezTo>
                  <a:cubicBezTo>
                    <a:pt x="349" y="471"/>
                    <a:pt x="349" y="471"/>
                    <a:pt x="349" y="471"/>
                  </a:cubicBezTo>
                  <a:cubicBezTo>
                    <a:pt x="478" y="456"/>
                    <a:pt x="478" y="456"/>
                    <a:pt x="478" y="456"/>
                  </a:cubicBezTo>
                  <a:cubicBezTo>
                    <a:pt x="459" y="340"/>
                    <a:pt x="459" y="340"/>
                    <a:pt x="459" y="340"/>
                  </a:cubicBezTo>
                  <a:cubicBezTo>
                    <a:pt x="8" y="0"/>
                    <a:pt x="8" y="0"/>
                    <a:pt x="8" y="0"/>
                  </a:cubicBezTo>
                </a:path>
              </a:pathLst>
            </a:custGeom>
            <a:solidFill>
              <a:srgbClr val="FCD3B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51" name="îs1iḓè"/>
            <p:cNvSpPr/>
            <p:nvPr/>
          </p:nvSpPr>
          <p:spPr bwMode="auto">
            <a:xfrm>
              <a:off x="11478" y="4670"/>
              <a:ext cx="946" cy="1353"/>
            </a:xfrm>
            <a:custGeom>
              <a:avLst/>
              <a:gdLst>
                <a:gd name="T0" fmla="*/ 454 w 454"/>
                <a:gd name="T1" fmla="*/ 372 h 649"/>
                <a:gd name="T2" fmla="*/ 250 w 454"/>
                <a:gd name="T3" fmla="*/ 233 h 649"/>
                <a:gd name="T4" fmla="*/ 151 w 454"/>
                <a:gd name="T5" fmla="*/ 186 h 649"/>
                <a:gd name="T6" fmla="*/ 121 w 454"/>
                <a:gd name="T7" fmla="*/ 56 h 649"/>
                <a:gd name="T8" fmla="*/ 48 w 454"/>
                <a:gd name="T9" fmla="*/ 7 h 649"/>
                <a:gd name="T10" fmla="*/ 8 w 454"/>
                <a:gd name="T11" fmla="*/ 80 h 649"/>
                <a:gd name="T12" fmla="*/ 43 w 454"/>
                <a:gd name="T13" fmla="*/ 239 h 649"/>
                <a:gd name="T14" fmla="*/ 101 w 454"/>
                <a:gd name="T15" fmla="*/ 354 h 649"/>
                <a:gd name="T16" fmla="*/ 378 w 454"/>
                <a:gd name="T17" fmla="*/ 649 h 649"/>
                <a:gd name="T18" fmla="*/ 454 w 454"/>
                <a:gd name="T19" fmla="*/ 37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649">
                  <a:moveTo>
                    <a:pt x="454" y="372"/>
                  </a:moveTo>
                  <a:cubicBezTo>
                    <a:pt x="409" y="288"/>
                    <a:pt x="329" y="223"/>
                    <a:pt x="250" y="233"/>
                  </a:cubicBezTo>
                  <a:cubicBezTo>
                    <a:pt x="204" y="238"/>
                    <a:pt x="164" y="234"/>
                    <a:pt x="151" y="186"/>
                  </a:cubicBezTo>
                  <a:cubicBezTo>
                    <a:pt x="121" y="56"/>
                    <a:pt x="121" y="56"/>
                    <a:pt x="121" y="56"/>
                  </a:cubicBezTo>
                  <a:cubicBezTo>
                    <a:pt x="113" y="22"/>
                    <a:pt x="81" y="0"/>
                    <a:pt x="48" y="7"/>
                  </a:cubicBezTo>
                  <a:cubicBezTo>
                    <a:pt x="18" y="15"/>
                    <a:pt x="0" y="48"/>
                    <a:pt x="8" y="80"/>
                  </a:cubicBezTo>
                  <a:cubicBezTo>
                    <a:pt x="43" y="239"/>
                    <a:pt x="43" y="239"/>
                    <a:pt x="43" y="239"/>
                  </a:cubicBezTo>
                  <a:cubicBezTo>
                    <a:pt x="53" y="281"/>
                    <a:pt x="73" y="321"/>
                    <a:pt x="101" y="354"/>
                  </a:cubicBezTo>
                  <a:cubicBezTo>
                    <a:pt x="378" y="649"/>
                    <a:pt x="378" y="649"/>
                    <a:pt x="378" y="649"/>
                  </a:cubicBezTo>
                  <a:cubicBezTo>
                    <a:pt x="454" y="372"/>
                    <a:pt x="454" y="372"/>
                    <a:pt x="454" y="372"/>
                  </a:cubicBezTo>
                </a:path>
              </a:pathLst>
            </a:custGeom>
            <a:solidFill>
              <a:srgbClr val="FCD3B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52" name="íŝļíḓe"/>
            <p:cNvSpPr/>
            <p:nvPr/>
          </p:nvSpPr>
          <p:spPr bwMode="auto">
            <a:xfrm>
              <a:off x="11478" y="4670"/>
              <a:ext cx="961" cy="1368"/>
            </a:xfrm>
            <a:custGeom>
              <a:avLst/>
              <a:gdLst>
                <a:gd name="T0" fmla="*/ 459 w 461"/>
                <a:gd name="T1" fmla="*/ 369 h 656"/>
                <a:gd name="T2" fmla="*/ 375 w 461"/>
                <a:gd name="T3" fmla="*/ 268 h 656"/>
                <a:gd name="T4" fmla="*/ 266 w 461"/>
                <a:gd name="T5" fmla="*/ 226 h 656"/>
                <a:gd name="T6" fmla="*/ 250 w 461"/>
                <a:gd name="T7" fmla="*/ 227 h 656"/>
                <a:gd name="T8" fmla="*/ 223 w 461"/>
                <a:gd name="T9" fmla="*/ 228 h 656"/>
                <a:gd name="T10" fmla="*/ 181 w 461"/>
                <a:gd name="T11" fmla="*/ 219 h 656"/>
                <a:gd name="T12" fmla="*/ 167 w 461"/>
                <a:gd name="T13" fmla="*/ 206 h 656"/>
                <a:gd name="T14" fmla="*/ 157 w 461"/>
                <a:gd name="T15" fmla="*/ 184 h 656"/>
                <a:gd name="T16" fmla="*/ 151 w 461"/>
                <a:gd name="T17" fmla="*/ 186 h 656"/>
                <a:gd name="T18" fmla="*/ 157 w 461"/>
                <a:gd name="T19" fmla="*/ 184 h 656"/>
                <a:gd name="T20" fmla="*/ 127 w 461"/>
                <a:gd name="T21" fmla="*/ 55 h 656"/>
                <a:gd name="T22" fmla="*/ 127 w 461"/>
                <a:gd name="T23" fmla="*/ 55 h 656"/>
                <a:gd name="T24" fmla="*/ 61 w 461"/>
                <a:gd name="T25" fmla="*/ 0 h 656"/>
                <a:gd name="T26" fmla="*/ 47 w 461"/>
                <a:gd name="T27" fmla="*/ 2 h 656"/>
                <a:gd name="T28" fmla="*/ 13 w 461"/>
                <a:gd name="T29" fmla="*/ 25 h 656"/>
                <a:gd name="T30" fmla="*/ 0 w 461"/>
                <a:gd name="T31" fmla="*/ 65 h 656"/>
                <a:gd name="T32" fmla="*/ 2 w 461"/>
                <a:gd name="T33" fmla="*/ 82 h 656"/>
                <a:gd name="T34" fmla="*/ 37 w 461"/>
                <a:gd name="T35" fmla="*/ 240 h 656"/>
                <a:gd name="T36" fmla="*/ 97 w 461"/>
                <a:gd name="T37" fmla="*/ 358 h 656"/>
                <a:gd name="T38" fmla="*/ 97 w 461"/>
                <a:gd name="T39" fmla="*/ 358 h 656"/>
                <a:gd name="T40" fmla="*/ 373 w 461"/>
                <a:gd name="T41" fmla="*/ 653 h 656"/>
                <a:gd name="T42" fmla="*/ 382 w 461"/>
                <a:gd name="T43" fmla="*/ 654 h 656"/>
                <a:gd name="T44" fmla="*/ 382 w 461"/>
                <a:gd name="T45" fmla="*/ 645 h 656"/>
                <a:gd name="T46" fmla="*/ 106 w 461"/>
                <a:gd name="T47" fmla="*/ 349 h 656"/>
                <a:gd name="T48" fmla="*/ 101 w 461"/>
                <a:gd name="T49" fmla="*/ 354 h 656"/>
                <a:gd name="T50" fmla="*/ 106 w 461"/>
                <a:gd name="T51" fmla="*/ 350 h 656"/>
                <a:gd name="T52" fmla="*/ 49 w 461"/>
                <a:gd name="T53" fmla="*/ 237 h 656"/>
                <a:gd name="T54" fmla="*/ 13 w 461"/>
                <a:gd name="T55" fmla="*/ 79 h 656"/>
                <a:gd name="T56" fmla="*/ 12 w 461"/>
                <a:gd name="T57" fmla="*/ 65 h 656"/>
                <a:gd name="T58" fmla="*/ 22 w 461"/>
                <a:gd name="T59" fmla="*/ 32 h 656"/>
                <a:gd name="T60" fmla="*/ 50 w 461"/>
                <a:gd name="T61" fmla="*/ 13 h 656"/>
                <a:gd name="T62" fmla="*/ 61 w 461"/>
                <a:gd name="T63" fmla="*/ 12 h 656"/>
                <a:gd name="T64" fmla="*/ 115 w 461"/>
                <a:gd name="T65" fmla="*/ 58 h 656"/>
                <a:gd name="T66" fmla="*/ 115 w 461"/>
                <a:gd name="T67" fmla="*/ 58 h 656"/>
                <a:gd name="T68" fmla="*/ 146 w 461"/>
                <a:gd name="T69" fmla="*/ 187 h 656"/>
                <a:gd name="T70" fmla="*/ 146 w 461"/>
                <a:gd name="T71" fmla="*/ 187 h 656"/>
                <a:gd name="T72" fmla="*/ 157 w 461"/>
                <a:gd name="T73" fmla="*/ 213 h 656"/>
                <a:gd name="T74" fmla="*/ 186 w 461"/>
                <a:gd name="T75" fmla="*/ 235 h 656"/>
                <a:gd name="T76" fmla="*/ 223 w 461"/>
                <a:gd name="T77" fmla="*/ 240 h 656"/>
                <a:gd name="T78" fmla="*/ 251 w 461"/>
                <a:gd name="T79" fmla="*/ 239 h 656"/>
                <a:gd name="T80" fmla="*/ 266 w 461"/>
                <a:gd name="T81" fmla="*/ 238 h 656"/>
                <a:gd name="T82" fmla="*/ 368 w 461"/>
                <a:gd name="T83" fmla="*/ 277 h 656"/>
                <a:gd name="T84" fmla="*/ 449 w 461"/>
                <a:gd name="T85" fmla="*/ 375 h 656"/>
                <a:gd name="T86" fmla="*/ 457 w 461"/>
                <a:gd name="T87" fmla="*/ 377 h 656"/>
                <a:gd name="T88" fmla="*/ 459 w 461"/>
                <a:gd name="T89" fmla="*/ 36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1" h="656">
                  <a:moveTo>
                    <a:pt x="459" y="369"/>
                  </a:moveTo>
                  <a:cubicBezTo>
                    <a:pt x="438" y="329"/>
                    <a:pt x="409" y="294"/>
                    <a:pt x="375" y="268"/>
                  </a:cubicBezTo>
                  <a:cubicBezTo>
                    <a:pt x="342" y="242"/>
                    <a:pt x="304" y="226"/>
                    <a:pt x="266" y="226"/>
                  </a:cubicBezTo>
                  <a:cubicBezTo>
                    <a:pt x="260" y="226"/>
                    <a:pt x="255" y="226"/>
                    <a:pt x="250" y="227"/>
                  </a:cubicBezTo>
                  <a:cubicBezTo>
                    <a:pt x="240" y="228"/>
                    <a:pt x="231" y="228"/>
                    <a:pt x="223" y="228"/>
                  </a:cubicBezTo>
                  <a:cubicBezTo>
                    <a:pt x="206" y="228"/>
                    <a:pt x="192" y="226"/>
                    <a:pt x="181" y="219"/>
                  </a:cubicBezTo>
                  <a:cubicBezTo>
                    <a:pt x="176" y="216"/>
                    <a:pt x="171" y="212"/>
                    <a:pt x="167" y="206"/>
                  </a:cubicBezTo>
                  <a:cubicBezTo>
                    <a:pt x="163" y="200"/>
                    <a:pt x="160" y="193"/>
                    <a:pt x="157" y="184"/>
                  </a:cubicBezTo>
                  <a:cubicBezTo>
                    <a:pt x="151" y="186"/>
                    <a:pt x="151" y="186"/>
                    <a:pt x="151" y="186"/>
                  </a:cubicBezTo>
                  <a:cubicBezTo>
                    <a:pt x="157" y="184"/>
                    <a:pt x="157" y="184"/>
                    <a:pt x="157" y="184"/>
                  </a:cubicBezTo>
                  <a:cubicBezTo>
                    <a:pt x="127" y="55"/>
                    <a:pt x="127" y="55"/>
                    <a:pt x="127" y="55"/>
                  </a:cubicBezTo>
                  <a:cubicBezTo>
                    <a:pt x="127" y="55"/>
                    <a:pt x="127" y="55"/>
                    <a:pt x="127" y="55"/>
                  </a:cubicBezTo>
                  <a:cubicBezTo>
                    <a:pt x="120" y="23"/>
                    <a:pt x="92" y="0"/>
                    <a:pt x="61" y="0"/>
                  </a:cubicBezTo>
                  <a:cubicBezTo>
                    <a:pt x="57" y="0"/>
                    <a:pt x="52" y="0"/>
                    <a:pt x="47" y="2"/>
                  </a:cubicBezTo>
                  <a:cubicBezTo>
                    <a:pt x="33" y="5"/>
                    <a:pt x="21" y="14"/>
                    <a:pt x="13" y="25"/>
                  </a:cubicBezTo>
                  <a:cubicBezTo>
                    <a:pt x="4" y="36"/>
                    <a:pt x="0" y="51"/>
                    <a:pt x="0" y="65"/>
                  </a:cubicBezTo>
                  <a:cubicBezTo>
                    <a:pt x="0" y="71"/>
                    <a:pt x="0" y="76"/>
                    <a:pt x="2" y="82"/>
                  </a:cubicBezTo>
                  <a:cubicBezTo>
                    <a:pt x="37" y="240"/>
                    <a:pt x="37" y="240"/>
                    <a:pt x="37" y="240"/>
                  </a:cubicBezTo>
                  <a:cubicBezTo>
                    <a:pt x="47" y="283"/>
                    <a:pt x="68" y="324"/>
                    <a:pt x="97" y="358"/>
                  </a:cubicBezTo>
                  <a:cubicBezTo>
                    <a:pt x="97" y="358"/>
                    <a:pt x="97" y="358"/>
                    <a:pt x="97" y="358"/>
                  </a:cubicBezTo>
                  <a:cubicBezTo>
                    <a:pt x="373" y="653"/>
                    <a:pt x="373" y="653"/>
                    <a:pt x="373" y="653"/>
                  </a:cubicBezTo>
                  <a:cubicBezTo>
                    <a:pt x="376" y="656"/>
                    <a:pt x="379" y="656"/>
                    <a:pt x="382" y="654"/>
                  </a:cubicBezTo>
                  <a:cubicBezTo>
                    <a:pt x="384" y="651"/>
                    <a:pt x="384" y="647"/>
                    <a:pt x="382" y="645"/>
                  </a:cubicBezTo>
                  <a:cubicBezTo>
                    <a:pt x="106" y="349"/>
                    <a:pt x="106" y="349"/>
                    <a:pt x="106" y="349"/>
                  </a:cubicBezTo>
                  <a:cubicBezTo>
                    <a:pt x="101" y="354"/>
                    <a:pt x="101" y="354"/>
                    <a:pt x="101" y="354"/>
                  </a:cubicBezTo>
                  <a:cubicBezTo>
                    <a:pt x="106" y="350"/>
                    <a:pt x="106" y="350"/>
                    <a:pt x="106" y="350"/>
                  </a:cubicBezTo>
                  <a:cubicBezTo>
                    <a:pt x="78" y="318"/>
                    <a:pt x="58" y="279"/>
                    <a:pt x="49" y="237"/>
                  </a:cubicBezTo>
                  <a:cubicBezTo>
                    <a:pt x="13" y="79"/>
                    <a:pt x="13" y="79"/>
                    <a:pt x="13" y="79"/>
                  </a:cubicBezTo>
                  <a:cubicBezTo>
                    <a:pt x="12" y="74"/>
                    <a:pt x="12" y="70"/>
                    <a:pt x="12" y="65"/>
                  </a:cubicBezTo>
                  <a:cubicBezTo>
                    <a:pt x="12" y="53"/>
                    <a:pt x="16" y="41"/>
                    <a:pt x="22" y="32"/>
                  </a:cubicBezTo>
                  <a:cubicBezTo>
                    <a:pt x="29" y="23"/>
                    <a:pt x="38" y="16"/>
                    <a:pt x="50" y="13"/>
                  </a:cubicBezTo>
                  <a:cubicBezTo>
                    <a:pt x="54" y="12"/>
                    <a:pt x="58" y="12"/>
                    <a:pt x="61" y="12"/>
                  </a:cubicBezTo>
                  <a:cubicBezTo>
                    <a:pt x="86" y="12"/>
                    <a:pt x="109" y="30"/>
                    <a:pt x="115" y="58"/>
                  </a:cubicBezTo>
                  <a:cubicBezTo>
                    <a:pt x="115" y="58"/>
                    <a:pt x="115" y="58"/>
                    <a:pt x="115" y="58"/>
                  </a:cubicBezTo>
                  <a:cubicBezTo>
                    <a:pt x="146" y="187"/>
                    <a:pt x="146" y="187"/>
                    <a:pt x="146" y="187"/>
                  </a:cubicBezTo>
                  <a:cubicBezTo>
                    <a:pt x="146" y="187"/>
                    <a:pt x="146" y="187"/>
                    <a:pt x="146" y="187"/>
                  </a:cubicBezTo>
                  <a:cubicBezTo>
                    <a:pt x="148" y="197"/>
                    <a:pt x="152" y="206"/>
                    <a:pt x="157" y="213"/>
                  </a:cubicBezTo>
                  <a:cubicBezTo>
                    <a:pt x="165" y="223"/>
                    <a:pt x="175" y="231"/>
                    <a:pt x="186" y="235"/>
                  </a:cubicBezTo>
                  <a:cubicBezTo>
                    <a:pt x="197" y="239"/>
                    <a:pt x="210" y="240"/>
                    <a:pt x="223" y="240"/>
                  </a:cubicBezTo>
                  <a:cubicBezTo>
                    <a:pt x="232" y="240"/>
                    <a:pt x="241" y="240"/>
                    <a:pt x="251" y="239"/>
                  </a:cubicBezTo>
                  <a:cubicBezTo>
                    <a:pt x="256" y="238"/>
                    <a:pt x="261" y="238"/>
                    <a:pt x="266" y="238"/>
                  </a:cubicBezTo>
                  <a:cubicBezTo>
                    <a:pt x="301" y="238"/>
                    <a:pt x="336" y="253"/>
                    <a:pt x="368" y="277"/>
                  </a:cubicBezTo>
                  <a:cubicBezTo>
                    <a:pt x="400" y="302"/>
                    <a:pt x="428" y="336"/>
                    <a:pt x="449" y="375"/>
                  </a:cubicBezTo>
                  <a:cubicBezTo>
                    <a:pt x="450" y="378"/>
                    <a:pt x="454" y="379"/>
                    <a:pt x="457" y="377"/>
                  </a:cubicBezTo>
                  <a:cubicBezTo>
                    <a:pt x="460" y="376"/>
                    <a:pt x="461" y="372"/>
                    <a:pt x="459" y="369"/>
                  </a:cubicBezTo>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53" name="íṡľide"/>
            <p:cNvSpPr/>
            <p:nvPr/>
          </p:nvSpPr>
          <p:spPr bwMode="auto">
            <a:xfrm>
              <a:off x="11525" y="4696"/>
              <a:ext cx="890" cy="797"/>
            </a:xfrm>
            <a:custGeom>
              <a:avLst/>
              <a:gdLst>
                <a:gd name="T0" fmla="*/ 38 w 427"/>
                <a:gd name="T1" fmla="*/ 0 h 383"/>
                <a:gd name="T2" fmla="*/ 38 w 427"/>
                <a:gd name="T3" fmla="*/ 0 h 383"/>
                <a:gd name="T4" fmla="*/ 27 w 427"/>
                <a:gd name="T5" fmla="*/ 1 h 383"/>
                <a:gd name="T6" fmla="*/ 0 w 427"/>
                <a:gd name="T7" fmla="*/ 19 h 383"/>
                <a:gd name="T8" fmla="*/ 4 w 427"/>
                <a:gd name="T9" fmla="*/ 18 h 383"/>
                <a:gd name="T10" fmla="*/ 16 w 427"/>
                <a:gd name="T11" fmla="*/ 17 h 383"/>
                <a:gd name="T12" fmla="*/ 76 w 427"/>
                <a:gd name="T13" fmla="*/ 67 h 383"/>
                <a:gd name="T14" fmla="*/ 106 w 427"/>
                <a:gd name="T15" fmla="*/ 197 h 383"/>
                <a:gd name="T16" fmla="*/ 172 w 427"/>
                <a:gd name="T17" fmla="*/ 253 h 383"/>
                <a:gd name="T18" fmla="*/ 216 w 427"/>
                <a:gd name="T19" fmla="*/ 255 h 383"/>
                <a:gd name="T20" fmla="*/ 223 w 427"/>
                <a:gd name="T21" fmla="*/ 255 h 383"/>
                <a:gd name="T22" fmla="*/ 229 w 427"/>
                <a:gd name="T23" fmla="*/ 255 h 383"/>
                <a:gd name="T24" fmla="*/ 409 w 427"/>
                <a:gd name="T25" fmla="*/ 383 h 383"/>
                <a:gd name="T26" fmla="*/ 427 w 427"/>
                <a:gd name="T27" fmla="*/ 364 h 383"/>
                <a:gd name="T28" fmla="*/ 426 w 427"/>
                <a:gd name="T29" fmla="*/ 363 h 383"/>
                <a:gd name="T30" fmla="*/ 377 w 427"/>
                <a:gd name="T31" fmla="*/ 295 h 383"/>
                <a:gd name="T32" fmla="*/ 247 w 427"/>
                <a:gd name="T33" fmla="*/ 226 h 383"/>
                <a:gd name="T34" fmla="*/ 243 w 427"/>
                <a:gd name="T35" fmla="*/ 226 h 383"/>
                <a:gd name="T36" fmla="*/ 243 w 427"/>
                <a:gd name="T37" fmla="*/ 226 h 383"/>
                <a:gd name="T38" fmla="*/ 228 w 427"/>
                <a:gd name="T39" fmla="*/ 227 h 383"/>
                <a:gd name="T40" fmla="*/ 200 w 427"/>
                <a:gd name="T41" fmla="*/ 228 h 383"/>
                <a:gd name="T42" fmla="*/ 163 w 427"/>
                <a:gd name="T43" fmla="*/ 223 h 383"/>
                <a:gd name="T44" fmla="*/ 134 w 427"/>
                <a:gd name="T45" fmla="*/ 201 h 383"/>
                <a:gd name="T46" fmla="*/ 123 w 427"/>
                <a:gd name="T47" fmla="*/ 175 h 383"/>
                <a:gd name="T48" fmla="*/ 123 w 427"/>
                <a:gd name="T49" fmla="*/ 175 h 383"/>
                <a:gd name="T50" fmla="*/ 92 w 427"/>
                <a:gd name="T51" fmla="*/ 46 h 383"/>
                <a:gd name="T52" fmla="*/ 92 w 427"/>
                <a:gd name="T53" fmla="*/ 46 h 383"/>
                <a:gd name="T54" fmla="*/ 38 w 427"/>
                <a:gd name="T5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383">
                  <a:moveTo>
                    <a:pt x="38" y="0"/>
                  </a:moveTo>
                  <a:cubicBezTo>
                    <a:pt x="38" y="0"/>
                    <a:pt x="38" y="0"/>
                    <a:pt x="38" y="0"/>
                  </a:cubicBezTo>
                  <a:cubicBezTo>
                    <a:pt x="35" y="0"/>
                    <a:pt x="31" y="0"/>
                    <a:pt x="27" y="1"/>
                  </a:cubicBezTo>
                  <a:cubicBezTo>
                    <a:pt x="16" y="4"/>
                    <a:pt x="6" y="10"/>
                    <a:pt x="0" y="19"/>
                  </a:cubicBezTo>
                  <a:cubicBezTo>
                    <a:pt x="1" y="19"/>
                    <a:pt x="2" y="19"/>
                    <a:pt x="4" y="18"/>
                  </a:cubicBezTo>
                  <a:cubicBezTo>
                    <a:pt x="8" y="17"/>
                    <a:pt x="12" y="17"/>
                    <a:pt x="16" y="17"/>
                  </a:cubicBezTo>
                  <a:cubicBezTo>
                    <a:pt x="44" y="17"/>
                    <a:pt x="70" y="37"/>
                    <a:pt x="76" y="67"/>
                  </a:cubicBezTo>
                  <a:cubicBezTo>
                    <a:pt x="106" y="197"/>
                    <a:pt x="106" y="197"/>
                    <a:pt x="106" y="197"/>
                  </a:cubicBezTo>
                  <a:cubicBezTo>
                    <a:pt x="114" y="229"/>
                    <a:pt x="142" y="252"/>
                    <a:pt x="172" y="253"/>
                  </a:cubicBezTo>
                  <a:cubicBezTo>
                    <a:pt x="182" y="253"/>
                    <a:pt x="199" y="255"/>
                    <a:pt x="216" y="255"/>
                  </a:cubicBezTo>
                  <a:cubicBezTo>
                    <a:pt x="218" y="255"/>
                    <a:pt x="221" y="255"/>
                    <a:pt x="223" y="255"/>
                  </a:cubicBezTo>
                  <a:cubicBezTo>
                    <a:pt x="225" y="255"/>
                    <a:pt x="227" y="255"/>
                    <a:pt x="229" y="255"/>
                  </a:cubicBezTo>
                  <a:cubicBezTo>
                    <a:pt x="296" y="255"/>
                    <a:pt x="373" y="316"/>
                    <a:pt x="409" y="383"/>
                  </a:cubicBezTo>
                  <a:cubicBezTo>
                    <a:pt x="427" y="364"/>
                    <a:pt x="427" y="364"/>
                    <a:pt x="427" y="364"/>
                  </a:cubicBezTo>
                  <a:cubicBezTo>
                    <a:pt x="426" y="364"/>
                    <a:pt x="426" y="363"/>
                    <a:pt x="426" y="363"/>
                  </a:cubicBezTo>
                  <a:cubicBezTo>
                    <a:pt x="412" y="338"/>
                    <a:pt x="396" y="315"/>
                    <a:pt x="377" y="295"/>
                  </a:cubicBezTo>
                  <a:cubicBezTo>
                    <a:pt x="337" y="260"/>
                    <a:pt x="288" y="236"/>
                    <a:pt x="247" y="226"/>
                  </a:cubicBezTo>
                  <a:cubicBezTo>
                    <a:pt x="246" y="226"/>
                    <a:pt x="244" y="226"/>
                    <a:pt x="243" y="226"/>
                  </a:cubicBezTo>
                  <a:cubicBezTo>
                    <a:pt x="243" y="226"/>
                    <a:pt x="243" y="226"/>
                    <a:pt x="243" y="226"/>
                  </a:cubicBezTo>
                  <a:cubicBezTo>
                    <a:pt x="238" y="226"/>
                    <a:pt x="233" y="226"/>
                    <a:pt x="228" y="227"/>
                  </a:cubicBezTo>
                  <a:cubicBezTo>
                    <a:pt x="218" y="228"/>
                    <a:pt x="209" y="228"/>
                    <a:pt x="200" y="228"/>
                  </a:cubicBezTo>
                  <a:cubicBezTo>
                    <a:pt x="187" y="228"/>
                    <a:pt x="174" y="227"/>
                    <a:pt x="163" y="223"/>
                  </a:cubicBezTo>
                  <a:cubicBezTo>
                    <a:pt x="152" y="219"/>
                    <a:pt x="142" y="211"/>
                    <a:pt x="134" y="201"/>
                  </a:cubicBezTo>
                  <a:cubicBezTo>
                    <a:pt x="129" y="194"/>
                    <a:pt x="125" y="185"/>
                    <a:pt x="123" y="175"/>
                  </a:cubicBezTo>
                  <a:cubicBezTo>
                    <a:pt x="123" y="175"/>
                    <a:pt x="123" y="175"/>
                    <a:pt x="123" y="175"/>
                  </a:cubicBezTo>
                  <a:cubicBezTo>
                    <a:pt x="92" y="46"/>
                    <a:pt x="92" y="46"/>
                    <a:pt x="92" y="46"/>
                  </a:cubicBezTo>
                  <a:cubicBezTo>
                    <a:pt x="92" y="46"/>
                    <a:pt x="92" y="46"/>
                    <a:pt x="92" y="46"/>
                  </a:cubicBezTo>
                  <a:cubicBezTo>
                    <a:pt x="86" y="19"/>
                    <a:pt x="63" y="0"/>
                    <a:pt x="38" y="0"/>
                  </a:cubicBezTo>
                </a:path>
              </a:pathLst>
            </a:custGeom>
            <a:solidFill>
              <a:srgbClr val="E8B9A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54" name="ïśḷíḑé"/>
            <p:cNvSpPr/>
            <p:nvPr/>
          </p:nvSpPr>
          <p:spPr bwMode="auto">
            <a:xfrm>
              <a:off x="11503" y="4683"/>
              <a:ext cx="920" cy="771"/>
            </a:xfrm>
            <a:custGeom>
              <a:avLst/>
              <a:gdLst>
                <a:gd name="T0" fmla="*/ 387 w 441"/>
                <a:gd name="T1" fmla="*/ 301 h 370"/>
                <a:gd name="T2" fmla="*/ 436 w 441"/>
                <a:gd name="T3" fmla="*/ 369 h 370"/>
                <a:gd name="T4" fmla="*/ 437 w 441"/>
                <a:gd name="T5" fmla="*/ 370 h 370"/>
                <a:gd name="T6" fmla="*/ 441 w 441"/>
                <a:gd name="T7" fmla="*/ 366 h 370"/>
                <a:gd name="T8" fmla="*/ 387 w 441"/>
                <a:gd name="T9" fmla="*/ 301 h 370"/>
                <a:gd name="T10" fmla="*/ 48 w 441"/>
                <a:gd name="T11" fmla="*/ 0 h 370"/>
                <a:gd name="T12" fmla="*/ 35 w 441"/>
                <a:gd name="T13" fmla="*/ 1 h 370"/>
                <a:gd name="T14" fmla="*/ 0 w 441"/>
                <a:gd name="T15" fmla="*/ 30 h 370"/>
                <a:gd name="T16" fmla="*/ 10 w 441"/>
                <a:gd name="T17" fmla="*/ 25 h 370"/>
                <a:gd name="T18" fmla="*/ 37 w 441"/>
                <a:gd name="T19" fmla="*/ 7 h 370"/>
                <a:gd name="T20" fmla="*/ 48 w 441"/>
                <a:gd name="T21" fmla="*/ 6 h 370"/>
                <a:gd name="T22" fmla="*/ 48 w 441"/>
                <a:gd name="T23" fmla="*/ 6 h 370"/>
                <a:gd name="T24" fmla="*/ 102 w 441"/>
                <a:gd name="T25" fmla="*/ 52 h 370"/>
                <a:gd name="T26" fmla="*/ 102 w 441"/>
                <a:gd name="T27" fmla="*/ 52 h 370"/>
                <a:gd name="T28" fmla="*/ 133 w 441"/>
                <a:gd name="T29" fmla="*/ 181 h 370"/>
                <a:gd name="T30" fmla="*/ 133 w 441"/>
                <a:gd name="T31" fmla="*/ 181 h 370"/>
                <a:gd name="T32" fmla="*/ 144 w 441"/>
                <a:gd name="T33" fmla="*/ 207 h 370"/>
                <a:gd name="T34" fmla="*/ 173 w 441"/>
                <a:gd name="T35" fmla="*/ 229 h 370"/>
                <a:gd name="T36" fmla="*/ 210 w 441"/>
                <a:gd name="T37" fmla="*/ 234 h 370"/>
                <a:gd name="T38" fmla="*/ 238 w 441"/>
                <a:gd name="T39" fmla="*/ 233 h 370"/>
                <a:gd name="T40" fmla="*/ 253 w 441"/>
                <a:gd name="T41" fmla="*/ 232 h 370"/>
                <a:gd name="T42" fmla="*/ 253 w 441"/>
                <a:gd name="T43" fmla="*/ 232 h 370"/>
                <a:gd name="T44" fmla="*/ 257 w 441"/>
                <a:gd name="T45" fmla="*/ 232 h 370"/>
                <a:gd name="T46" fmla="*/ 221 w 441"/>
                <a:gd name="T47" fmla="*/ 226 h 370"/>
                <a:gd name="T48" fmla="*/ 143 w 441"/>
                <a:gd name="T49" fmla="*/ 192 h 370"/>
                <a:gd name="T50" fmla="*/ 135 w 441"/>
                <a:gd name="T51" fmla="*/ 168 h 370"/>
                <a:gd name="T52" fmla="*/ 135 w 441"/>
                <a:gd name="T53" fmla="*/ 168 h 370"/>
                <a:gd name="T54" fmla="*/ 135 w 441"/>
                <a:gd name="T55" fmla="*/ 168 h 370"/>
                <a:gd name="T56" fmla="*/ 135 w 441"/>
                <a:gd name="T57" fmla="*/ 168 h 370"/>
                <a:gd name="T58" fmla="*/ 108 w 441"/>
                <a:gd name="T59" fmla="*/ 50 h 370"/>
                <a:gd name="T60" fmla="*/ 48 w 441"/>
                <a:gd name="T61"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1" h="370">
                  <a:moveTo>
                    <a:pt x="387" y="301"/>
                  </a:moveTo>
                  <a:cubicBezTo>
                    <a:pt x="406" y="321"/>
                    <a:pt x="422" y="344"/>
                    <a:pt x="436" y="369"/>
                  </a:cubicBezTo>
                  <a:cubicBezTo>
                    <a:pt x="436" y="369"/>
                    <a:pt x="436" y="370"/>
                    <a:pt x="437" y="370"/>
                  </a:cubicBezTo>
                  <a:cubicBezTo>
                    <a:pt x="441" y="366"/>
                    <a:pt x="441" y="366"/>
                    <a:pt x="441" y="366"/>
                  </a:cubicBezTo>
                  <a:cubicBezTo>
                    <a:pt x="428" y="341"/>
                    <a:pt x="409" y="319"/>
                    <a:pt x="387" y="301"/>
                  </a:cubicBezTo>
                  <a:moveTo>
                    <a:pt x="48" y="0"/>
                  </a:moveTo>
                  <a:cubicBezTo>
                    <a:pt x="44" y="0"/>
                    <a:pt x="40" y="0"/>
                    <a:pt x="35" y="1"/>
                  </a:cubicBezTo>
                  <a:cubicBezTo>
                    <a:pt x="20" y="5"/>
                    <a:pt x="7" y="16"/>
                    <a:pt x="0" y="30"/>
                  </a:cubicBezTo>
                  <a:cubicBezTo>
                    <a:pt x="3" y="28"/>
                    <a:pt x="6" y="27"/>
                    <a:pt x="10" y="25"/>
                  </a:cubicBezTo>
                  <a:cubicBezTo>
                    <a:pt x="16" y="16"/>
                    <a:pt x="26" y="10"/>
                    <a:pt x="37" y="7"/>
                  </a:cubicBezTo>
                  <a:cubicBezTo>
                    <a:pt x="41" y="6"/>
                    <a:pt x="45" y="6"/>
                    <a:pt x="48" y="6"/>
                  </a:cubicBezTo>
                  <a:cubicBezTo>
                    <a:pt x="48" y="6"/>
                    <a:pt x="48" y="6"/>
                    <a:pt x="48" y="6"/>
                  </a:cubicBezTo>
                  <a:cubicBezTo>
                    <a:pt x="73" y="6"/>
                    <a:pt x="96" y="25"/>
                    <a:pt x="102" y="52"/>
                  </a:cubicBezTo>
                  <a:cubicBezTo>
                    <a:pt x="102" y="52"/>
                    <a:pt x="102" y="52"/>
                    <a:pt x="102" y="52"/>
                  </a:cubicBezTo>
                  <a:cubicBezTo>
                    <a:pt x="133" y="181"/>
                    <a:pt x="133" y="181"/>
                    <a:pt x="133" y="181"/>
                  </a:cubicBezTo>
                  <a:cubicBezTo>
                    <a:pt x="133" y="181"/>
                    <a:pt x="133" y="181"/>
                    <a:pt x="133" y="181"/>
                  </a:cubicBezTo>
                  <a:cubicBezTo>
                    <a:pt x="135" y="191"/>
                    <a:pt x="139" y="200"/>
                    <a:pt x="144" y="207"/>
                  </a:cubicBezTo>
                  <a:cubicBezTo>
                    <a:pt x="152" y="217"/>
                    <a:pt x="162" y="225"/>
                    <a:pt x="173" y="229"/>
                  </a:cubicBezTo>
                  <a:cubicBezTo>
                    <a:pt x="184" y="233"/>
                    <a:pt x="197" y="234"/>
                    <a:pt x="210" y="234"/>
                  </a:cubicBezTo>
                  <a:cubicBezTo>
                    <a:pt x="219" y="234"/>
                    <a:pt x="228" y="234"/>
                    <a:pt x="238" y="233"/>
                  </a:cubicBezTo>
                  <a:cubicBezTo>
                    <a:pt x="243" y="232"/>
                    <a:pt x="248" y="232"/>
                    <a:pt x="253" y="232"/>
                  </a:cubicBezTo>
                  <a:cubicBezTo>
                    <a:pt x="253" y="232"/>
                    <a:pt x="253" y="232"/>
                    <a:pt x="253" y="232"/>
                  </a:cubicBezTo>
                  <a:cubicBezTo>
                    <a:pt x="254" y="232"/>
                    <a:pt x="256" y="232"/>
                    <a:pt x="257" y="232"/>
                  </a:cubicBezTo>
                  <a:cubicBezTo>
                    <a:pt x="244" y="229"/>
                    <a:pt x="232" y="227"/>
                    <a:pt x="221" y="226"/>
                  </a:cubicBezTo>
                  <a:cubicBezTo>
                    <a:pt x="190" y="226"/>
                    <a:pt x="150" y="224"/>
                    <a:pt x="143" y="192"/>
                  </a:cubicBezTo>
                  <a:cubicBezTo>
                    <a:pt x="139" y="169"/>
                    <a:pt x="136" y="168"/>
                    <a:pt x="135" y="168"/>
                  </a:cubicBezTo>
                  <a:cubicBezTo>
                    <a:pt x="135" y="168"/>
                    <a:pt x="135" y="168"/>
                    <a:pt x="135" y="168"/>
                  </a:cubicBezTo>
                  <a:cubicBezTo>
                    <a:pt x="135" y="168"/>
                    <a:pt x="135" y="168"/>
                    <a:pt x="135" y="168"/>
                  </a:cubicBezTo>
                  <a:cubicBezTo>
                    <a:pt x="135" y="168"/>
                    <a:pt x="135" y="168"/>
                    <a:pt x="135" y="168"/>
                  </a:cubicBezTo>
                  <a:cubicBezTo>
                    <a:pt x="108" y="50"/>
                    <a:pt x="108" y="50"/>
                    <a:pt x="108" y="50"/>
                  </a:cubicBezTo>
                  <a:cubicBezTo>
                    <a:pt x="101" y="21"/>
                    <a:pt x="76" y="0"/>
                    <a:pt x="48" y="0"/>
                  </a:cubicBezTo>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55" name="íslíḋe"/>
            <p:cNvSpPr/>
            <p:nvPr/>
          </p:nvSpPr>
          <p:spPr bwMode="auto">
            <a:xfrm>
              <a:off x="11889" y="3961"/>
              <a:ext cx="1237" cy="1954"/>
            </a:xfrm>
            <a:custGeom>
              <a:avLst/>
              <a:gdLst>
                <a:gd name="T0" fmla="*/ 526 w 593"/>
                <a:gd name="T1" fmla="*/ 937 h 937"/>
                <a:gd name="T2" fmla="*/ 567 w 593"/>
                <a:gd name="T3" fmla="*/ 585 h 937"/>
                <a:gd name="T4" fmla="*/ 501 w 593"/>
                <a:gd name="T5" fmla="*/ 205 h 937"/>
                <a:gd name="T6" fmla="*/ 0 w 593"/>
                <a:gd name="T7" fmla="*/ 0 h 937"/>
                <a:gd name="T8" fmla="*/ 73 w 593"/>
                <a:gd name="T9" fmla="*/ 515 h 937"/>
                <a:gd name="T10" fmla="*/ 526 w 593"/>
                <a:gd name="T11" fmla="*/ 937 h 937"/>
              </a:gdLst>
              <a:ahLst/>
              <a:cxnLst>
                <a:cxn ang="0">
                  <a:pos x="T0" y="T1"/>
                </a:cxn>
                <a:cxn ang="0">
                  <a:pos x="T2" y="T3"/>
                </a:cxn>
                <a:cxn ang="0">
                  <a:pos x="T4" y="T5"/>
                </a:cxn>
                <a:cxn ang="0">
                  <a:pos x="T6" y="T7"/>
                </a:cxn>
                <a:cxn ang="0">
                  <a:pos x="T8" y="T9"/>
                </a:cxn>
                <a:cxn ang="0">
                  <a:pos x="T10" y="T11"/>
                </a:cxn>
              </a:cxnLst>
              <a:rect l="0" t="0" r="r" b="b"/>
              <a:pathLst>
                <a:path w="593" h="937">
                  <a:moveTo>
                    <a:pt x="526" y="937"/>
                  </a:moveTo>
                  <a:cubicBezTo>
                    <a:pt x="587" y="829"/>
                    <a:pt x="593" y="728"/>
                    <a:pt x="567" y="585"/>
                  </a:cubicBezTo>
                  <a:cubicBezTo>
                    <a:pt x="501" y="205"/>
                    <a:pt x="501" y="205"/>
                    <a:pt x="501" y="205"/>
                  </a:cubicBezTo>
                  <a:cubicBezTo>
                    <a:pt x="0" y="0"/>
                    <a:pt x="0" y="0"/>
                    <a:pt x="0" y="0"/>
                  </a:cubicBezTo>
                  <a:cubicBezTo>
                    <a:pt x="73" y="515"/>
                    <a:pt x="73" y="515"/>
                    <a:pt x="73" y="515"/>
                  </a:cubicBezTo>
                  <a:cubicBezTo>
                    <a:pt x="526" y="937"/>
                    <a:pt x="526" y="937"/>
                    <a:pt x="526" y="937"/>
                  </a:cubicBezTo>
                </a:path>
              </a:pathLst>
            </a:custGeom>
            <a:solidFill>
              <a:srgbClr val="FCD3B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56" name="iŝļiḓé"/>
            <p:cNvSpPr/>
            <p:nvPr/>
          </p:nvSpPr>
          <p:spPr bwMode="auto">
            <a:xfrm>
              <a:off x="11874" y="3939"/>
              <a:ext cx="1239" cy="1991"/>
            </a:xfrm>
            <a:custGeom>
              <a:avLst/>
              <a:gdLst>
                <a:gd name="T0" fmla="*/ 538 w 594"/>
                <a:gd name="T1" fmla="*/ 950 h 954"/>
                <a:gd name="T2" fmla="*/ 594 w 594"/>
                <a:gd name="T3" fmla="*/ 736 h 954"/>
                <a:gd name="T4" fmla="*/ 580 w 594"/>
                <a:gd name="T5" fmla="*/ 594 h 954"/>
                <a:gd name="T6" fmla="*/ 574 w 594"/>
                <a:gd name="T7" fmla="*/ 595 h 954"/>
                <a:gd name="T8" fmla="*/ 580 w 594"/>
                <a:gd name="T9" fmla="*/ 594 h 954"/>
                <a:gd name="T10" fmla="*/ 514 w 594"/>
                <a:gd name="T11" fmla="*/ 211 h 954"/>
                <a:gd name="T12" fmla="*/ 0 w 594"/>
                <a:gd name="T13" fmla="*/ 0 h 954"/>
                <a:gd name="T14" fmla="*/ 74 w 594"/>
                <a:gd name="T15" fmla="*/ 525 h 954"/>
                <a:gd name="T16" fmla="*/ 81 w 594"/>
                <a:gd name="T17" fmla="*/ 531 h 954"/>
                <a:gd name="T18" fmla="*/ 86 w 594"/>
                <a:gd name="T19" fmla="*/ 524 h 954"/>
                <a:gd name="T20" fmla="*/ 15 w 594"/>
                <a:gd name="T21" fmla="*/ 19 h 954"/>
                <a:gd name="T22" fmla="*/ 503 w 594"/>
                <a:gd name="T23" fmla="*/ 219 h 954"/>
                <a:gd name="T24" fmla="*/ 568 w 594"/>
                <a:gd name="T25" fmla="*/ 596 h 954"/>
                <a:gd name="T26" fmla="*/ 568 w 594"/>
                <a:gd name="T27" fmla="*/ 596 h 954"/>
                <a:gd name="T28" fmla="*/ 582 w 594"/>
                <a:gd name="T29" fmla="*/ 736 h 954"/>
                <a:gd name="T30" fmla="*/ 528 w 594"/>
                <a:gd name="T31" fmla="*/ 944 h 954"/>
                <a:gd name="T32" fmla="*/ 530 w 594"/>
                <a:gd name="T33" fmla="*/ 952 h 954"/>
                <a:gd name="T34" fmla="*/ 538 w 594"/>
                <a:gd name="T35" fmla="*/ 950 h 954"/>
                <a:gd name="T36" fmla="*/ 538 w 594"/>
                <a:gd name="T37" fmla="*/ 95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4" h="954">
                  <a:moveTo>
                    <a:pt x="538" y="950"/>
                  </a:moveTo>
                  <a:cubicBezTo>
                    <a:pt x="578" y="880"/>
                    <a:pt x="594" y="813"/>
                    <a:pt x="594" y="736"/>
                  </a:cubicBezTo>
                  <a:cubicBezTo>
                    <a:pt x="594" y="693"/>
                    <a:pt x="589" y="646"/>
                    <a:pt x="580" y="594"/>
                  </a:cubicBezTo>
                  <a:cubicBezTo>
                    <a:pt x="574" y="595"/>
                    <a:pt x="574" y="595"/>
                    <a:pt x="574" y="595"/>
                  </a:cubicBezTo>
                  <a:cubicBezTo>
                    <a:pt x="580" y="594"/>
                    <a:pt x="580" y="594"/>
                    <a:pt x="580" y="594"/>
                  </a:cubicBezTo>
                  <a:cubicBezTo>
                    <a:pt x="514" y="211"/>
                    <a:pt x="514" y="211"/>
                    <a:pt x="514" y="211"/>
                  </a:cubicBezTo>
                  <a:cubicBezTo>
                    <a:pt x="0" y="0"/>
                    <a:pt x="0" y="0"/>
                    <a:pt x="0" y="0"/>
                  </a:cubicBezTo>
                  <a:cubicBezTo>
                    <a:pt x="74" y="525"/>
                    <a:pt x="74" y="525"/>
                    <a:pt x="74" y="525"/>
                  </a:cubicBezTo>
                  <a:cubicBezTo>
                    <a:pt x="75" y="529"/>
                    <a:pt x="78" y="531"/>
                    <a:pt x="81" y="531"/>
                  </a:cubicBezTo>
                  <a:cubicBezTo>
                    <a:pt x="84" y="530"/>
                    <a:pt x="86" y="527"/>
                    <a:pt x="86" y="524"/>
                  </a:cubicBezTo>
                  <a:cubicBezTo>
                    <a:pt x="15" y="19"/>
                    <a:pt x="15" y="19"/>
                    <a:pt x="15" y="19"/>
                  </a:cubicBezTo>
                  <a:cubicBezTo>
                    <a:pt x="503" y="219"/>
                    <a:pt x="503" y="219"/>
                    <a:pt x="503" y="219"/>
                  </a:cubicBezTo>
                  <a:cubicBezTo>
                    <a:pt x="568" y="596"/>
                    <a:pt x="568" y="596"/>
                    <a:pt x="568" y="596"/>
                  </a:cubicBezTo>
                  <a:cubicBezTo>
                    <a:pt x="568" y="596"/>
                    <a:pt x="568" y="596"/>
                    <a:pt x="568" y="596"/>
                  </a:cubicBezTo>
                  <a:cubicBezTo>
                    <a:pt x="577" y="648"/>
                    <a:pt x="582" y="694"/>
                    <a:pt x="582" y="736"/>
                  </a:cubicBezTo>
                  <a:cubicBezTo>
                    <a:pt x="582" y="811"/>
                    <a:pt x="566" y="876"/>
                    <a:pt x="528" y="944"/>
                  </a:cubicBezTo>
                  <a:cubicBezTo>
                    <a:pt x="526" y="947"/>
                    <a:pt x="527" y="951"/>
                    <a:pt x="530" y="952"/>
                  </a:cubicBezTo>
                  <a:cubicBezTo>
                    <a:pt x="533" y="954"/>
                    <a:pt x="536" y="953"/>
                    <a:pt x="538" y="950"/>
                  </a:cubicBezTo>
                  <a:cubicBezTo>
                    <a:pt x="538" y="950"/>
                    <a:pt x="538" y="950"/>
                    <a:pt x="538" y="950"/>
                  </a:cubicBezTo>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57" name="îšľíḋè"/>
            <p:cNvSpPr/>
            <p:nvPr/>
          </p:nvSpPr>
          <p:spPr bwMode="auto">
            <a:xfrm>
              <a:off x="11999" y="4989"/>
              <a:ext cx="571" cy="565"/>
            </a:xfrm>
            <a:custGeom>
              <a:avLst/>
              <a:gdLst>
                <a:gd name="T0" fmla="*/ 0 w 273"/>
                <a:gd name="T1" fmla="*/ 92 h 271"/>
                <a:gd name="T2" fmla="*/ 20 w 273"/>
                <a:gd name="T3" fmla="*/ 225 h 271"/>
                <a:gd name="T4" fmla="*/ 218 w 273"/>
                <a:gd name="T5" fmla="*/ 267 h 271"/>
                <a:gd name="T6" fmla="*/ 260 w 273"/>
                <a:gd name="T7" fmla="*/ 211 h 271"/>
                <a:gd name="T8" fmla="*/ 166 w 273"/>
                <a:gd name="T9" fmla="*/ 7 h 271"/>
                <a:gd name="T10" fmla="*/ 0 w 273"/>
                <a:gd name="T11" fmla="*/ 92 h 271"/>
              </a:gdLst>
              <a:ahLst/>
              <a:cxnLst>
                <a:cxn ang="0">
                  <a:pos x="T0" y="T1"/>
                </a:cxn>
                <a:cxn ang="0">
                  <a:pos x="T2" y="T3"/>
                </a:cxn>
                <a:cxn ang="0">
                  <a:pos x="T4" y="T5"/>
                </a:cxn>
                <a:cxn ang="0">
                  <a:pos x="T6" y="T7"/>
                </a:cxn>
                <a:cxn ang="0">
                  <a:pos x="T8" y="T9"/>
                </a:cxn>
                <a:cxn ang="0">
                  <a:pos x="T10" y="T11"/>
                </a:cxn>
              </a:cxnLst>
              <a:rect l="0" t="0" r="r" b="b"/>
              <a:pathLst>
                <a:path w="273" h="271">
                  <a:moveTo>
                    <a:pt x="0" y="92"/>
                  </a:moveTo>
                  <a:cubicBezTo>
                    <a:pt x="1" y="95"/>
                    <a:pt x="20" y="225"/>
                    <a:pt x="20" y="225"/>
                  </a:cubicBezTo>
                  <a:cubicBezTo>
                    <a:pt x="20" y="225"/>
                    <a:pt x="216" y="264"/>
                    <a:pt x="218" y="267"/>
                  </a:cubicBezTo>
                  <a:cubicBezTo>
                    <a:pt x="220" y="271"/>
                    <a:pt x="273" y="247"/>
                    <a:pt x="260" y="211"/>
                  </a:cubicBezTo>
                  <a:cubicBezTo>
                    <a:pt x="247" y="175"/>
                    <a:pt x="174" y="15"/>
                    <a:pt x="166" y="7"/>
                  </a:cubicBezTo>
                  <a:cubicBezTo>
                    <a:pt x="158" y="0"/>
                    <a:pt x="0" y="92"/>
                    <a:pt x="0" y="92"/>
                  </a:cubicBezTo>
                  <a:close/>
                </a:path>
              </a:pathLst>
            </a:custGeom>
            <a:solidFill>
              <a:srgbClr val="FCD3B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58" name="í$ľîďe"/>
            <p:cNvSpPr/>
            <p:nvPr/>
          </p:nvSpPr>
          <p:spPr bwMode="auto">
            <a:xfrm>
              <a:off x="12264" y="5915"/>
              <a:ext cx="763" cy="321"/>
            </a:xfrm>
            <a:custGeom>
              <a:avLst/>
              <a:gdLst>
                <a:gd name="T0" fmla="*/ 335 w 354"/>
                <a:gd name="T1" fmla="*/ 0 h 149"/>
                <a:gd name="T2" fmla="*/ 354 w 354"/>
                <a:gd name="T3" fmla="*/ 147 h 149"/>
                <a:gd name="T4" fmla="*/ 11 w 354"/>
                <a:gd name="T5" fmla="*/ 149 h 149"/>
                <a:gd name="T6" fmla="*/ 6 w 354"/>
                <a:gd name="T7" fmla="*/ 111 h 149"/>
                <a:gd name="T8" fmla="*/ 0 w 354"/>
                <a:gd name="T9" fmla="*/ 50 h 149"/>
                <a:gd name="T10" fmla="*/ 335 w 354"/>
                <a:gd name="T11" fmla="*/ 0 h 149"/>
              </a:gdLst>
              <a:ahLst/>
              <a:cxnLst>
                <a:cxn ang="0">
                  <a:pos x="T0" y="T1"/>
                </a:cxn>
                <a:cxn ang="0">
                  <a:pos x="T2" y="T3"/>
                </a:cxn>
                <a:cxn ang="0">
                  <a:pos x="T4" y="T5"/>
                </a:cxn>
                <a:cxn ang="0">
                  <a:pos x="T6" y="T7"/>
                </a:cxn>
                <a:cxn ang="0">
                  <a:pos x="T8" y="T9"/>
                </a:cxn>
                <a:cxn ang="0">
                  <a:pos x="T10" y="T11"/>
                </a:cxn>
              </a:cxnLst>
              <a:rect l="0" t="0" r="r" b="b"/>
              <a:pathLst>
                <a:path w="354" h="149">
                  <a:moveTo>
                    <a:pt x="335" y="0"/>
                  </a:moveTo>
                  <a:lnTo>
                    <a:pt x="354" y="147"/>
                  </a:lnTo>
                  <a:lnTo>
                    <a:pt x="11" y="149"/>
                  </a:lnTo>
                  <a:lnTo>
                    <a:pt x="6" y="111"/>
                  </a:lnTo>
                  <a:lnTo>
                    <a:pt x="0" y="50"/>
                  </a:lnTo>
                  <a:lnTo>
                    <a:pt x="335" y="0"/>
                  </a:lnTo>
                  <a:close/>
                </a:path>
              </a:pathLst>
            </a:custGeom>
            <a:solidFill>
              <a:srgbClr val="FCD3B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59" name="ís1îdé"/>
            <p:cNvSpPr/>
            <p:nvPr/>
          </p:nvSpPr>
          <p:spPr bwMode="auto">
            <a:xfrm>
              <a:off x="12264" y="5915"/>
              <a:ext cx="763" cy="321"/>
            </a:xfrm>
            <a:custGeom>
              <a:avLst/>
              <a:gdLst>
                <a:gd name="T0" fmla="*/ 335 w 354"/>
                <a:gd name="T1" fmla="*/ 0 h 149"/>
                <a:gd name="T2" fmla="*/ 354 w 354"/>
                <a:gd name="T3" fmla="*/ 147 h 149"/>
                <a:gd name="T4" fmla="*/ 11 w 354"/>
                <a:gd name="T5" fmla="*/ 149 h 149"/>
                <a:gd name="T6" fmla="*/ 6 w 354"/>
                <a:gd name="T7" fmla="*/ 111 h 149"/>
                <a:gd name="T8" fmla="*/ 0 w 354"/>
                <a:gd name="T9" fmla="*/ 50 h 149"/>
                <a:gd name="T10" fmla="*/ 335 w 354"/>
                <a:gd name="T11" fmla="*/ 0 h 149"/>
              </a:gdLst>
              <a:ahLst/>
              <a:cxnLst>
                <a:cxn ang="0">
                  <a:pos x="T0" y="T1"/>
                </a:cxn>
                <a:cxn ang="0">
                  <a:pos x="T2" y="T3"/>
                </a:cxn>
                <a:cxn ang="0">
                  <a:pos x="T4" y="T5"/>
                </a:cxn>
                <a:cxn ang="0">
                  <a:pos x="T6" y="T7"/>
                </a:cxn>
                <a:cxn ang="0">
                  <a:pos x="T8" y="T9"/>
                </a:cxn>
                <a:cxn ang="0">
                  <a:pos x="T10" y="T11"/>
                </a:cxn>
              </a:cxnLst>
              <a:rect l="0" t="0" r="r" b="b"/>
              <a:pathLst>
                <a:path w="354" h="149">
                  <a:moveTo>
                    <a:pt x="335" y="0"/>
                  </a:moveTo>
                  <a:lnTo>
                    <a:pt x="354" y="147"/>
                  </a:lnTo>
                  <a:lnTo>
                    <a:pt x="11" y="149"/>
                  </a:lnTo>
                  <a:lnTo>
                    <a:pt x="6" y="111"/>
                  </a:lnTo>
                  <a:lnTo>
                    <a:pt x="0" y="50"/>
                  </a:lnTo>
                  <a:lnTo>
                    <a:pt x="33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0" name="í$ļîḑé"/>
            <p:cNvSpPr/>
            <p:nvPr/>
          </p:nvSpPr>
          <p:spPr bwMode="auto">
            <a:xfrm>
              <a:off x="12251" y="5902"/>
              <a:ext cx="791" cy="347"/>
            </a:xfrm>
            <a:custGeom>
              <a:avLst/>
              <a:gdLst>
                <a:gd name="T0" fmla="*/ 347 w 380"/>
                <a:gd name="T1" fmla="*/ 7 h 166"/>
                <a:gd name="T2" fmla="*/ 366 w 380"/>
                <a:gd name="T3" fmla="*/ 152 h 166"/>
                <a:gd name="T4" fmla="*/ 24 w 380"/>
                <a:gd name="T5" fmla="*/ 154 h 166"/>
                <a:gd name="T6" fmla="*/ 19 w 380"/>
                <a:gd name="T7" fmla="*/ 120 h 166"/>
                <a:gd name="T8" fmla="*/ 13 w 380"/>
                <a:gd name="T9" fmla="*/ 58 h 166"/>
                <a:gd name="T10" fmla="*/ 6 w 380"/>
                <a:gd name="T11" fmla="*/ 52 h 166"/>
                <a:gd name="T12" fmla="*/ 1 w 380"/>
                <a:gd name="T13" fmla="*/ 59 h 166"/>
                <a:gd name="T14" fmla="*/ 7 w 380"/>
                <a:gd name="T15" fmla="*/ 121 h 166"/>
                <a:gd name="T16" fmla="*/ 13 w 380"/>
                <a:gd name="T17" fmla="*/ 166 h 166"/>
                <a:gd name="T18" fmla="*/ 380 w 380"/>
                <a:gd name="T19" fmla="*/ 164 h 166"/>
                <a:gd name="T20" fmla="*/ 359 w 380"/>
                <a:gd name="T21" fmla="*/ 5 h 166"/>
                <a:gd name="T22" fmla="*/ 352 w 380"/>
                <a:gd name="T23" fmla="*/ 0 h 166"/>
                <a:gd name="T24" fmla="*/ 347 w 380"/>
                <a:gd name="T25" fmla="*/ 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0" h="166">
                  <a:moveTo>
                    <a:pt x="347" y="7"/>
                  </a:moveTo>
                  <a:cubicBezTo>
                    <a:pt x="366" y="152"/>
                    <a:pt x="366" y="152"/>
                    <a:pt x="366" y="152"/>
                  </a:cubicBezTo>
                  <a:cubicBezTo>
                    <a:pt x="24" y="154"/>
                    <a:pt x="24" y="154"/>
                    <a:pt x="24" y="154"/>
                  </a:cubicBezTo>
                  <a:cubicBezTo>
                    <a:pt x="19" y="120"/>
                    <a:pt x="19" y="120"/>
                    <a:pt x="19" y="120"/>
                  </a:cubicBezTo>
                  <a:cubicBezTo>
                    <a:pt x="13" y="58"/>
                    <a:pt x="13" y="58"/>
                    <a:pt x="13" y="58"/>
                  </a:cubicBezTo>
                  <a:cubicBezTo>
                    <a:pt x="12" y="54"/>
                    <a:pt x="9" y="52"/>
                    <a:pt x="6" y="52"/>
                  </a:cubicBezTo>
                  <a:cubicBezTo>
                    <a:pt x="3" y="53"/>
                    <a:pt x="0" y="56"/>
                    <a:pt x="1" y="59"/>
                  </a:cubicBezTo>
                  <a:cubicBezTo>
                    <a:pt x="7" y="121"/>
                    <a:pt x="7" y="121"/>
                    <a:pt x="7" y="121"/>
                  </a:cubicBezTo>
                  <a:cubicBezTo>
                    <a:pt x="13" y="166"/>
                    <a:pt x="13" y="166"/>
                    <a:pt x="13" y="166"/>
                  </a:cubicBezTo>
                  <a:cubicBezTo>
                    <a:pt x="380" y="164"/>
                    <a:pt x="380" y="164"/>
                    <a:pt x="380" y="164"/>
                  </a:cubicBezTo>
                  <a:cubicBezTo>
                    <a:pt x="359" y="5"/>
                    <a:pt x="359" y="5"/>
                    <a:pt x="359" y="5"/>
                  </a:cubicBezTo>
                  <a:cubicBezTo>
                    <a:pt x="358" y="2"/>
                    <a:pt x="355" y="0"/>
                    <a:pt x="352" y="0"/>
                  </a:cubicBezTo>
                  <a:cubicBezTo>
                    <a:pt x="349" y="0"/>
                    <a:pt x="346" y="3"/>
                    <a:pt x="347" y="7"/>
                  </a:cubicBezTo>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1" name="işľíḍe"/>
            <p:cNvSpPr/>
            <p:nvPr/>
          </p:nvSpPr>
          <p:spPr bwMode="auto">
            <a:xfrm>
              <a:off x="12393" y="4252"/>
              <a:ext cx="271" cy="392"/>
            </a:xfrm>
            <a:custGeom>
              <a:avLst/>
              <a:gdLst>
                <a:gd name="T0" fmla="*/ 7 w 130"/>
                <a:gd name="T1" fmla="*/ 0 h 188"/>
                <a:gd name="T2" fmla="*/ 4 w 130"/>
                <a:gd name="T3" fmla="*/ 16 h 188"/>
                <a:gd name="T4" fmla="*/ 1 w 130"/>
                <a:gd name="T5" fmla="*/ 115 h 188"/>
                <a:gd name="T6" fmla="*/ 62 w 130"/>
                <a:gd name="T7" fmla="*/ 188 h 188"/>
                <a:gd name="T8" fmla="*/ 68 w 130"/>
                <a:gd name="T9" fmla="*/ 188 h 188"/>
                <a:gd name="T10" fmla="*/ 128 w 130"/>
                <a:gd name="T11" fmla="*/ 127 h 188"/>
                <a:gd name="T12" fmla="*/ 130 w 130"/>
                <a:gd name="T13" fmla="*/ 83 h 188"/>
                <a:gd name="T14" fmla="*/ 119 w 130"/>
                <a:gd name="T15" fmla="*/ 15 h 188"/>
                <a:gd name="T16" fmla="*/ 110 w 130"/>
                <a:gd name="T17" fmla="*/ 11 h 188"/>
                <a:gd name="T18" fmla="*/ 98 w 130"/>
                <a:gd name="T19" fmla="*/ 15 h 188"/>
                <a:gd name="T20" fmla="*/ 69 w 130"/>
                <a:gd name="T21" fmla="*/ 20 h 188"/>
                <a:gd name="T22" fmla="*/ 64 w 130"/>
                <a:gd name="T23" fmla="*/ 20 h 188"/>
                <a:gd name="T24" fmla="*/ 47 w 130"/>
                <a:gd name="T25" fmla="*/ 21 h 188"/>
                <a:gd name="T26" fmla="*/ 7 w 130"/>
                <a:gd name="T2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88">
                  <a:moveTo>
                    <a:pt x="7" y="0"/>
                  </a:moveTo>
                  <a:cubicBezTo>
                    <a:pt x="5" y="0"/>
                    <a:pt x="4" y="4"/>
                    <a:pt x="4" y="16"/>
                  </a:cubicBezTo>
                  <a:cubicBezTo>
                    <a:pt x="1" y="115"/>
                    <a:pt x="1" y="115"/>
                    <a:pt x="1" y="115"/>
                  </a:cubicBezTo>
                  <a:cubicBezTo>
                    <a:pt x="0" y="152"/>
                    <a:pt x="27" y="185"/>
                    <a:pt x="62" y="188"/>
                  </a:cubicBezTo>
                  <a:cubicBezTo>
                    <a:pt x="64" y="188"/>
                    <a:pt x="66" y="188"/>
                    <a:pt x="68" y="188"/>
                  </a:cubicBezTo>
                  <a:cubicBezTo>
                    <a:pt x="101" y="188"/>
                    <a:pt x="127" y="162"/>
                    <a:pt x="128" y="127"/>
                  </a:cubicBezTo>
                  <a:cubicBezTo>
                    <a:pt x="130" y="83"/>
                    <a:pt x="130" y="83"/>
                    <a:pt x="130" y="83"/>
                  </a:cubicBezTo>
                  <a:cubicBezTo>
                    <a:pt x="119" y="15"/>
                    <a:pt x="119" y="15"/>
                    <a:pt x="119" y="15"/>
                  </a:cubicBezTo>
                  <a:cubicBezTo>
                    <a:pt x="110" y="11"/>
                    <a:pt x="110" y="11"/>
                    <a:pt x="110" y="11"/>
                  </a:cubicBezTo>
                  <a:cubicBezTo>
                    <a:pt x="106" y="12"/>
                    <a:pt x="102" y="13"/>
                    <a:pt x="98" y="15"/>
                  </a:cubicBezTo>
                  <a:cubicBezTo>
                    <a:pt x="89" y="17"/>
                    <a:pt x="80" y="20"/>
                    <a:pt x="69" y="20"/>
                  </a:cubicBezTo>
                  <a:cubicBezTo>
                    <a:pt x="68" y="20"/>
                    <a:pt x="66" y="20"/>
                    <a:pt x="64" y="20"/>
                  </a:cubicBezTo>
                  <a:cubicBezTo>
                    <a:pt x="47" y="21"/>
                    <a:pt x="47" y="21"/>
                    <a:pt x="47" y="21"/>
                  </a:cubicBezTo>
                  <a:cubicBezTo>
                    <a:pt x="23" y="19"/>
                    <a:pt x="12" y="0"/>
                    <a:pt x="7" y="0"/>
                  </a:cubicBezTo>
                </a:path>
              </a:pathLst>
            </a:custGeom>
            <a:solidFill>
              <a:srgbClr val="E8B9A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2" name="îSļïḍè"/>
            <p:cNvSpPr/>
            <p:nvPr/>
          </p:nvSpPr>
          <p:spPr bwMode="auto">
            <a:xfrm>
              <a:off x="12624" y="4271"/>
              <a:ext cx="17" cy="11"/>
            </a:xfrm>
            <a:custGeom>
              <a:avLst/>
              <a:gdLst>
                <a:gd name="T0" fmla="*/ 8 w 9"/>
                <a:gd name="T1" fmla="*/ 0 h 5"/>
                <a:gd name="T2" fmla="*/ 0 w 9"/>
                <a:gd name="T3" fmla="*/ 1 h 5"/>
                <a:gd name="T4" fmla="*/ 9 w 9"/>
                <a:gd name="T5" fmla="*/ 5 h 5"/>
                <a:gd name="T6" fmla="*/ 8 w 9"/>
                <a:gd name="T7" fmla="*/ 0 h 5"/>
              </a:gdLst>
              <a:ahLst/>
              <a:cxnLst>
                <a:cxn ang="0">
                  <a:pos x="T0" y="T1"/>
                </a:cxn>
                <a:cxn ang="0">
                  <a:pos x="T2" y="T3"/>
                </a:cxn>
                <a:cxn ang="0">
                  <a:pos x="T4" y="T5"/>
                </a:cxn>
                <a:cxn ang="0">
                  <a:pos x="T6" y="T7"/>
                </a:cxn>
              </a:cxnLst>
              <a:rect l="0" t="0" r="r" b="b"/>
              <a:pathLst>
                <a:path w="9" h="5">
                  <a:moveTo>
                    <a:pt x="8" y="0"/>
                  </a:moveTo>
                  <a:cubicBezTo>
                    <a:pt x="6" y="0"/>
                    <a:pt x="3" y="0"/>
                    <a:pt x="0" y="1"/>
                  </a:cubicBezTo>
                  <a:cubicBezTo>
                    <a:pt x="9" y="5"/>
                    <a:pt x="9" y="5"/>
                    <a:pt x="9" y="5"/>
                  </a:cubicBezTo>
                  <a:cubicBezTo>
                    <a:pt x="8" y="0"/>
                    <a:pt x="8" y="0"/>
                    <a:pt x="8" y="0"/>
                  </a:cubicBezTo>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3" name="îŝ1ídè"/>
            <p:cNvSpPr/>
            <p:nvPr/>
          </p:nvSpPr>
          <p:spPr bwMode="auto">
            <a:xfrm>
              <a:off x="12889" y="5618"/>
              <a:ext cx="34" cy="28"/>
            </a:xfrm>
            <a:custGeom>
              <a:avLst/>
              <a:gdLst>
                <a:gd name="T0" fmla="*/ 0 w 17"/>
                <a:gd name="T1" fmla="*/ 0 h 13"/>
                <a:gd name="T2" fmla="*/ 13 w 17"/>
                <a:gd name="T3" fmla="*/ 10 h 13"/>
                <a:gd name="T4" fmla="*/ 17 w 17"/>
                <a:gd name="T5" fmla="*/ 13 h 13"/>
                <a:gd name="T6" fmla="*/ 0 w 17"/>
                <a:gd name="T7" fmla="*/ 0 h 13"/>
              </a:gdLst>
              <a:ahLst/>
              <a:cxnLst>
                <a:cxn ang="0">
                  <a:pos x="T0" y="T1"/>
                </a:cxn>
                <a:cxn ang="0">
                  <a:pos x="T2" y="T3"/>
                </a:cxn>
                <a:cxn ang="0">
                  <a:pos x="T4" y="T5"/>
                </a:cxn>
                <a:cxn ang="0">
                  <a:pos x="T6" y="T7"/>
                </a:cxn>
              </a:cxnLst>
              <a:rect l="0" t="0" r="r" b="b"/>
              <a:pathLst>
                <a:path w="17" h="13">
                  <a:moveTo>
                    <a:pt x="0" y="0"/>
                  </a:moveTo>
                  <a:cubicBezTo>
                    <a:pt x="13" y="10"/>
                    <a:pt x="13" y="10"/>
                    <a:pt x="13" y="10"/>
                  </a:cubicBezTo>
                  <a:cubicBezTo>
                    <a:pt x="14" y="11"/>
                    <a:pt x="15" y="12"/>
                    <a:pt x="17" y="13"/>
                  </a:cubicBezTo>
                  <a:cubicBezTo>
                    <a:pt x="0" y="0"/>
                    <a:pt x="0" y="0"/>
                    <a:pt x="0" y="0"/>
                  </a:cubicBezTo>
                </a:path>
              </a:pathLst>
            </a:custGeom>
            <a:solidFill>
              <a:srgbClr val="E8B9A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4" name="iš1ide"/>
            <p:cNvSpPr/>
            <p:nvPr/>
          </p:nvSpPr>
          <p:spPr bwMode="auto">
            <a:xfrm>
              <a:off x="11786" y="3679"/>
              <a:ext cx="384" cy="1545"/>
            </a:xfrm>
            <a:custGeom>
              <a:avLst/>
              <a:gdLst>
                <a:gd name="T0" fmla="*/ 59 w 184"/>
                <a:gd name="T1" fmla="*/ 3 h 741"/>
                <a:gd name="T2" fmla="*/ 4 w 184"/>
                <a:gd name="T3" fmla="*/ 76 h 741"/>
                <a:gd name="T4" fmla="*/ 106 w 184"/>
                <a:gd name="T5" fmla="*/ 741 h 741"/>
                <a:gd name="T6" fmla="*/ 173 w 184"/>
                <a:gd name="T7" fmla="*/ 725 h 741"/>
                <a:gd name="T8" fmla="*/ 184 w 184"/>
                <a:gd name="T9" fmla="*/ 583 h 741"/>
                <a:gd name="T10" fmla="*/ 153 w 184"/>
                <a:gd name="T11" fmla="*/ 437 h 741"/>
                <a:gd name="T12" fmla="*/ 171 w 184"/>
                <a:gd name="T13" fmla="*/ 441 h 741"/>
                <a:gd name="T14" fmla="*/ 176 w 184"/>
                <a:gd name="T15" fmla="*/ 360 h 741"/>
                <a:gd name="T16" fmla="*/ 131 w 184"/>
                <a:gd name="T17" fmla="*/ 64 h 741"/>
                <a:gd name="T18" fmla="*/ 59 w 184"/>
                <a:gd name="T19" fmla="*/ 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741">
                  <a:moveTo>
                    <a:pt x="59" y="3"/>
                  </a:moveTo>
                  <a:cubicBezTo>
                    <a:pt x="24" y="7"/>
                    <a:pt x="0" y="39"/>
                    <a:pt x="4" y="76"/>
                  </a:cubicBezTo>
                  <a:cubicBezTo>
                    <a:pt x="106" y="741"/>
                    <a:pt x="106" y="741"/>
                    <a:pt x="106" y="741"/>
                  </a:cubicBezTo>
                  <a:cubicBezTo>
                    <a:pt x="173" y="725"/>
                    <a:pt x="173" y="725"/>
                    <a:pt x="173" y="725"/>
                  </a:cubicBezTo>
                  <a:cubicBezTo>
                    <a:pt x="184" y="583"/>
                    <a:pt x="184" y="583"/>
                    <a:pt x="184" y="583"/>
                  </a:cubicBezTo>
                  <a:cubicBezTo>
                    <a:pt x="153" y="437"/>
                    <a:pt x="153" y="437"/>
                    <a:pt x="153" y="437"/>
                  </a:cubicBezTo>
                  <a:cubicBezTo>
                    <a:pt x="171" y="441"/>
                    <a:pt x="171" y="441"/>
                    <a:pt x="171" y="441"/>
                  </a:cubicBezTo>
                  <a:cubicBezTo>
                    <a:pt x="176" y="360"/>
                    <a:pt x="176" y="360"/>
                    <a:pt x="176" y="360"/>
                  </a:cubicBezTo>
                  <a:cubicBezTo>
                    <a:pt x="131" y="64"/>
                    <a:pt x="131" y="64"/>
                    <a:pt x="131" y="64"/>
                  </a:cubicBezTo>
                  <a:cubicBezTo>
                    <a:pt x="126" y="27"/>
                    <a:pt x="94" y="0"/>
                    <a:pt x="59" y="3"/>
                  </a:cubicBezTo>
                  <a:close/>
                </a:path>
              </a:pathLst>
            </a:custGeom>
            <a:solidFill>
              <a:srgbClr val="FCD3B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5" name="iṩḷïḓé"/>
            <p:cNvSpPr/>
            <p:nvPr/>
          </p:nvSpPr>
          <p:spPr bwMode="auto">
            <a:xfrm>
              <a:off x="12311" y="3679"/>
              <a:ext cx="412" cy="1049"/>
            </a:xfrm>
            <a:custGeom>
              <a:avLst/>
              <a:gdLst>
                <a:gd name="T0" fmla="*/ 198 w 198"/>
                <a:gd name="T1" fmla="*/ 504 h 504"/>
                <a:gd name="T2" fmla="*/ 131 w 198"/>
                <a:gd name="T3" fmla="*/ 64 h 504"/>
                <a:gd name="T4" fmla="*/ 59 w 198"/>
                <a:gd name="T5" fmla="*/ 3 h 504"/>
                <a:gd name="T6" fmla="*/ 5 w 198"/>
                <a:gd name="T7" fmla="*/ 76 h 504"/>
                <a:gd name="T8" fmla="*/ 71 w 198"/>
                <a:gd name="T9" fmla="*/ 478 h 504"/>
              </a:gdLst>
              <a:ahLst/>
              <a:cxnLst>
                <a:cxn ang="0">
                  <a:pos x="T0" y="T1"/>
                </a:cxn>
                <a:cxn ang="0">
                  <a:pos x="T2" y="T3"/>
                </a:cxn>
                <a:cxn ang="0">
                  <a:pos x="T4" y="T5"/>
                </a:cxn>
                <a:cxn ang="0">
                  <a:pos x="T6" y="T7"/>
                </a:cxn>
                <a:cxn ang="0">
                  <a:pos x="T8" y="T9"/>
                </a:cxn>
              </a:cxnLst>
              <a:rect l="0" t="0" r="r" b="b"/>
              <a:pathLst>
                <a:path w="198" h="504">
                  <a:moveTo>
                    <a:pt x="198" y="504"/>
                  </a:moveTo>
                  <a:cubicBezTo>
                    <a:pt x="131" y="64"/>
                    <a:pt x="131" y="64"/>
                    <a:pt x="131" y="64"/>
                  </a:cubicBezTo>
                  <a:cubicBezTo>
                    <a:pt x="126" y="27"/>
                    <a:pt x="94" y="0"/>
                    <a:pt x="59" y="3"/>
                  </a:cubicBezTo>
                  <a:cubicBezTo>
                    <a:pt x="24" y="7"/>
                    <a:pt x="0" y="39"/>
                    <a:pt x="5" y="76"/>
                  </a:cubicBezTo>
                  <a:cubicBezTo>
                    <a:pt x="71" y="478"/>
                    <a:pt x="71" y="478"/>
                    <a:pt x="71" y="478"/>
                  </a:cubicBezTo>
                </a:path>
              </a:pathLst>
            </a:custGeom>
            <a:solidFill>
              <a:srgbClr val="FCD3B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6" name="i$lïḋè"/>
            <p:cNvSpPr/>
            <p:nvPr/>
          </p:nvSpPr>
          <p:spPr bwMode="auto">
            <a:xfrm>
              <a:off x="12311" y="3679"/>
              <a:ext cx="412" cy="1049"/>
            </a:xfrm>
            <a:custGeom>
              <a:avLst/>
              <a:gdLst>
                <a:gd name="T0" fmla="*/ 198 w 198"/>
                <a:gd name="T1" fmla="*/ 504 h 504"/>
                <a:gd name="T2" fmla="*/ 131 w 198"/>
                <a:gd name="T3" fmla="*/ 64 h 504"/>
                <a:gd name="T4" fmla="*/ 59 w 198"/>
                <a:gd name="T5" fmla="*/ 3 h 504"/>
                <a:gd name="T6" fmla="*/ 5 w 198"/>
                <a:gd name="T7" fmla="*/ 76 h 504"/>
                <a:gd name="T8" fmla="*/ 71 w 198"/>
                <a:gd name="T9" fmla="*/ 478 h 504"/>
              </a:gdLst>
              <a:ahLst/>
              <a:cxnLst>
                <a:cxn ang="0">
                  <a:pos x="T0" y="T1"/>
                </a:cxn>
                <a:cxn ang="0">
                  <a:pos x="T2" y="T3"/>
                </a:cxn>
                <a:cxn ang="0">
                  <a:pos x="T4" y="T5"/>
                </a:cxn>
                <a:cxn ang="0">
                  <a:pos x="T6" y="T7"/>
                </a:cxn>
                <a:cxn ang="0">
                  <a:pos x="T8" y="T9"/>
                </a:cxn>
              </a:cxnLst>
              <a:rect l="0" t="0" r="r" b="b"/>
              <a:pathLst>
                <a:path w="198" h="504">
                  <a:moveTo>
                    <a:pt x="198" y="504"/>
                  </a:moveTo>
                  <a:cubicBezTo>
                    <a:pt x="131" y="64"/>
                    <a:pt x="131" y="64"/>
                    <a:pt x="131" y="64"/>
                  </a:cubicBezTo>
                  <a:cubicBezTo>
                    <a:pt x="126" y="27"/>
                    <a:pt x="94" y="0"/>
                    <a:pt x="59" y="3"/>
                  </a:cubicBezTo>
                  <a:cubicBezTo>
                    <a:pt x="24" y="7"/>
                    <a:pt x="0" y="39"/>
                    <a:pt x="5" y="76"/>
                  </a:cubicBezTo>
                  <a:cubicBezTo>
                    <a:pt x="71" y="478"/>
                    <a:pt x="71" y="478"/>
                    <a:pt x="71" y="478"/>
                  </a:cubicBezTo>
                </a:path>
              </a:pathLst>
            </a:custGeom>
            <a:noFill/>
            <a:ln w="19050" cap="rnd">
              <a:solidFill>
                <a:srgbClr val="640917"/>
              </a:solidFill>
              <a:prstDash val="solid"/>
              <a:miter lim="800000"/>
            </a:ln>
            <a:extLst>
              <a:ext uri="{909E8E84-426E-40DD-AFC4-6F175D3DCCD1}">
                <a14:hiddenFill xmlns:a14="http://schemas.microsoft.com/office/drawing/2010/main" xmlns="">
                  <a:solidFill>
                    <a:srgbClr val="FFFFFF"/>
                  </a:solidFill>
                </a14:hiddenFill>
              </a:ext>
            </a:extLst>
          </p:spPr>
          <p:txBody>
            <a:bodyPr anchor="ctr"/>
            <a:lstStyle/>
            <a:p>
              <a:pPr algn="ctr" defTabSz="1219200"/>
              <a:endParaRPr sz="2400">
                <a:solidFill>
                  <a:prstClr val="black"/>
                </a:solidFill>
                <a:cs typeface="+mn-ea"/>
                <a:sym typeface="+mn-lt"/>
              </a:endParaRPr>
            </a:p>
          </p:txBody>
        </p:sp>
        <p:sp>
          <p:nvSpPr>
            <p:cNvPr id="167" name="ïşḷíďê"/>
            <p:cNvSpPr/>
            <p:nvPr/>
          </p:nvSpPr>
          <p:spPr bwMode="auto">
            <a:xfrm>
              <a:off x="12611" y="3903"/>
              <a:ext cx="422" cy="1062"/>
            </a:xfrm>
            <a:custGeom>
              <a:avLst/>
              <a:gdLst>
                <a:gd name="T0" fmla="*/ 203 w 203"/>
                <a:gd name="T1" fmla="*/ 509 h 509"/>
                <a:gd name="T2" fmla="*/ 132 w 203"/>
                <a:gd name="T3" fmla="*/ 65 h 509"/>
                <a:gd name="T4" fmla="*/ 60 w 203"/>
                <a:gd name="T5" fmla="*/ 3 h 509"/>
                <a:gd name="T6" fmla="*/ 5 w 203"/>
                <a:gd name="T7" fmla="*/ 76 h 509"/>
                <a:gd name="T8" fmla="*/ 54 w 203"/>
                <a:gd name="T9" fmla="*/ 396 h 509"/>
                <a:gd name="T10" fmla="*/ 203 w 203"/>
                <a:gd name="T11" fmla="*/ 509 h 509"/>
              </a:gdLst>
              <a:ahLst/>
              <a:cxnLst>
                <a:cxn ang="0">
                  <a:pos x="T0" y="T1"/>
                </a:cxn>
                <a:cxn ang="0">
                  <a:pos x="T2" y="T3"/>
                </a:cxn>
                <a:cxn ang="0">
                  <a:pos x="T4" y="T5"/>
                </a:cxn>
                <a:cxn ang="0">
                  <a:pos x="T6" y="T7"/>
                </a:cxn>
                <a:cxn ang="0">
                  <a:pos x="T8" y="T9"/>
                </a:cxn>
                <a:cxn ang="0">
                  <a:pos x="T10" y="T11"/>
                </a:cxn>
              </a:cxnLst>
              <a:rect l="0" t="0" r="r" b="b"/>
              <a:pathLst>
                <a:path w="203" h="509">
                  <a:moveTo>
                    <a:pt x="203" y="509"/>
                  </a:moveTo>
                  <a:cubicBezTo>
                    <a:pt x="132" y="65"/>
                    <a:pt x="132" y="65"/>
                    <a:pt x="132" y="65"/>
                  </a:cubicBezTo>
                  <a:cubicBezTo>
                    <a:pt x="127" y="28"/>
                    <a:pt x="95" y="0"/>
                    <a:pt x="60" y="3"/>
                  </a:cubicBezTo>
                  <a:cubicBezTo>
                    <a:pt x="25" y="7"/>
                    <a:pt x="0" y="39"/>
                    <a:pt x="5" y="76"/>
                  </a:cubicBezTo>
                  <a:cubicBezTo>
                    <a:pt x="54" y="396"/>
                    <a:pt x="54" y="396"/>
                    <a:pt x="54" y="396"/>
                  </a:cubicBezTo>
                  <a:cubicBezTo>
                    <a:pt x="203" y="509"/>
                    <a:pt x="203" y="509"/>
                    <a:pt x="203" y="509"/>
                  </a:cubicBezTo>
                </a:path>
              </a:pathLst>
            </a:custGeom>
            <a:solidFill>
              <a:srgbClr val="FCD3B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8" name="íṥḷïďè"/>
            <p:cNvSpPr/>
            <p:nvPr/>
          </p:nvSpPr>
          <p:spPr bwMode="auto">
            <a:xfrm>
              <a:off x="12609" y="3896"/>
              <a:ext cx="437" cy="1080"/>
            </a:xfrm>
            <a:custGeom>
              <a:avLst/>
              <a:gdLst>
                <a:gd name="T0" fmla="*/ 210 w 210"/>
                <a:gd name="T1" fmla="*/ 511 h 518"/>
                <a:gd name="T2" fmla="*/ 139 w 210"/>
                <a:gd name="T3" fmla="*/ 67 h 518"/>
                <a:gd name="T4" fmla="*/ 133 w 210"/>
                <a:gd name="T5" fmla="*/ 68 h 518"/>
                <a:gd name="T6" fmla="*/ 139 w 210"/>
                <a:gd name="T7" fmla="*/ 67 h 518"/>
                <a:gd name="T8" fmla="*/ 114 w 210"/>
                <a:gd name="T9" fmla="*/ 19 h 518"/>
                <a:gd name="T10" fmla="*/ 66 w 210"/>
                <a:gd name="T11" fmla="*/ 0 h 518"/>
                <a:gd name="T12" fmla="*/ 60 w 210"/>
                <a:gd name="T13" fmla="*/ 0 h 518"/>
                <a:gd name="T14" fmla="*/ 60 w 210"/>
                <a:gd name="T15" fmla="*/ 0 h 518"/>
                <a:gd name="T16" fmla="*/ 17 w 210"/>
                <a:gd name="T17" fmla="*/ 23 h 518"/>
                <a:gd name="T18" fmla="*/ 0 w 210"/>
                <a:gd name="T19" fmla="*/ 70 h 518"/>
                <a:gd name="T20" fmla="*/ 0 w 210"/>
                <a:gd name="T21" fmla="*/ 80 h 518"/>
                <a:gd name="T22" fmla="*/ 0 w 210"/>
                <a:gd name="T23" fmla="*/ 80 h 518"/>
                <a:gd name="T24" fmla="*/ 49 w 210"/>
                <a:gd name="T25" fmla="*/ 400 h 518"/>
                <a:gd name="T26" fmla="*/ 56 w 210"/>
                <a:gd name="T27" fmla="*/ 405 h 518"/>
                <a:gd name="T28" fmla="*/ 61 w 210"/>
                <a:gd name="T29" fmla="*/ 398 h 518"/>
                <a:gd name="T30" fmla="*/ 12 w 210"/>
                <a:gd name="T31" fmla="*/ 78 h 518"/>
                <a:gd name="T32" fmla="*/ 6 w 210"/>
                <a:gd name="T33" fmla="*/ 79 h 518"/>
                <a:gd name="T34" fmla="*/ 12 w 210"/>
                <a:gd name="T35" fmla="*/ 79 h 518"/>
                <a:gd name="T36" fmla="*/ 12 w 210"/>
                <a:gd name="T37" fmla="*/ 70 h 518"/>
                <a:gd name="T38" fmla="*/ 26 w 210"/>
                <a:gd name="T39" fmla="*/ 31 h 518"/>
                <a:gd name="T40" fmla="*/ 61 w 210"/>
                <a:gd name="T41" fmla="*/ 12 h 518"/>
                <a:gd name="T42" fmla="*/ 62 w 210"/>
                <a:gd name="T43" fmla="*/ 12 h 518"/>
                <a:gd name="T44" fmla="*/ 61 w 210"/>
                <a:gd name="T45" fmla="*/ 12 h 518"/>
                <a:gd name="T46" fmla="*/ 66 w 210"/>
                <a:gd name="T47" fmla="*/ 12 h 518"/>
                <a:gd name="T48" fmla="*/ 106 w 210"/>
                <a:gd name="T49" fmla="*/ 28 h 518"/>
                <a:gd name="T50" fmla="*/ 127 w 210"/>
                <a:gd name="T51" fmla="*/ 68 h 518"/>
                <a:gd name="T52" fmla="*/ 127 w 210"/>
                <a:gd name="T53" fmla="*/ 68 h 518"/>
                <a:gd name="T54" fmla="*/ 198 w 210"/>
                <a:gd name="T55" fmla="*/ 512 h 518"/>
                <a:gd name="T56" fmla="*/ 205 w 210"/>
                <a:gd name="T57" fmla="*/ 517 h 518"/>
                <a:gd name="T58" fmla="*/ 210 w 210"/>
                <a:gd name="T59" fmla="*/ 511 h 518"/>
                <a:gd name="T60" fmla="*/ 210 w 210"/>
                <a:gd name="T61" fmla="*/ 51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0" h="518">
                  <a:moveTo>
                    <a:pt x="210" y="511"/>
                  </a:moveTo>
                  <a:cubicBezTo>
                    <a:pt x="139" y="67"/>
                    <a:pt x="139" y="67"/>
                    <a:pt x="139" y="67"/>
                  </a:cubicBezTo>
                  <a:cubicBezTo>
                    <a:pt x="133" y="68"/>
                    <a:pt x="133" y="68"/>
                    <a:pt x="133" y="68"/>
                  </a:cubicBezTo>
                  <a:cubicBezTo>
                    <a:pt x="139" y="67"/>
                    <a:pt x="139" y="67"/>
                    <a:pt x="139" y="67"/>
                  </a:cubicBezTo>
                  <a:cubicBezTo>
                    <a:pt x="136" y="48"/>
                    <a:pt x="127" y="31"/>
                    <a:pt x="114" y="19"/>
                  </a:cubicBezTo>
                  <a:cubicBezTo>
                    <a:pt x="101" y="7"/>
                    <a:pt x="84" y="0"/>
                    <a:pt x="66" y="0"/>
                  </a:cubicBezTo>
                  <a:cubicBezTo>
                    <a:pt x="64" y="0"/>
                    <a:pt x="62" y="0"/>
                    <a:pt x="60" y="0"/>
                  </a:cubicBezTo>
                  <a:cubicBezTo>
                    <a:pt x="60" y="0"/>
                    <a:pt x="60" y="0"/>
                    <a:pt x="60" y="0"/>
                  </a:cubicBezTo>
                  <a:cubicBezTo>
                    <a:pt x="43" y="2"/>
                    <a:pt x="27" y="11"/>
                    <a:pt x="17" y="23"/>
                  </a:cubicBezTo>
                  <a:cubicBezTo>
                    <a:pt x="6" y="36"/>
                    <a:pt x="0" y="52"/>
                    <a:pt x="0" y="70"/>
                  </a:cubicBezTo>
                  <a:cubicBezTo>
                    <a:pt x="0" y="73"/>
                    <a:pt x="0" y="77"/>
                    <a:pt x="0" y="80"/>
                  </a:cubicBezTo>
                  <a:cubicBezTo>
                    <a:pt x="0" y="80"/>
                    <a:pt x="0" y="80"/>
                    <a:pt x="0" y="80"/>
                  </a:cubicBezTo>
                  <a:cubicBezTo>
                    <a:pt x="49" y="400"/>
                    <a:pt x="49" y="400"/>
                    <a:pt x="49" y="400"/>
                  </a:cubicBezTo>
                  <a:cubicBezTo>
                    <a:pt x="49" y="403"/>
                    <a:pt x="52" y="405"/>
                    <a:pt x="56" y="405"/>
                  </a:cubicBezTo>
                  <a:cubicBezTo>
                    <a:pt x="59" y="404"/>
                    <a:pt x="61" y="401"/>
                    <a:pt x="61" y="398"/>
                  </a:cubicBezTo>
                  <a:cubicBezTo>
                    <a:pt x="12" y="78"/>
                    <a:pt x="12" y="78"/>
                    <a:pt x="12" y="78"/>
                  </a:cubicBezTo>
                  <a:cubicBezTo>
                    <a:pt x="6" y="79"/>
                    <a:pt x="6" y="79"/>
                    <a:pt x="6" y="79"/>
                  </a:cubicBezTo>
                  <a:cubicBezTo>
                    <a:pt x="12" y="79"/>
                    <a:pt x="12" y="79"/>
                    <a:pt x="12" y="79"/>
                  </a:cubicBezTo>
                  <a:cubicBezTo>
                    <a:pt x="12" y="76"/>
                    <a:pt x="12" y="73"/>
                    <a:pt x="12" y="70"/>
                  </a:cubicBezTo>
                  <a:cubicBezTo>
                    <a:pt x="12" y="55"/>
                    <a:pt x="17" y="41"/>
                    <a:pt x="26" y="31"/>
                  </a:cubicBezTo>
                  <a:cubicBezTo>
                    <a:pt x="35" y="21"/>
                    <a:pt x="47" y="14"/>
                    <a:pt x="61" y="12"/>
                  </a:cubicBezTo>
                  <a:cubicBezTo>
                    <a:pt x="62" y="12"/>
                    <a:pt x="62" y="12"/>
                    <a:pt x="62" y="12"/>
                  </a:cubicBezTo>
                  <a:cubicBezTo>
                    <a:pt x="61" y="12"/>
                    <a:pt x="61" y="12"/>
                    <a:pt x="61" y="12"/>
                  </a:cubicBezTo>
                  <a:cubicBezTo>
                    <a:pt x="63" y="12"/>
                    <a:pt x="65" y="12"/>
                    <a:pt x="66" y="12"/>
                  </a:cubicBezTo>
                  <a:cubicBezTo>
                    <a:pt x="81" y="12"/>
                    <a:pt x="95" y="18"/>
                    <a:pt x="106" y="28"/>
                  </a:cubicBezTo>
                  <a:cubicBezTo>
                    <a:pt x="117" y="38"/>
                    <a:pt x="125" y="52"/>
                    <a:pt x="127" y="68"/>
                  </a:cubicBezTo>
                  <a:cubicBezTo>
                    <a:pt x="127" y="68"/>
                    <a:pt x="127" y="68"/>
                    <a:pt x="127" y="68"/>
                  </a:cubicBezTo>
                  <a:cubicBezTo>
                    <a:pt x="198" y="512"/>
                    <a:pt x="198" y="512"/>
                    <a:pt x="198" y="512"/>
                  </a:cubicBezTo>
                  <a:cubicBezTo>
                    <a:pt x="198" y="516"/>
                    <a:pt x="201" y="518"/>
                    <a:pt x="205" y="517"/>
                  </a:cubicBezTo>
                  <a:cubicBezTo>
                    <a:pt x="208" y="517"/>
                    <a:pt x="210" y="514"/>
                    <a:pt x="210" y="511"/>
                  </a:cubicBezTo>
                  <a:cubicBezTo>
                    <a:pt x="210" y="511"/>
                    <a:pt x="210" y="511"/>
                    <a:pt x="210" y="511"/>
                  </a:cubicBezTo>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9" name="îs1iḍé"/>
            <p:cNvSpPr/>
            <p:nvPr/>
          </p:nvSpPr>
          <p:spPr bwMode="auto">
            <a:xfrm>
              <a:off x="12036" y="3594"/>
              <a:ext cx="422" cy="1080"/>
            </a:xfrm>
            <a:custGeom>
              <a:avLst/>
              <a:gdLst>
                <a:gd name="T0" fmla="*/ 203 w 203"/>
                <a:gd name="T1" fmla="*/ 518 h 518"/>
                <a:gd name="T2" fmla="*/ 131 w 203"/>
                <a:gd name="T3" fmla="*/ 64 h 518"/>
                <a:gd name="T4" fmla="*/ 59 w 203"/>
                <a:gd name="T5" fmla="*/ 3 h 518"/>
                <a:gd name="T6" fmla="*/ 5 w 203"/>
                <a:gd name="T7" fmla="*/ 76 h 518"/>
                <a:gd name="T8" fmla="*/ 74 w 203"/>
                <a:gd name="T9" fmla="*/ 515 h 518"/>
              </a:gdLst>
              <a:ahLst/>
              <a:cxnLst>
                <a:cxn ang="0">
                  <a:pos x="T0" y="T1"/>
                </a:cxn>
                <a:cxn ang="0">
                  <a:pos x="T2" y="T3"/>
                </a:cxn>
                <a:cxn ang="0">
                  <a:pos x="T4" y="T5"/>
                </a:cxn>
                <a:cxn ang="0">
                  <a:pos x="T6" y="T7"/>
                </a:cxn>
                <a:cxn ang="0">
                  <a:pos x="T8" y="T9"/>
                </a:cxn>
              </a:cxnLst>
              <a:rect l="0" t="0" r="r" b="b"/>
              <a:pathLst>
                <a:path w="203" h="518">
                  <a:moveTo>
                    <a:pt x="203" y="518"/>
                  </a:moveTo>
                  <a:cubicBezTo>
                    <a:pt x="131" y="64"/>
                    <a:pt x="131" y="64"/>
                    <a:pt x="131" y="64"/>
                  </a:cubicBezTo>
                  <a:cubicBezTo>
                    <a:pt x="126" y="27"/>
                    <a:pt x="94" y="0"/>
                    <a:pt x="59" y="3"/>
                  </a:cubicBezTo>
                  <a:cubicBezTo>
                    <a:pt x="24" y="6"/>
                    <a:pt x="0" y="39"/>
                    <a:pt x="5" y="76"/>
                  </a:cubicBezTo>
                  <a:cubicBezTo>
                    <a:pt x="74" y="515"/>
                    <a:pt x="74" y="515"/>
                    <a:pt x="74" y="515"/>
                  </a:cubicBezTo>
                </a:path>
              </a:pathLst>
            </a:custGeom>
            <a:solidFill>
              <a:srgbClr val="FCD3B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0" name="íşḻiḍê"/>
            <p:cNvSpPr/>
            <p:nvPr/>
          </p:nvSpPr>
          <p:spPr bwMode="auto">
            <a:xfrm>
              <a:off x="12036" y="3594"/>
              <a:ext cx="422" cy="1080"/>
            </a:xfrm>
            <a:custGeom>
              <a:avLst/>
              <a:gdLst>
                <a:gd name="T0" fmla="*/ 203 w 203"/>
                <a:gd name="T1" fmla="*/ 518 h 518"/>
                <a:gd name="T2" fmla="*/ 131 w 203"/>
                <a:gd name="T3" fmla="*/ 64 h 518"/>
                <a:gd name="T4" fmla="*/ 59 w 203"/>
                <a:gd name="T5" fmla="*/ 3 h 518"/>
                <a:gd name="T6" fmla="*/ 5 w 203"/>
                <a:gd name="T7" fmla="*/ 76 h 518"/>
                <a:gd name="T8" fmla="*/ 74 w 203"/>
                <a:gd name="T9" fmla="*/ 515 h 518"/>
              </a:gdLst>
              <a:ahLst/>
              <a:cxnLst>
                <a:cxn ang="0">
                  <a:pos x="T0" y="T1"/>
                </a:cxn>
                <a:cxn ang="0">
                  <a:pos x="T2" y="T3"/>
                </a:cxn>
                <a:cxn ang="0">
                  <a:pos x="T4" y="T5"/>
                </a:cxn>
                <a:cxn ang="0">
                  <a:pos x="T6" y="T7"/>
                </a:cxn>
                <a:cxn ang="0">
                  <a:pos x="T8" y="T9"/>
                </a:cxn>
              </a:cxnLst>
              <a:rect l="0" t="0" r="r" b="b"/>
              <a:pathLst>
                <a:path w="203" h="518">
                  <a:moveTo>
                    <a:pt x="203" y="518"/>
                  </a:moveTo>
                  <a:cubicBezTo>
                    <a:pt x="131" y="64"/>
                    <a:pt x="131" y="64"/>
                    <a:pt x="131" y="64"/>
                  </a:cubicBezTo>
                  <a:cubicBezTo>
                    <a:pt x="126" y="27"/>
                    <a:pt x="94" y="0"/>
                    <a:pt x="59" y="3"/>
                  </a:cubicBezTo>
                  <a:cubicBezTo>
                    <a:pt x="24" y="6"/>
                    <a:pt x="0" y="39"/>
                    <a:pt x="5" y="76"/>
                  </a:cubicBezTo>
                  <a:cubicBezTo>
                    <a:pt x="74" y="515"/>
                    <a:pt x="74" y="515"/>
                    <a:pt x="74" y="515"/>
                  </a:cubicBezTo>
                </a:path>
              </a:pathLst>
            </a:custGeom>
            <a:noFill/>
            <a:ln w="19050" cap="rnd">
              <a:solidFill>
                <a:srgbClr val="640917"/>
              </a:solidFill>
              <a:prstDash val="solid"/>
              <a:miter lim="800000"/>
            </a:ln>
            <a:extLst>
              <a:ext uri="{909E8E84-426E-40DD-AFC4-6F175D3DCCD1}">
                <a14:hiddenFill xmlns:a14="http://schemas.microsoft.com/office/drawing/2010/main" xmlns="">
                  <a:solidFill>
                    <a:srgbClr val="FFFFFF"/>
                  </a:solidFill>
                </a14:hiddenFill>
              </a:ext>
            </a:extLst>
          </p:spPr>
          <p:txBody>
            <a:bodyPr anchor="ctr"/>
            <a:lstStyle/>
            <a:p>
              <a:pPr algn="ctr" defTabSz="1219200"/>
              <a:endParaRPr sz="2400">
                <a:solidFill>
                  <a:prstClr val="black"/>
                </a:solidFill>
                <a:cs typeface="+mn-ea"/>
                <a:sym typeface="+mn-lt"/>
              </a:endParaRPr>
            </a:p>
          </p:txBody>
        </p:sp>
        <p:sp>
          <p:nvSpPr>
            <p:cNvPr id="171" name="íṧľiḑè"/>
            <p:cNvSpPr/>
            <p:nvPr/>
          </p:nvSpPr>
          <p:spPr bwMode="auto">
            <a:xfrm>
              <a:off x="12189" y="6083"/>
              <a:ext cx="855" cy="300"/>
            </a:xfrm>
            <a:custGeom>
              <a:avLst/>
              <a:gdLst>
                <a:gd name="T0" fmla="*/ 397 w 397"/>
                <a:gd name="T1" fmla="*/ 102 h 139"/>
                <a:gd name="T2" fmla="*/ 384 w 397"/>
                <a:gd name="T3" fmla="*/ 0 h 139"/>
                <a:gd name="T4" fmla="*/ 0 w 397"/>
                <a:gd name="T5" fmla="*/ 37 h 139"/>
                <a:gd name="T6" fmla="*/ 14 w 397"/>
                <a:gd name="T7" fmla="*/ 139 h 139"/>
                <a:gd name="T8" fmla="*/ 397 w 397"/>
                <a:gd name="T9" fmla="*/ 102 h 139"/>
              </a:gdLst>
              <a:ahLst/>
              <a:cxnLst>
                <a:cxn ang="0">
                  <a:pos x="T0" y="T1"/>
                </a:cxn>
                <a:cxn ang="0">
                  <a:pos x="T2" y="T3"/>
                </a:cxn>
                <a:cxn ang="0">
                  <a:pos x="T4" y="T5"/>
                </a:cxn>
                <a:cxn ang="0">
                  <a:pos x="T6" y="T7"/>
                </a:cxn>
                <a:cxn ang="0">
                  <a:pos x="T8" y="T9"/>
                </a:cxn>
              </a:cxnLst>
              <a:rect l="0" t="0" r="r" b="b"/>
              <a:pathLst>
                <a:path w="397" h="139">
                  <a:moveTo>
                    <a:pt x="397" y="102"/>
                  </a:moveTo>
                  <a:lnTo>
                    <a:pt x="384" y="0"/>
                  </a:lnTo>
                  <a:lnTo>
                    <a:pt x="0" y="37"/>
                  </a:lnTo>
                  <a:lnTo>
                    <a:pt x="14" y="139"/>
                  </a:lnTo>
                  <a:lnTo>
                    <a:pt x="397" y="10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2" name="ïšľïḍe"/>
            <p:cNvSpPr/>
            <p:nvPr/>
          </p:nvSpPr>
          <p:spPr bwMode="auto">
            <a:xfrm>
              <a:off x="12189" y="6083"/>
              <a:ext cx="855" cy="300"/>
            </a:xfrm>
            <a:custGeom>
              <a:avLst/>
              <a:gdLst>
                <a:gd name="T0" fmla="*/ 397 w 397"/>
                <a:gd name="T1" fmla="*/ 102 h 139"/>
                <a:gd name="T2" fmla="*/ 384 w 397"/>
                <a:gd name="T3" fmla="*/ 0 h 139"/>
                <a:gd name="T4" fmla="*/ 0 w 397"/>
                <a:gd name="T5" fmla="*/ 37 h 139"/>
                <a:gd name="T6" fmla="*/ 14 w 397"/>
                <a:gd name="T7" fmla="*/ 139 h 139"/>
                <a:gd name="T8" fmla="*/ 397 w 397"/>
                <a:gd name="T9" fmla="*/ 102 h 139"/>
              </a:gdLst>
              <a:ahLst/>
              <a:cxnLst>
                <a:cxn ang="0">
                  <a:pos x="T0" y="T1"/>
                </a:cxn>
                <a:cxn ang="0">
                  <a:pos x="T2" y="T3"/>
                </a:cxn>
                <a:cxn ang="0">
                  <a:pos x="T4" y="T5"/>
                </a:cxn>
                <a:cxn ang="0">
                  <a:pos x="T6" y="T7"/>
                </a:cxn>
                <a:cxn ang="0">
                  <a:pos x="T8" y="T9"/>
                </a:cxn>
              </a:cxnLst>
              <a:rect l="0" t="0" r="r" b="b"/>
              <a:pathLst>
                <a:path w="397" h="139">
                  <a:moveTo>
                    <a:pt x="397" y="102"/>
                  </a:moveTo>
                  <a:lnTo>
                    <a:pt x="384" y="0"/>
                  </a:lnTo>
                  <a:lnTo>
                    <a:pt x="0" y="37"/>
                  </a:lnTo>
                  <a:lnTo>
                    <a:pt x="14" y="139"/>
                  </a:lnTo>
                  <a:lnTo>
                    <a:pt x="397" y="10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3" name="îṣḻiḑé"/>
            <p:cNvSpPr/>
            <p:nvPr/>
          </p:nvSpPr>
          <p:spPr bwMode="auto">
            <a:xfrm>
              <a:off x="12178" y="6070"/>
              <a:ext cx="881" cy="323"/>
            </a:xfrm>
            <a:custGeom>
              <a:avLst/>
              <a:gdLst>
                <a:gd name="T0" fmla="*/ 402 w 409"/>
                <a:gd name="T1" fmla="*/ 108 h 150"/>
                <a:gd name="T2" fmla="*/ 408 w 409"/>
                <a:gd name="T3" fmla="*/ 107 h 150"/>
                <a:gd name="T4" fmla="*/ 394 w 409"/>
                <a:gd name="T5" fmla="*/ 0 h 150"/>
                <a:gd name="T6" fmla="*/ 0 w 409"/>
                <a:gd name="T7" fmla="*/ 38 h 150"/>
                <a:gd name="T8" fmla="*/ 14 w 409"/>
                <a:gd name="T9" fmla="*/ 150 h 150"/>
                <a:gd name="T10" fmla="*/ 409 w 409"/>
                <a:gd name="T11" fmla="*/ 113 h 150"/>
                <a:gd name="T12" fmla="*/ 408 w 409"/>
                <a:gd name="T13" fmla="*/ 107 h 150"/>
                <a:gd name="T14" fmla="*/ 402 w 409"/>
                <a:gd name="T15" fmla="*/ 108 h 150"/>
                <a:gd name="T16" fmla="*/ 402 w 409"/>
                <a:gd name="T17" fmla="*/ 102 h 150"/>
                <a:gd name="T18" fmla="*/ 24 w 409"/>
                <a:gd name="T19" fmla="*/ 138 h 150"/>
                <a:gd name="T20" fmla="*/ 12 w 409"/>
                <a:gd name="T21" fmla="*/ 49 h 150"/>
                <a:gd name="T22" fmla="*/ 384 w 409"/>
                <a:gd name="T23" fmla="*/ 13 h 150"/>
                <a:gd name="T24" fmla="*/ 396 w 409"/>
                <a:gd name="T25" fmla="*/ 109 h 150"/>
                <a:gd name="T26" fmla="*/ 402 w 409"/>
                <a:gd name="T27" fmla="*/ 108 h 150"/>
                <a:gd name="T28" fmla="*/ 402 w 409"/>
                <a:gd name="T29" fmla="*/ 102 h 150"/>
                <a:gd name="T30" fmla="*/ 402 w 409"/>
                <a:gd name="T31" fmla="*/ 10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9" h="150">
                  <a:moveTo>
                    <a:pt x="402" y="108"/>
                  </a:moveTo>
                  <a:lnTo>
                    <a:pt x="408" y="107"/>
                  </a:lnTo>
                  <a:lnTo>
                    <a:pt x="394" y="0"/>
                  </a:lnTo>
                  <a:lnTo>
                    <a:pt x="0" y="38"/>
                  </a:lnTo>
                  <a:lnTo>
                    <a:pt x="14" y="150"/>
                  </a:lnTo>
                  <a:lnTo>
                    <a:pt x="409" y="113"/>
                  </a:lnTo>
                  <a:lnTo>
                    <a:pt x="408" y="107"/>
                  </a:lnTo>
                  <a:lnTo>
                    <a:pt x="402" y="108"/>
                  </a:lnTo>
                  <a:lnTo>
                    <a:pt x="402" y="102"/>
                  </a:lnTo>
                  <a:lnTo>
                    <a:pt x="24" y="138"/>
                  </a:lnTo>
                  <a:lnTo>
                    <a:pt x="12" y="49"/>
                  </a:lnTo>
                  <a:lnTo>
                    <a:pt x="384" y="13"/>
                  </a:lnTo>
                  <a:lnTo>
                    <a:pt x="396" y="109"/>
                  </a:lnTo>
                  <a:lnTo>
                    <a:pt x="402" y="108"/>
                  </a:lnTo>
                  <a:lnTo>
                    <a:pt x="402" y="102"/>
                  </a:lnTo>
                  <a:lnTo>
                    <a:pt x="402" y="108"/>
                  </a:lnTo>
                  <a:close/>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4" name="íśļíḍé"/>
            <p:cNvSpPr/>
            <p:nvPr/>
          </p:nvSpPr>
          <p:spPr bwMode="auto">
            <a:xfrm>
              <a:off x="12178" y="6070"/>
              <a:ext cx="881" cy="323"/>
            </a:xfrm>
            <a:custGeom>
              <a:avLst/>
              <a:gdLst>
                <a:gd name="T0" fmla="*/ 402 w 409"/>
                <a:gd name="T1" fmla="*/ 108 h 150"/>
                <a:gd name="T2" fmla="*/ 408 w 409"/>
                <a:gd name="T3" fmla="*/ 107 h 150"/>
                <a:gd name="T4" fmla="*/ 394 w 409"/>
                <a:gd name="T5" fmla="*/ 0 h 150"/>
                <a:gd name="T6" fmla="*/ 0 w 409"/>
                <a:gd name="T7" fmla="*/ 38 h 150"/>
                <a:gd name="T8" fmla="*/ 14 w 409"/>
                <a:gd name="T9" fmla="*/ 150 h 150"/>
                <a:gd name="T10" fmla="*/ 409 w 409"/>
                <a:gd name="T11" fmla="*/ 113 h 150"/>
                <a:gd name="T12" fmla="*/ 408 w 409"/>
                <a:gd name="T13" fmla="*/ 107 h 150"/>
                <a:gd name="T14" fmla="*/ 402 w 409"/>
                <a:gd name="T15" fmla="*/ 108 h 150"/>
                <a:gd name="T16" fmla="*/ 402 w 409"/>
                <a:gd name="T17" fmla="*/ 102 h 150"/>
                <a:gd name="T18" fmla="*/ 24 w 409"/>
                <a:gd name="T19" fmla="*/ 138 h 150"/>
                <a:gd name="T20" fmla="*/ 12 w 409"/>
                <a:gd name="T21" fmla="*/ 49 h 150"/>
                <a:gd name="T22" fmla="*/ 384 w 409"/>
                <a:gd name="T23" fmla="*/ 13 h 150"/>
                <a:gd name="T24" fmla="*/ 396 w 409"/>
                <a:gd name="T25" fmla="*/ 109 h 150"/>
                <a:gd name="T26" fmla="*/ 402 w 409"/>
                <a:gd name="T27" fmla="*/ 108 h 150"/>
                <a:gd name="T28" fmla="*/ 402 w 409"/>
                <a:gd name="T29" fmla="*/ 102 h 150"/>
                <a:gd name="T30" fmla="*/ 402 w 409"/>
                <a:gd name="T31" fmla="*/ 10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9" h="150">
                  <a:moveTo>
                    <a:pt x="402" y="108"/>
                  </a:moveTo>
                  <a:lnTo>
                    <a:pt x="408" y="107"/>
                  </a:lnTo>
                  <a:lnTo>
                    <a:pt x="394" y="0"/>
                  </a:lnTo>
                  <a:lnTo>
                    <a:pt x="0" y="38"/>
                  </a:lnTo>
                  <a:lnTo>
                    <a:pt x="14" y="150"/>
                  </a:lnTo>
                  <a:lnTo>
                    <a:pt x="409" y="113"/>
                  </a:lnTo>
                  <a:lnTo>
                    <a:pt x="408" y="107"/>
                  </a:lnTo>
                  <a:lnTo>
                    <a:pt x="402" y="108"/>
                  </a:lnTo>
                  <a:lnTo>
                    <a:pt x="402" y="102"/>
                  </a:lnTo>
                  <a:lnTo>
                    <a:pt x="24" y="138"/>
                  </a:lnTo>
                  <a:lnTo>
                    <a:pt x="12" y="49"/>
                  </a:lnTo>
                  <a:lnTo>
                    <a:pt x="384" y="13"/>
                  </a:lnTo>
                  <a:lnTo>
                    <a:pt x="396" y="109"/>
                  </a:lnTo>
                  <a:lnTo>
                    <a:pt x="402" y="108"/>
                  </a:lnTo>
                  <a:lnTo>
                    <a:pt x="402" y="102"/>
                  </a:lnTo>
                  <a:lnTo>
                    <a:pt x="402" y="10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5" name="íSḷîḋè"/>
            <p:cNvSpPr/>
            <p:nvPr/>
          </p:nvSpPr>
          <p:spPr bwMode="auto">
            <a:xfrm>
              <a:off x="12215" y="6178"/>
              <a:ext cx="810" cy="144"/>
            </a:xfrm>
            <a:custGeom>
              <a:avLst/>
              <a:gdLst>
                <a:gd name="T0" fmla="*/ 372 w 376"/>
                <a:gd name="T1" fmla="*/ 0 h 67"/>
                <a:gd name="T2" fmla="*/ 0 w 376"/>
                <a:gd name="T3" fmla="*/ 36 h 67"/>
                <a:gd name="T4" fmla="*/ 4 w 376"/>
                <a:gd name="T5" fmla="*/ 67 h 67"/>
                <a:gd name="T6" fmla="*/ 376 w 376"/>
                <a:gd name="T7" fmla="*/ 29 h 67"/>
                <a:gd name="T8" fmla="*/ 372 w 376"/>
                <a:gd name="T9" fmla="*/ 0 h 67"/>
              </a:gdLst>
              <a:ahLst/>
              <a:cxnLst>
                <a:cxn ang="0">
                  <a:pos x="T0" y="T1"/>
                </a:cxn>
                <a:cxn ang="0">
                  <a:pos x="T2" y="T3"/>
                </a:cxn>
                <a:cxn ang="0">
                  <a:pos x="T4" y="T5"/>
                </a:cxn>
                <a:cxn ang="0">
                  <a:pos x="T6" y="T7"/>
                </a:cxn>
                <a:cxn ang="0">
                  <a:pos x="T8" y="T9"/>
                </a:cxn>
              </a:cxnLst>
              <a:rect l="0" t="0" r="r" b="b"/>
              <a:pathLst>
                <a:path w="376" h="67">
                  <a:moveTo>
                    <a:pt x="372" y="0"/>
                  </a:moveTo>
                  <a:lnTo>
                    <a:pt x="0" y="36"/>
                  </a:lnTo>
                  <a:lnTo>
                    <a:pt x="4" y="67"/>
                  </a:lnTo>
                  <a:lnTo>
                    <a:pt x="376" y="29"/>
                  </a:lnTo>
                  <a:lnTo>
                    <a:pt x="372" y="0"/>
                  </a:lnTo>
                  <a:close/>
                </a:path>
              </a:pathLst>
            </a:custGeom>
            <a:solidFill>
              <a:srgbClr val="EBDFE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6" name="íŝļïde"/>
            <p:cNvSpPr/>
            <p:nvPr/>
          </p:nvSpPr>
          <p:spPr bwMode="auto">
            <a:xfrm>
              <a:off x="12215" y="6178"/>
              <a:ext cx="810" cy="144"/>
            </a:xfrm>
            <a:custGeom>
              <a:avLst/>
              <a:gdLst>
                <a:gd name="T0" fmla="*/ 372 w 376"/>
                <a:gd name="T1" fmla="*/ 0 h 67"/>
                <a:gd name="T2" fmla="*/ 0 w 376"/>
                <a:gd name="T3" fmla="*/ 36 h 67"/>
                <a:gd name="T4" fmla="*/ 4 w 376"/>
                <a:gd name="T5" fmla="*/ 67 h 67"/>
                <a:gd name="T6" fmla="*/ 376 w 376"/>
                <a:gd name="T7" fmla="*/ 29 h 67"/>
                <a:gd name="T8" fmla="*/ 372 w 376"/>
                <a:gd name="T9" fmla="*/ 0 h 67"/>
              </a:gdLst>
              <a:ahLst/>
              <a:cxnLst>
                <a:cxn ang="0">
                  <a:pos x="T0" y="T1"/>
                </a:cxn>
                <a:cxn ang="0">
                  <a:pos x="T2" y="T3"/>
                </a:cxn>
                <a:cxn ang="0">
                  <a:pos x="T4" y="T5"/>
                </a:cxn>
                <a:cxn ang="0">
                  <a:pos x="T6" y="T7"/>
                </a:cxn>
                <a:cxn ang="0">
                  <a:pos x="T8" y="T9"/>
                </a:cxn>
              </a:cxnLst>
              <a:rect l="0" t="0" r="r" b="b"/>
              <a:pathLst>
                <a:path w="376" h="67">
                  <a:moveTo>
                    <a:pt x="372" y="0"/>
                  </a:moveTo>
                  <a:lnTo>
                    <a:pt x="0" y="36"/>
                  </a:lnTo>
                  <a:lnTo>
                    <a:pt x="4" y="67"/>
                  </a:lnTo>
                  <a:lnTo>
                    <a:pt x="376" y="29"/>
                  </a:lnTo>
                  <a:lnTo>
                    <a:pt x="37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7" name="îṡḻíḓe"/>
            <p:cNvSpPr/>
            <p:nvPr/>
          </p:nvSpPr>
          <p:spPr bwMode="auto">
            <a:xfrm>
              <a:off x="12202" y="6178"/>
              <a:ext cx="834" cy="147"/>
            </a:xfrm>
            <a:custGeom>
              <a:avLst/>
              <a:gdLst>
                <a:gd name="T0" fmla="*/ 6 w 387"/>
                <a:gd name="T1" fmla="*/ 36 h 68"/>
                <a:gd name="T2" fmla="*/ 0 w 387"/>
                <a:gd name="T3" fmla="*/ 37 h 68"/>
                <a:gd name="T4" fmla="*/ 4 w 387"/>
                <a:gd name="T5" fmla="*/ 68 h 68"/>
                <a:gd name="T6" fmla="*/ 10 w 387"/>
                <a:gd name="T7" fmla="*/ 67 h 68"/>
                <a:gd name="T8" fmla="*/ 6 w 387"/>
                <a:gd name="T9" fmla="*/ 36 h 68"/>
                <a:gd name="T10" fmla="*/ 383 w 387"/>
                <a:gd name="T11" fmla="*/ 0 h 68"/>
                <a:gd name="T12" fmla="*/ 378 w 387"/>
                <a:gd name="T13" fmla="*/ 0 h 68"/>
                <a:gd name="T14" fmla="*/ 382 w 387"/>
                <a:gd name="T15" fmla="*/ 29 h 68"/>
                <a:gd name="T16" fmla="*/ 387 w 387"/>
                <a:gd name="T17" fmla="*/ 29 h 68"/>
                <a:gd name="T18" fmla="*/ 383 w 387"/>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68">
                  <a:moveTo>
                    <a:pt x="6" y="36"/>
                  </a:moveTo>
                  <a:lnTo>
                    <a:pt x="0" y="37"/>
                  </a:lnTo>
                  <a:lnTo>
                    <a:pt x="4" y="68"/>
                  </a:lnTo>
                  <a:lnTo>
                    <a:pt x="10" y="67"/>
                  </a:lnTo>
                  <a:lnTo>
                    <a:pt x="6" y="36"/>
                  </a:lnTo>
                  <a:close/>
                  <a:moveTo>
                    <a:pt x="383" y="0"/>
                  </a:moveTo>
                  <a:lnTo>
                    <a:pt x="378" y="0"/>
                  </a:lnTo>
                  <a:lnTo>
                    <a:pt x="382" y="29"/>
                  </a:lnTo>
                  <a:lnTo>
                    <a:pt x="387" y="29"/>
                  </a:lnTo>
                  <a:lnTo>
                    <a:pt x="383" y="0"/>
                  </a:lnTo>
                  <a:close/>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8" name="ïṧḷiḑê"/>
            <p:cNvSpPr/>
            <p:nvPr/>
          </p:nvSpPr>
          <p:spPr bwMode="auto">
            <a:xfrm>
              <a:off x="12202" y="6178"/>
              <a:ext cx="834" cy="147"/>
            </a:xfrm>
            <a:custGeom>
              <a:avLst/>
              <a:gdLst>
                <a:gd name="T0" fmla="*/ 6 w 387"/>
                <a:gd name="T1" fmla="*/ 36 h 68"/>
                <a:gd name="T2" fmla="*/ 0 w 387"/>
                <a:gd name="T3" fmla="*/ 37 h 68"/>
                <a:gd name="T4" fmla="*/ 4 w 387"/>
                <a:gd name="T5" fmla="*/ 68 h 68"/>
                <a:gd name="T6" fmla="*/ 10 w 387"/>
                <a:gd name="T7" fmla="*/ 67 h 68"/>
                <a:gd name="T8" fmla="*/ 6 w 387"/>
                <a:gd name="T9" fmla="*/ 36 h 68"/>
                <a:gd name="T10" fmla="*/ 383 w 387"/>
                <a:gd name="T11" fmla="*/ 0 h 68"/>
                <a:gd name="T12" fmla="*/ 378 w 387"/>
                <a:gd name="T13" fmla="*/ 0 h 68"/>
                <a:gd name="T14" fmla="*/ 382 w 387"/>
                <a:gd name="T15" fmla="*/ 29 h 68"/>
                <a:gd name="T16" fmla="*/ 387 w 387"/>
                <a:gd name="T17" fmla="*/ 29 h 68"/>
                <a:gd name="T18" fmla="*/ 383 w 387"/>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68">
                  <a:moveTo>
                    <a:pt x="6" y="36"/>
                  </a:moveTo>
                  <a:lnTo>
                    <a:pt x="0" y="37"/>
                  </a:lnTo>
                  <a:lnTo>
                    <a:pt x="4" y="68"/>
                  </a:lnTo>
                  <a:lnTo>
                    <a:pt x="10" y="67"/>
                  </a:lnTo>
                  <a:lnTo>
                    <a:pt x="6" y="36"/>
                  </a:lnTo>
                  <a:moveTo>
                    <a:pt x="383" y="0"/>
                  </a:moveTo>
                  <a:lnTo>
                    <a:pt x="378" y="0"/>
                  </a:lnTo>
                  <a:lnTo>
                    <a:pt x="382" y="29"/>
                  </a:lnTo>
                  <a:lnTo>
                    <a:pt x="387" y="29"/>
                  </a:lnTo>
                  <a:lnTo>
                    <a:pt x="38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9" name="ï$ľíḓe"/>
            <p:cNvSpPr/>
            <p:nvPr/>
          </p:nvSpPr>
          <p:spPr bwMode="auto">
            <a:xfrm>
              <a:off x="12062" y="6238"/>
              <a:ext cx="1409" cy="1849"/>
            </a:xfrm>
            <a:custGeom>
              <a:avLst/>
              <a:gdLst>
                <a:gd name="T0" fmla="*/ 514 w 654"/>
                <a:gd name="T1" fmla="*/ 0 h 858"/>
                <a:gd name="T2" fmla="*/ 654 w 654"/>
                <a:gd name="T3" fmla="*/ 858 h 858"/>
                <a:gd name="T4" fmla="*/ 107 w 654"/>
                <a:gd name="T5" fmla="*/ 858 h 858"/>
                <a:gd name="T6" fmla="*/ 0 w 654"/>
                <a:gd name="T7" fmla="*/ 52 h 858"/>
                <a:gd name="T8" fmla="*/ 514 w 654"/>
                <a:gd name="T9" fmla="*/ 0 h 858"/>
              </a:gdLst>
              <a:ahLst/>
              <a:cxnLst>
                <a:cxn ang="0">
                  <a:pos x="T0" y="T1"/>
                </a:cxn>
                <a:cxn ang="0">
                  <a:pos x="T2" y="T3"/>
                </a:cxn>
                <a:cxn ang="0">
                  <a:pos x="T4" y="T5"/>
                </a:cxn>
                <a:cxn ang="0">
                  <a:pos x="T6" y="T7"/>
                </a:cxn>
                <a:cxn ang="0">
                  <a:pos x="T8" y="T9"/>
                </a:cxn>
              </a:cxnLst>
              <a:rect l="0" t="0" r="r" b="b"/>
              <a:pathLst>
                <a:path w="654" h="858">
                  <a:moveTo>
                    <a:pt x="514" y="0"/>
                  </a:moveTo>
                  <a:lnTo>
                    <a:pt x="654" y="858"/>
                  </a:lnTo>
                  <a:lnTo>
                    <a:pt x="107" y="858"/>
                  </a:lnTo>
                  <a:lnTo>
                    <a:pt x="0" y="52"/>
                  </a:lnTo>
                  <a:lnTo>
                    <a:pt x="514" y="0"/>
                  </a:ln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0" name="íSľîḓé"/>
            <p:cNvSpPr/>
            <p:nvPr/>
          </p:nvSpPr>
          <p:spPr bwMode="auto">
            <a:xfrm>
              <a:off x="12062" y="6238"/>
              <a:ext cx="1409" cy="1849"/>
            </a:xfrm>
            <a:custGeom>
              <a:avLst/>
              <a:gdLst>
                <a:gd name="T0" fmla="*/ 514 w 654"/>
                <a:gd name="T1" fmla="*/ 0 h 858"/>
                <a:gd name="T2" fmla="*/ 654 w 654"/>
                <a:gd name="T3" fmla="*/ 858 h 858"/>
                <a:gd name="T4" fmla="*/ 107 w 654"/>
                <a:gd name="T5" fmla="*/ 858 h 858"/>
                <a:gd name="T6" fmla="*/ 0 w 654"/>
                <a:gd name="T7" fmla="*/ 52 h 858"/>
                <a:gd name="T8" fmla="*/ 514 w 654"/>
                <a:gd name="T9" fmla="*/ 0 h 858"/>
              </a:gdLst>
              <a:ahLst/>
              <a:cxnLst>
                <a:cxn ang="0">
                  <a:pos x="T0" y="T1"/>
                </a:cxn>
                <a:cxn ang="0">
                  <a:pos x="T2" y="T3"/>
                </a:cxn>
                <a:cxn ang="0">
                  <a:pos x="T4" y="T5"/>
                </a:cxn>
                <a:cxn ang="0">
                  <a:pos x="T6" y="T7"/>
                </a:cxn>
                <a:cxn ang="0">
                  <a:pos x="T8" y="T9"/>
                </a:cxn>
              </a:cxnLst>
              <a:rect l="0" t="0" r="r" b="b"/>
              <a:pathLst>
                <a:path w="654" h="858">
                  <a:moveTo>
                    <a:pt x="514" y="0"/>
                  </a:moveTo>
                  <a:lnTo>
                    <a:pt x="654" y="858"/>
                  </a:lnTo>
                  <a:lnTo>
                    <a:pt x="107" y="858"/>
                  </a:lnTo>
                  <a:lnTo>
                    <a:pt x="0" y="52"/>
                  </a:lnTo>
                  <a:lnTo>
                    <a:pt x="51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1" name="îṡļiḍé"/>
            <p:cNvSpPr/>
            <p:nvPr/>
          </p:nvSpPr>
          <p:spPr bwMode="auto">
            <a:xfrm>
              <a:off x="12051" y="6225"/>
              <a:ext cx="1433" cy="1875"/>
            </a:xfrm>
            <a:custGeom>
              <a:avLst/>
              <a:gdLst>
                <a:gd name="T0" fmla="*/ 519 w 665"/>
                <a:gd name="T1" fmla="*/ 6 h 870"/>
                <a:gd name="T2" fmla="*/ 513 w 665"/>
                <a:gd name="T3" fmla="*/ 7 h 870"/>
                <a:gd name="T4" fmla="*/ 652 w 665"/>
                <a:gd name="T5" fmla="*/ 858 h 870"/>
                <a:gd name="T6" fmla="*/ 117 w 665"/>
                <a:gd name="T7" fmla="*/ 858 h 870"/>
                <a:gd name="T8" fmla="*/ 12 w 665"/>
                <a:gd name="T9" fmla="*/ 63 h 870"/>
                <a:gd name="T10" fmla="*/ 519 w 665"/>
                <a:gd name="T11" fmla="*/ 12 h 870"/>
                <a:gd name="T12" fmla="*/ 519 w 665"/>
                <a:gd name="T13" fmla="*/ 6 h 870"/>
                <a:gd name="T14" fmla="*/ 513 w 665"/>
                <a:gd name="T15" fmla="*/ 7 h 870"/>
                <a:gd name="T16" fmla="*/ 519 w 665"/>
                <a:gd name="T17" fmla="*/ 6 h 870"/>
                <a:gd name="T18" fmla="*/ 518 w 665"/>
                <a:gd name="T19" fmla="*/ 0 h 870"/>
                <a:gd name="T20" fmla="*/ 0 w 665"/>
                <a:gd name="T21" fmla="*/ 52 h 870"/>
                <a:gd name="T22" fmla="*/ 107 w 665"/>
                <a:gd name="T23" fmla="*/ 870 h 870"/>
                <a:gd name="T24" fmla="*/ 665 w 665"/>
                <a:gd name="T25" fmla="*/ 870 h 870"/>
                <a:gd name="T26" fmla="*/ 524 w 665"/>
                <a:gd name="T27" fmla="*/ 0 h 870"/>
                <a:gd name="T28" fmla="*/ 518 w 665"/>
                <a:gd name="T29" fmla="*/ 0 h 870"/>
                <a:gd name="T30" fmla="*/ 519 w 665"/>
                <a:gd name="T31" fmla="*/ 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5" h="870">
                  <a:moveTo>
                    <a:pt x="519" y="6"/>
                  </a:moveTo>
                  <a:lnTo>
                    <a:pt x="513" y="7"/>
                  </a:lnTo>
                  <a:lnTo>
                    <a:pt x="652" y="858"/>
                  </a:lnTo>
                  <a:lnTo>
                    <a:pt x="117" y="858"/>
                  </a:lnTo>
                  <a:lnTo>
                    <a:pt x="12" y="63"/>
                  </a:lnTo>
                  <a:lnTo>
                    <a:pt x="519" y="12"/>
                  </a:lnTo>
                  <a:lnTo>
                    <a:pt x="519" y="6"/>
                  </a:lnTo>
                  <a:lnTo>
                    <a:pt x="513" y="7"/>
                  </a:lnTo>
                  <a:lnTo>
                    <a:pt x="519" y="6"/>
                  </a:lnTo>
                  <a:lnTo>
                    <a:pt x="518" y="0"/>
                  </a:lnTo>
                  <a:lnTo>
                    <a:pt x="0" y="52"/>
                  </a:lnTo>
                  <a:lnTo>
                    <a:pt x="107" y="870"/>
                  </a:lnTo>
                  <a:lnTo>
                    <a:pt x="665" y="870"/>
                  </a:lnTo>
                  <a:lnTo>
                    <a:pt x="524" y="0"/>
                  </a:lnTo>
                  <a:lnTo>
                    <a:pt x="518" y="0"/>
                  </a:lnTo>
                  <a:lnTo>
                    <a:pt x="519" y="6"/>
                  </a:lnTo>
                  <a:close/>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2" name="îŝļîḓe"/>
            <p:cNvSpPr/>
            <p:nvPr/>
          </p:nvSpPr>
          <p:spPr bwMode="auto">
            <a:xfrm>
              <a:off x="12051" y="6225"/>
              <a:ext cx="1433" cy="1875"/>
            </a:xfrm>
            <a:custGeom>
              <a:avLst/>
              <a:gdLst>
                <a:gd name="T0" fmla="*/ 519 w 665"/>
                <a:gd name="T1" fmla="*/ 6 h 870"/>
                <a:gd name="T2" fmla="*/ 513 w 665"/>
                <a:gd name="T3" fmla="*/ 7 h 870"/>
                <a:gd name="T4" fmla="*/ 652 w 665"/>
                <a:gd name="T5" fmla="*/ 858 h 870"/>
                <a:gd name="T6" fmla="*/ 117 w 665"/>
                <a:gd name="T7" fmla="*/ 858 h 870"/>
                <a:gd name="T8" fmla="*/ 12 w 665"/>
                <a:gd name="T9" fmla="*/ 63 h 870"/>
                <a:gd name="T10" fmla="*/ 519 w 665"/>
                <a:gd name="T11" fmla="*/ 12 h 870"/>
                <a:gd name="T12" fmla="*/ 519 w 665"/>
                <a:gd name="T13" fmla="*/ 6 h 870"/>
                <a:gd name="T14" fmla="*/ 513 w 665"/>
                <a:gd name="T15" fmla="*/ 7 h 870"/>
                <a:gd name="T16" fmla="*/ 519 w 665"/>
                <a:gd name="T17" fmla="*/ 6 h 870"/>
                <a:gd name="T18" fmla="*/ 518 w 665"/>
                <a:gd name="T19" fmla="*/ 0 h 870"/>
                <a:gd name="T20" fmla="*/ 0 w 665"/>
                <a:gd name="T21" fmla="*/ 52 h 870"/>
                <a:gd name="T22" fmla="*/ 107 w 665"/>
                <a:gd name="T23" fmla="*/ 870 h 870"/>
                <a:gd name="T24" fmla="*/ 665 w 665"/>
                <a:gd name="T25" fmla="*/ 870 h 870"/>
                <a:gd name="T26" fmla="*/ 524 w 665"/>
                <a:gd name="T27" fmla="*/ 0 h 870"/>
                <a:gd name="T28" fmla="*/ 518 w 665"/>
                <a:gd name="T29" fmla="*/ 0 h 870"/>
                <a:gd name="T30" fmla="*/ 519 w 665"/>
                <a:gd name="T31" fmla="*/ 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5" h="870">
                  <a:moveTo>
                    <a:pt x="519" y="6"/>
                  </a:moveTo>
                  <a:lnTo>
                    <a:pt x="513" y="7"/>
                  </a:lnTo>
                  <a:lnTo>
                    <a:pt x="652" y="858"/>
                  </a:lnTo>
                  <a:lnTo>
                    <a:pt x="117" y="858"/>
                  </a:lnTo>
                  <a:lnTo>
                    <a:pt x="12" y="63"/>
                  </a:lnTo>
                  <a:lnTo>
                    <a:pt x="519" y="12"/>
                  </a:lnTo>
                  <a:lnTo>
                    <a:pt x="519" y="6"/>
                  </a:lnTo>
                  <a:lnTo>
                    <a:pt x="513" y="7"/>
                  </a:lnTo>
                  <a:lnTo>
                    <a:pt x="519" y="6"/>
                  </a:lnTo>
                  <a:lnTo>
                    <a:pt x="518" y="0"/>
                  </a:lnTo>
                  <a:lnTo>
                    <a:pt x="0" y="52"/>
                  </a:lnTo>
                  <a:lnTo>
                    <a:pt x="107" y="870"/>
                  </a:lnTo>
                  <a:lnTo>
                    <a:pt x="665" y="870"/>
                  </a:lnTo>
                  <a:lnTo>
                    <a:pt x="524" y="0"/>
                  </a:lnTo>
                  <a:lnTo>
                    <a:pt x="518" y="0"/>
                  </a:lnTo>
                  <a:lnTo>
                    <a:pt x="519" y="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3" name="îşļîḍé"/>
            <p:cNvSpPr/>
            <p:nvPr/>
          </p:nvSpPr>
          <p:spPr bwMode="auto">
            <a:xfrm>
              <a:off x="12986" y="6378"/>
              <a:ext cx="121" cy="129"/>
            </a:xfrm>
            <a:custGeom>
              <a:avLst/>
              <a:gdLst>
                <a:gd name="T0" fmla="*/ 28 w 58"/>
                <a:gd name="T1" fmla="*/ 0 h 62"/>
                <a:gd name="T2" fmla="*/ 25 w 58"/>
                <a:gd name="T3" fmla="*/ 0 h 62"/>
                <a:gd name="T4" fmla="*/ 25 w 58"/>
                <a:gd name="T5" fmla="*/ 0 h 62"/>
                <a:gd name="T6" fmla="*/ 7 w 58"/>
                <a:gd name="T7" fmla="*/ 9 h 62"/>
                <a:gd name="T8" fmla="*/ 0 w 58"/>
                <a:gd name="T9" fmla="*/ 29 h 62"/>
                <a:gd name="T10" fmla="*/ 1 w 58"/>
                <a:gd name="T11" fmla="*/ 33 h 62"/>
                <a:gd name="T12" fmla="*/ 11 w 58"/>
                <a:gd name="T13" fmla="*/ 53 h 62"/>
                <a:gd name="T14" fmla="*/ 31 w 58"/>
                <a:gd name="T15" fmla="*/ 62 h 62"/>
                <a:gd name="T16" fmla="*/ 34 w 58"/>
                <a:gd name="T17" fmla="*/ 61 h 62"/>
                <a:gd name="T18" fmla="*/ 34 w 58"/>
                <a:gd name="T19" fmla="*/ 61 h 62"/>
                <a:gd name="T20" fmla="*/ 34 w 58"/>
                <a:gd name="T21" fmla="*/ 61 h 62"/>
                <a:gd name="T22" fmla="*/ 51 w 58"/>
                <a:gd name="T23" fmla="*/ 52 h 62"/>
                <a:gd name="T24" fmla="*/ 58 w 58"/>
                <a:gd name="T25" fmla="*/ 32 h 62"/>
                <a:gd name="T26" fmla="*/ 58 w 58"/>
                <a:gd name="T27" fmla="*/ 28 h 62"/>
                <a:gd name="T28" fmla="*/ 48 w 58"/>
                <a:gd name="T29" fmla="*/ 8 h 62"/>
                <a:gd name="T30" fmla="*/ 28 w 58"/>
                <a:gd name="T3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2">
                  <a:moveTo>
                    <a:pt x="28" y="0"/>
                  </a:moveTo>
                  <a:cubicBezTo>
                    <a:pt x="27" y="0"/>
                    <a:pt x="26" y="0"/>
                    <a:pt x="25" y="0"/>
                  </a:cubicBezTo>
                  <a:cubicBezTo>
                    <a:pt x="25" y="0"/>
                    <a:pt x="25" y="0"/>
                    <a:pt x="25" y="0"/>
                  </a:cubicBezTo>
                  <a:cubicBezTo>
                    <a:pt x="18" y="0"/>
                    <a:pt x="12" y="4"/>
                    <a:pt x="7" y="9"/>
                  </a:cubicBezTo>
                  <a:cubicBezTo>
                    <a:pt x="3" y="14"/>
                    <a:pt x="0" y="21"/>
                    <a:pt x="0" y="29"/>
                  </a:cubicBezTo>
                  <a:cubicBezTo>
                    <a:pt x="0" y="30"/>
                    <a:pt x="0" y="32"/>
                    <a:pt x="1" y="33"/>
                  </a:cubicBezTo>
                  <a:cubicBezTo>
                    <a:pt x="2" y="41"/>
                    <a:pt x="6" y="48"/>
                    <a:pt x="11" y="53"/>
                  </a:cubicBezTo>
                  <a:cubicBezTo>
                    <a:pt x="17" y="59"/>
                    <a:pt x="24" y="62"/>
                    <a:pt x="31" y="62"/>
                  </a:cubicBezTo>
                  <a:cubicBezTo>
                    <a:pt x="32" y="62"/>
                    <a:pt x="33" y="61"/>
                    <a:pt x="34" y="61"/>
                  </a:cubicBezTo>
                  <a:cubicBezTo>
                    <a:pt x="34" y="61"/>
                    <a:pt x="34" y="61"/>
                    <a:pt x="34" y="61"/>
                  </a:cubicBezTo>
                  <a:cubicBezTo>
                    <a:pt x="34" y="61"/>
                    <a:pt x="34" y="61"/>
                    <a:pt x="34" y="61"/>
                  </a:cubicBezTo>
                  <a:cubicBezTo>
                    <a:pt x="41" y="61"/>
                    <a:pt x="47" y="57"/>
                    <a:pt x="51" y="52"/>
                  </a:cubicBezTo>
                  <a:cubicBezTo>
                    <a:pt x="56" y="47"/>
                    <a:pt x="58" y="40"/>
                    <a:pt x="58" y="32"/>
                  </a:cubicBezTo>
                  <a:cubicBezTo>
                    <a:pt x="58" y="31"/>
                    <a:pt x="58" y="30"/>
                    <a:pt x="58" y="28"/>
                  </a:cubicBezTo>
                  <a:cubicBezTo>
                    <a:pt x="57" y="20"/>
                    <a:pt x="53" y="13"/>
                    <a:pt x="48" y="8"/>
                  </a:cubicBezTo>
                  <a:cubicBezTo>
                    <a:pt x="42" y="3"/>
                    <a:pt x="35" y="0"/>
                    <a:pt x="28" y="0"/>
                  </a:cubicBezTo>
                </a:path>
              </a:pathLst>
            </a:custGeom>
            <a:solidFill>
              <a:srgbClr val="C6474B"/>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4" name="ïṡľïḓe"/>
            <p:cNvSpPr/>
            <p:nvPr/>
          </p:nvSpPr>
          <p:spPr bwMode="auto">
            <a:xfrm>
              <a:off x="12962" y="6353"/>
              <a:ext cx="170" cy="179"/>
            </a:xfrm>
            <a:custGeom>
              <a:avLst/>
              <a:gdLst>
                <a:gd name="T0" fmla="*/ 43 w 82"/>
                <a:gd name="T1" fmla="*/ 74 h 86"/>
                <a:gd name="T2" fmla="*/ 23 w 82"/>
                <a:gd name="T3" fmla="*/ 65 h 86"/>
                <a:gd name="T4" fmla="*/ 13 w 82"/>
                <a:gd name="T5" fmla="*/ 45 h 86"/>
                <a:gd name="T6" fmla="*/ 12 w 82"/>
                <a:gd name="T7" fmla="*/ 41 h 86"/>
                <a:gd name="T8" fmla="*/ 19 w 82"/>
                <a:gd name="T9" fmla="*/ 21 h 86"/>
                <a:gd name="T10" fmla="*/ 37 w 82"/>
                <a:gd name="T11" fmla="*/ 12 h 86"/>
                <a:gd name="T12" fmla="*/ 37 w 82"/>
                <a:gd name="T13" fmla="*/ 12 h 86"/>
                <a:gd name="T14" fmla="*/ 40 w 82"/>
                <a:gd name="T15" fmla="*/ 12 h 86"/>
                <a:gd name="T16" fmla="*/ 60 w 82"/>
                <a:gd name="T17" fmla="*/ 20 h 86"/>
                <a:gd name="T18" fmla="*/ 70 w 82"/>
                <a:gd name="T19" fmla="*/ 40 h 86"/>
                <a:gd name="T20" fmla="*/ 70 w 82"/>
                <a:gd name="T21" fmla="*/ 44 h 86"/>
                <a:gd name="T22" fmla="*/ 63 w 82"/>
                <a:gd name="T23" fmla="*/ 64 h 86"/>
                <a:gd name="T24" fmla="*/ 46 w 82"/>
                <a:gd name="T25" fmla="*/ 73 h 86"/>
                <a:gd name="T26" fmla="*/ 46 w 82"/>
                <a:gd name="T27" fmla="*/ 73 h 86"/>
                <a:gd name="T28" fmla="*/ 43 w 82"/>
                <a:gd name="T29" fmla="*/ 74 h 86"/>
                <a:gd name="T30" fmla="*/ 40 w 82"/>
                <a:gd name="T31" fmla="*/ 0 h 86"/>
                <a:gd name="T32" fmla="*/ 36 w 82"/>
                <a:gd name="T33" fmla="*/ 0 h 86"/>
                <a:gd name="T34" fmla="*/ 36 w 82"/>
                <a:gd name="T35" fmla="*/ 0 h 86"/>
                <a:gd name="T36" fmla="*/ 10 w 82"/>
                <a:gd name="T37" fmla="*/ 13 h 86"/>
                <a:gd name="T38" fmla="*/ 0 w 82"/>
                <a:gd name="T39" fmla="*/ 41 h 86"/>
                <a:gd name="T40" fmla="*/ 1 w 82"/>
                <a:gd name="T41" fmla="*/ 47 h 86"/>
                <a:gd name="T42" fmla="*/ 15 w 82"/>
                <a:gd name="T43" fmla="*/ 74 h 86"/>
                <a:gd name="T44" fmla="*/ 43 w 82"/>
                <a:gd name="T45" fmla="*/ 86 h 86"/>
                <a:gd name="T46" fmla="*/ 47 w 82"/>
                <a:gd name="T47" fmla="*/ 85 h 86"/>
                <a:gd name="T48" fmla="*/ 47 w 82"/>
                <a:gd name="T49" fmla="*/ 85 h 86"/>
                <a:gd name="T50" fmla="*/ 72 w 82"/>
                <a:gd name="T51" fmla="*/ 72 h 86"/>
                <a:gd name="T52" fmla="*/ 82 w 82"/>
                <a:gd name="T53" fmla="*/ 44 h 86"/>
                <a:gd name="T54" fmla="*/ 82 w 82"/>
                <a:gd name="T55" fmla="*/ 38 h 86"/>
                <a:gd name="T56" fmla="*/ 68 w 82"/>
                <a:gd name="T57" fmla="*/ 11 h 86"/>
                <a:gd name="T58" fmla="*/ 40 w 82"/>
                <a:gd name="T5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 h="86">
                  <a:moveTo>
                    <a:pt x="43" y="74"/>
                  </a:moveTo>
                  <a:cubicBezTo>
                    <a:pt x="36" y="74"/>
                    <a:pt x="29" y="71"/>
                    <a:pt x="23" y="65"/>
                  </a:cubicBezTo>
                  <a:cubicBezTo>
                    <a:pt x="18" y="60"/>
                    <a:pt x="14" y="53"/>
                    <a:pt x="13" y="45"/>
                  </a:cubicBezTo>
                  <a:cubicBezTo>
                    <a:pt x="12" y="44"/>
                    <a:pt x="12" y="42"/>
                    <a:pt x="12" y="41"/>
                  </a:cubicBezTo>
                  <a:cubicBezTo>
                    <a:pt x="12" y="33"/>
                    <a:pt x="15" y="26"/>
                    <a:pt x="19" y="21"/>
                  </a:cubicBezTo>
                  <a:cubicBezTo>
                    <a:pt x="24" y="16"/>
                    <a:pt x="30" y="12"/>
                    <a:pt x="37" y="12"/>
                  </a:cubicBezTo>
                  <a:cubicBezTo>
                    <a:pt x="37" y="12"/>
                    <a:pt x="37" y="12"/>
                    <a:pt x="37" y="12"/>
                  </a:cubicBezTo>
                  <a:cubicBezTo>
                    <a:pt x="38" y="12"/>
                    <a:pt x="39" y="12"/>
                    <a:pt x="40" y="12"/>
                  </a:cubicBezTo>
                  <a:cubicBezTo>
                    <a:pt x="47" y="12"/>
                    <a:pt x="54" y="15"/>
                    <a:pt x="60" y="20"/>
                  </a:cubicBezTo>
                  <a:cubicBezTo>
                    <a:pt x="65" y="25"/>
                    <a:pt x="69" y="32"/>
                    <a:pt x="70" y="40"/>
                  </a:cubicBezTo>
                  <a:cubicBezTo>
                    <a:pt x="70" y="42"/>
                    <a:pt x="70" y="43"/>
                    <a:pt x="70" y="44"/>
                  </a:cubicBezTo>
                  <a:cubicBezTo>
                    <a:pt x="70" y="52"/>
                    <a:pt x="68" y="59"/>
                    <a:pt x="63" y="64"/>
                  </a:cubicBezTo>
                  <a:cubicBezTo>
                    <a:pt x="59" y="69"/>
                    <a:pt x="53" y="73"/>
                    <a:pt x="46" y="73"/>
                  </a:cubicBezTo>
                  <a:cubicBezTo>
                    <a:pt x="46" y="73"/>
                    <a:pt x="46" y="73"/>
                    <a:pt x="46" y="73"/>
                  </a:cubicBezTo>
                  <a:cubicBezTo>
                    <a:pt x="45" y="73"/>
                    <a:pt x="44" y="74"/>
                    <a:pt x="43" y="74"/>
                  </a:cubicBezTo>
                  <a:moveTo>
                    <a:pt x="40" y="0"/>
                  </a:moveTo>
                  <a:cubicBezTo>
                    <a:pt x="38" y="0"/>
                    <a:pt x="37" y="0"/>
                    <a:pt x="36" y="0"/>
                  </a:cubicBezTo>
                  <a:cubicBezTo>
                    <a:pt x="36" y="0"/>
                    <a:pt x="36" y="0"/>
                    <a:pt x="36" y="0"/>
                  </a:cubicBezTo>
                  <a:cubicBezTo>
                    <a:pt x="25" y="1"/>
                    <a:pt x="16" y="6"/>
                    <a:pt x="10" y="13"/>
                  </a:cubicBezTo>
                  <a:cubicBezTo>
                    <a:pt x="4" y="20"/>
                    <a:pt x="0" y="30"/>
                    <a:pt x="0" y="41"/>
                  </a:cubicBezTo>
                  <a:cubicBezTo>
                    <a:pt x="0" y="43"/>
                    <a:pt x="0" y="45"/>
                    <a:pt x="1" y="47"/>
                  </a:cubicBezTo>
                  <a:cubicBezTo>
                    <a:pt x="2" y="58"/>
                    <a:pt x="7" y="67"/>
                    <a:pt x="15" y="74"/>
                  </a:cubicBezTo>
                  <a:cubicBezTo>
                    <a:pt x="23" y="81"/>
                    <a:pt x="32" y="86"/>
                    <a:pt x="43" y="86"/>
                  </a:cubicBezTo>
                  <a:cubicBezTo>
                    <a:pt x="44" y="86"/>
                    <a:pt x="45" y="85"/>
                    <a:pt x="47" y="85"/>
                  </a:cubicBezTo>
                  <a:cubicBezTo>
                    <a:pt x="47" y="85"/>
                    <a:pt x="47" y="85"/>
                    <a:pt x="47" y="85"/>
                  </a:cubicBezTo>
                  <a:cubicBezTo>
                    <a:pt x="57" y="84"/>
                    <a:pt x="66" y="79"/>
                    <a:pt x="72" y="72"/>
                  </a:cubicBezTo>
                  <a:cubicBezTo>
                    <a:pt x="79" y="65"/>
                    <a:pt x="82" y="55"/>
                    <a:pt x="82" y="44"/>
                  </a:cubicBezTo>
                  <a:cubicBezTo>
                    <a:pt x="82" y="42"/>
                    <a:pt x="82" y="40"/>
                    <a:pt x="82" y="38"/>
                  </a:cubicBezTo>
                  <a:cubicBezTo>
                    <a:pt x="81" y="27"/>
                    <a:pt x="75" y="18"/>
                    <a:pt x="68" y="11"/>
                  </a:cubicBezTo>
                  <a:cubicBezTo>
                    <a:pt x="60" y="4"/>
                    <a:pt x="50" y="0"/>
                    <a:pt x="40" y="0"/>
                  </a:cubicBezTo>
                </a:path>
              </a:pathLst>
            </a:custGeom>
            <a:solidFill>
              <a:srgbClr val="C6474B"/>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5" name="ïsḻíḍe"/>
            <p:cNvSpPr/>
            <p:nvPr/>
          </p:nvSpPr>
          <p:spPr bwMode="auto">
            <a:xfrm>
              <a:off x="12669" y="3984"/>
              <a:ext cx="175" cy="231"/>
            </a:xfrm>
            <a:custGeom>
              <a:avLst/>
              <a:gdLst>
                <a:gd name="T0" fmla="*/ 47 w 84"/>
                <a:gd name="T1" fmla="*/ 111 h 111"/>
                <a:gd name="T2" fmla="*/ 9 w 84"/>
                <a:gd name="T3" fmla="*/ 78 h 111"/>
                <a:gd name="T4" fmla="*/ 2 w 84"/>
                <a:gd name="T5" fmla="*/ 46 h 111"/>
                <a:gd name="T6" fmla="*/ 9 w 84"/>
                <a:gd name="T7" fmla="*/ 15 h 111"/>
                <a:gd name="T8" fmla="*/ 32 w 84"/>
                <a:gd name="T9" fmla="*/ 0 h 111"/>
                <a:gd name="T10" fmla="*/ 37 w 84"/>
                <a:gd name="T11" fmla="*/ 0 h 111"/>
                <a:gd name="T12" fmla="*/ 72 w 84"/>
                <a:gd name="T13" fmla="*/ 22 h 111"/>
                <a:gd name="T14" fmla="*/ 76 w 84"/>
                <a:gd name="T15" fmla="*/ 34 h 111"/>
                <a:gd name="T16" fmla="*/ 82 w 84"/>
                <a:gd name="T17" fmla="*/ 66 h 111"/>
                <a:gd name="T18" fmla="*/ 76 w 84"/>
                <a:gd name="T19" fmla="*/ 96 h 111"/>
                <a:gd name="T20" fmla="*/ 53 w 84"/>
                <a:gd name="T21" fmla="*/ 111 h 111"/>
                <a:gd name="T22" fmla="*/ 47 w 84"/>
                <a:gd name="T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1">
                  <a:moveTo>
                    <a:pt x="47" y="111"/>
                  </a:moveTo>
                  <a:cubicBezTo>
                    <a:pt x="29" y="111"/>
                    <a:pt x="12" y="97"/>
                    <a:pt x="9" y="78"/>
                  </a:cubicBezTo>
                  <a:cubicBezTo>
                    <a:pt x="2" y="46"/>
                    <a:pt x="2" y="46"/>
                    <a:pt x="2" y="46"/>
                  </a:cubicBezTo>
                  <a:cubicBezTo>
                    <a:pt x="0" y="35"/>
                    <a:pt x="3" y="24"/>
                    <a:pt x="9" y="15"/>
                  </a:cubicBezTo>
                  <a:cubicBezTo>
                    <a:pt x="14" y="7"/>
                    <a:pt x="22" y="2"/>
                    <a:pt x="32" y="0"/>
                  </a:cubicBezTo>
                  <a:cubicBezTo>
                    <a:pt x="33" y="0"/>
                    <a:pt x="35" y="0"/>
                    <a:pt x="37" y="0"/>
                  </a:cubicBezTo>
                  <a:cubicBezTo>
                    <a:pt x="51" y="0"/>
                    <a:pt x="65" y="8"/>
                    <a:pt x="72" y="22"/>
                  </a:cubicBezTo>
                  <a:cubicBezTo>
                    <a:pt x="74" y="25"/>
                    <a:pt x="75" y="30"/>
                    <a:pt x="76" y="34"/>
                  </a:cubicBezTo>
                  <a:cubicBezTo>
                    <a:pt x="82" y="66"/>
                    <a:pt x="82" y="66"/>
                    <a:pt x="82" y="66"/>
                  </a:cubicBezTo>
                  <a:cubicBezTo>
                    <a:pt x="84" y="76"/>
                    <a:pt x="82" y="88"/>
                    <a:pt x="76" y="96"/>
                  </a:cubicBezTo>
                  <a:cubicBezTo>
                    <a:pt x="71" y="104"/>
                    <a:pt x="63" y="109"/>
                    <a:pt x="53" y="111"/>
                  </a:cubicBezTo>
                  <a:cubicBezTo>
                    <a:pt x="51" y="111"/>
                    <a:pt x="49" y="111"/>
                    <a:pt x="47" y="111"/>
                  </a:cubicBezTo>
                </a:path>
              </a:pathLst>
            </a:custGeom>
            <a:solidFill>
              <a:srgbClr val="FFEEE3"/>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6" name="ïšḷiďè"/>
            <p:cNvSpPr/>
            <p:nvPr/>
          </p:nvSpPr>
          <p:spPr bwMode="auto">
            <a:xfrm>
              <a:off x="12275" y="5797"/>
              <a:ext cx="700" cy="224"/>
            </a:xfrm>
            <a:custGeom>
              <a:avLst/>
              <a:gdLst>
                <a:gd name="T0" fmla="*/ 280 w 336"/>
                <a:gd name="T1" fmla="*/ 0 h 108"/>
                <a:gd name="T2" fmla="*/ 213 w 336"/>
                <a:gd name="T3" fmla="*/ 39 h 108"/>
                <a:gd name="T4" fmla="*/ 0 w 336"/>
                <a:gd name="T5" fmla="*/ 107 h 108"/>
                <a:gd name="T6" fmla="*/ 1 w 336"/>
                <a:gd name="T7" fmla="*/ 108 h 108"/>
                <a:gd name="T8" fmla="*/ 335 w 336"/>
                <a:gd name="T9" fmla="*/ 58 h 108"/>
                <a:gd name="T10" fmla="*/ 335 w 336"/>
                <a:gd name="T11" fmla="*/ 58 h 108"/>
                <a:gd name="T12" fmla="*/ 336 w 336"/>
                <a:gd name="T13" fmla="*/ 54 h 108"/>
                <a:gd name="T14" fmla="*/ 336 w 336"/>
                <a:gd name="T15" fmla="*/ 53 h 108"/>
                <a:gd name="T16" fmla="*/ 280 w 33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108">
                  <a:moveTo>
                    <a:pt x="280" y="0"/>
                  </a:moveTo>
                  <a:cubicBezTo>
                    <a:pt x="261" y="18"/>
                    <a:pt x="238" y="31"/>
                    <a:pt x="213" y="39"/>
                  </a:cubicBezTo>
                  <a:cubicBezTo>
                    <a:pt x="0" y="107"/>
                    <a:pt x="0" y="107"/>
                    <a:pt x="0" y="107"/>
                  </a:cubicBezTo>
                  <a:cubicBezTo>
                    <a:pt x="0" y="108"/>
                    <a:pt x="1" y="108"/>
                    <a:pt x="1" y="108"/>
                  </a:cubicBezTo>
                  <a:cubicBezTo>
                    <a:pt x="335" y="58"/>
                    <a:pt x="335" y="58"/>
                    <a:pt x="335" y="58"/>
                  </a:cubicBezTo>
                  <a:cubicBezTo>
                    <a:pt x="335" y="58"/>
                    <a:pt x="335" y="58"/>
                    <a:pt x="335" y="58"/>
                  </a:cubicBezTo>
                  <a:cubicBezTo>
                    <a:pt x="335" y="56"/>
                    <a:pt x="335" y="55"/>
                    <a:pt x="336" y="54"/>
                  </a:cubicBezTo>
                  <a:cubicBezTo>
                    <a:pt x="336" y="54"/>
                    <a:pt x="336" y="53"/>
                    <a:pt x="336" y="53"/>
                  </a:cubicBezTo>
                  <a:cubicBezTo>
                    <a:pt x="280" y="0"/>
                    <a:pt x="280" y="0"/>
                    <a:pt x="280" y="0"/>
                  </a:cubicBezTo>
                </a:path>
              </a:pathLst>
            </a:custGeom>
            <a:solidFill>
              <a:srgbClr val="E8B9A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7" name="îŝľïḍê"/>
            <p:cNvSpPr/>
            <p:nvPr/>
          </p:nvSpPr>
          <p:spPr bwMode="auto">
            <a:xfrm>
              <a:off x="12859" y="4870"/>
              <a:ext cx="231" cy="1036"/>
            </a:xfrm>
            <a:custGeom>
              <a:avLst/>
              <a:gdLst>
                <a:gd name="T0" fmla="*/ 24 w 110"/>
                <a:gd name="T1" fmla="*/ 0 h 497"/>
                <a:gd name="T2" fmla="*/ 60 w 110"/>
                <a:gd name="T3" fmla="*/ 271 h 497"/>
                <a:gd name="T4" fmla="*/ 29 w 110"/>
                <a:gd name="T5" fmla="*/ 410 h 497"/>
                <a:gd name="T6" fmla="*/ 0 w 110"/>
                <a:gd name="T7" fmla="*/ 444 h 497"/>
                <a:gd name="T8" fmla="*/ 56 w 110"/>
                <a:gd name="T9" fmla="*/ 497 h 497"/>
                <a:gd name="T10" fmla="*/ 110 w 110"/>
                <a:gd name="T11" fmla="*/ 290 h 497"/>
                <a:gd name="T12" fmla="*/ 96 w 110"/>
                <a:gd name="T13" fmla="*/ 150 h 497"/>
                <a:gd name="T14" fmla="*/ 96 w 110"/>
                <a:gd name="T15" fmla="*/ 150 h 497"/>
                <a:gd name="T16" fmla="*/ 78 w 110"/>
                <a:gd name="T17" fmla="*/ 46 h 497"/>
                <a:gd name="T18" fmla="*/ 78 w 110"/>
                <a:gd name="T19" fmla="*/ 45 h 497"/>
                <a:gd name="T20" fmla="*/ 78 w 110"/>
                <a:gd name="T21" fmla="*/ 45 h 497"/>
                <a:gd name="T22" fmla="*/ 77 w 110"/>
                <a:gd name="T23" fmla="*/ 39 h 497"/>
                <a:gd name="T24" fmla="*/ 24 w 110"/>
                <a:gd name="T25"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497">
                  <a:moveTo>
                    <a:pt x="24" y="0"/>
                  </a:moveTo>
                  <a:cubicBezTo>
                    <a:pt x="38" y="103"/>
                    <a:pt x="51" y="205"/>
                    <a:pt x="60" y="271"/>
                  </a:cubicBezTo>
                  <a:cubicBezTo>
                    <a:pt x="66" y="321"/>
                    <a:pt x="55" y="370"/>
                    <a:pt x="29" y="410"/>
                  </a:cubicBezTo>
                  <a:cubicBezTo>
                    <a:pt x="20" y="423"/>
                    <a:pt x="11" y="434"/>
                    <a:pt x="0" y="444"/>
                  </a:cubicBezTo>
                  <a:cubicBezTo>
                    <a:pt x="56" y="497"/>
                    <a:pt x="56" y="497"/>
                    <a:pt x="56" y="497"/>
                  </a:cubicBezTo>
                  <a:cubicBezTo>
                    <a:pt x="94" y="429"/>
                    <a:pt x="110" y="365"/>
                    <a:pt x="110" y="290"/>
                  </a:cubicBezTo>
                  <a:cubicBezTo>
                    <a:pt x="110" y="248"/>
                    <a:pt x="105" y="202"/>
                    <a:pt x="96" y="150"/>
                  </a:cubicBezTo>
                  <a:cubicBezTo>
                    <a:pt x="96" y="150"/>
                    <a:pt x="96" y="150"/>
                    <a:pt x="96" y="150"/>
                  </a:cubicBezTo>
                  <a:cubicBezTo>
                    <a:pt x="78" y="46"/>
                    <a:pt x="78" y="46"/>
                    <a:pt x="78" y="46"/>
                  </a:cubicBezTo>
                  <a:cubicBezTo>
                    <a:pt x="78" y="46"/>
                    <a:pt x="78" y="46"/>
                    <a:pt x="78" y="45"/>
                  </a:cubicBezTo>
                  <a:cubicBezTo>
                    <a:pt x="78" y="45"/>
                    <a:pt x="78" y="45"/>
                    <a:pt x="78" y="45"/>
                  </a:cubicBezTo>
                  <a:cubicBezTo>
                    <a:pt x="77" y="39"/>
                    <a:pt x="77" y="39"/>
                    <a:pt x="77" y="39"/>
                  </a:cubicBezTo>
                  <a:cubicBezTo>
                    <a:pt x="24" y="0"/>
                    <a:pt x="24" y="0"/>
                    <a:pt x="24" y="0"/>
                  </a:cubicBezTo>
                </a:path>
              </a:pathLst>
            </a:custGeom>
            <a:solidFill>
              <a:srgbClr val="E8B9A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8" name="iSļíḑê"/>
            <p:cNvSpPr/>
            <p:nvPr/>
          </p:nvSpPr>
          <p:spPr bwMode="auto">
            <a:xfrm>
              <a:off x="12975" y="4952"/>
              <a:ext cx="136" cy="957"/>
            </a:xfrm>
            <a:custGeom>
              <a:avLst/>
              <a:gdLst>
                <a:gd name="T0" fmla="*/ 22 w 65"/>
                <a:gd name="T1" fmla="*/ 7 h 459"/>
                <a:gd name="T2" fmla="*/ 40 w 65"/>
                <a:gd name="T3" fmla="*/ 111 h 459"/>
                <a:gd name="T4" fmla="*/ 40 w 65"/>
                <a:gd name="T5" fmla="*/ 111 h 459"/>
                <a:gd name="T6" fmla="*/ 54 w 65"/>
                <a:gd name="T7" fmla="*/ 251 h 459"/>
                <a:gd name="T8" fmla="*/ 0 w 65"/>
                <a:gd name="T9" fmla="*/ 458 h 459"/>
                <a:gd name="T10" fmla="*/ 0 w 65"/>
                <a:gd name="T11" fmla="*/ 459 h 459"/>
                <a:gd name="T12" fmla="*/ 4 w 65"/>
                <a:gd name="T13" fmla="*/ 456 h 459"/>
                <a:gd name="T14" fmla="*/ 5 w 65"/>
                <a:gd name="T15" fmla="*/ 456 h 459"/>
                <a:gd name="T16" fmla="*/ 8 w 65"/>
                <a:gd name="T17" fmla="*/ 457 h 459"/>
                <a:gd name="T18" fmla="*/ 51 w 65"/>
                <a:gd name="T19" fmla="*/ 343 h 459"/>
                <a:gd name="T20" fmla="*/ 57 w 65"/>
                <a:gd name="T21" fmla="*/ 189 h 459"/>
                <a:gd name="T22" fmla="*/ 29 w 65"/>
                <a:gd name="T23" fmla="*/ 11 h 459"/>
                <a:gd name="T24" fmla="*/ 29 w 65"/>
                <a:gd name="T25" fmla="*/ 11 h 459"/>
                <a:gd name="T26" fmla="*/ 28 w 65"/>
                <a:gd name="T27" fmla="*/ 12 h 459"/>
                <a:gd name="T28" fmla="*/ 22 w 65"/>
                <a:gd name="T29" fmla="*/ 7 h 459"/>
                <a:gd name="T30" fmla="*/ 21 w 65"/>
                <a:gd name="T31" fmla="*/ 0 h 459"/>
                <a:gd name="T32" fmla="*/ 22 w 65"/>
                <a:gd name="T33" fmla="*/ 6 h 459"/>
                <a:gd name="T34" fmla="*/ 21 w 65"/>
                <a:gd name="T35" fmla="*/ 0 h 459"/>
                <a:gd name="T36" fmla="*/ 21 w 65"/>
                <a:gd name="T37"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459">
                  <a:moveTo>
                    <a:pt x="22" y="7"/>
                  </a:moveTo>
                  <a:cubicBezTo>
                    <a:pt x="40" y="111"/>
                    <a:pt x="40" y="111"/>
                    <a:pt x="40" y="111"/>
                  </a:cubicBezTo>
                  <a:cubicBezTo>
                    <a:pt x="40" y="111"/>
                    <a:pt x="40" y="111"/>
                    <a:pt x="40" y="111"/>
                  </a:cubicBezTo>
                  <a:cubicBezTo>
                    <a:pt x="49" y="163"/>
                    <a:pt x="54" y="209"/>
                    <a:pt x="54" y="251"/>
                  </a:cubicBezTo>
                  <a:cubicBezTo>
                    <a:pt x="54" y="326"/>
                    <a:pt x="38" y="390"/>
                    <a:pt x="0" y="458"/>
                  </a:cubicBezTo>
                  <a:cubicBezTo>
                    <a:pt x="0" y="458"/>
                    <a:pt x="0" y="459"/>
                    <a:pt x="0" y="459"/>
                  </a:cubicBezTo>
                  <a:cubicBezTo>
                    <a:pt x="1" y="457"/>
                    <a:pt x="2" y="456"/>
                    <a:pt x="4" y="456"/>
                  </a:cubicBezTo>
                  <a:cubicBezTo>
                    <a:pt x="4" y="456"/>
                    <a:pt x="5" y="456"/>
                    <a:pt x="5" y="456"/>
                  </a:cubicBezTo>
                  <a:cubicBezTo>
                    <a:pt x="6" y="456"/>
                    <a:pt x="7" y="456"/>
                    <a:pt x="8" y="457"/>
                  </a:cubicBezTo>
                  <a:cubicBezTo>
                    <a:pt x="14" y="443"/>
                    <a:pt x="34" y="401"/>
                    <a:pt x="51" y="343"/>
                  </a:cubicBezTo>
                  <a:cubicBezTo>
                    <a:pt x="57" y="325"/>
                    <a:pt x="65" y="268"/>
                    <a:pt x="57" y="189"/>
                  </a:cubicBezTo>
                  <a:cubicBezTo>
                    <a:pt x="49" y="138"/>
                    <a:pt x="39" y="76"/>
                    <a:pt x="29" y="11"/>
                  </a:cubicBezTo>
                  <a:cubicBezTo>
                    <a:pt x="29" y="11"/>
                    <a:pt x="29" y="11"/>
                    <a:pt x="29" y="11"/>
                  </a:cubicBezTo>
                  <a:cubicBezTo>
                    <a:pt x="28" y="11"/>
                    <a:pt x="28" y="12"/>
                    <a:pt x="28" y="12"/>
                  </a:cubicBezTo>
                  <a:cubicBezTo>
                    <a:pt x="25" y="12"/>
                    <a:pt x="22" y="10"/>
                    <a:pt x="22" y="7"/>
                  </a:cubicBezTo>
                  <a:moveTo>
                    <a:pt x="21" y="0"/>
                  </a:moveTo>
                  <a:cubicBezTo>
                    <a:pt x="22" y="6"/>
                    <a:pt x="22" y="6"/>
                    <a:pt x="22" y="6"/>
                  </a:cubicBezTo>
                  <a:cubicBezTo>
                    <a:pt x="21" y="0"/>
                    <a:pt x="21" y="0"/>
                    <a:pt x="21" y="0"/>
                  </a:cubicBezTo>
                  <a:cubicBezTo>
                    <a:pt x="21" y="0"/>
                    <a:pt x="21" y="0"/>
                    <a:pt x="21" y="0"/>
                  </a:cubicBezTo>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9" name="îšļïḓè"/>
            <p:cNvSpPr/>
            <p:nvPr/>
          </p:nvSpPr>
          <p:spPr bwMode="auto">
            <a:xfrm>
              <a:off x="12277" y="5917"/>
              <a:ext cx="718" cy="224"/>
            </a:xfrm>
            <a:custGeom>
              <a:avLst/>
              <a:gdLst>
                <a:gd name="T0" fmla="*/ 334 w 344"/>
                <a:gd name="T1" fmla="*/ 0 h 108"/>
                <a:gd name="T2" fmla="*/ 0 w 344"/>
                <a:gd name="T3" fmla="*/ 50 h 108"/>
                <a:gd name="T4" fmla="*/ 0 w 344"/>
                <a:gd name="T5" fmla="*/ 51 h 108"/>
                <a:gd name="T6" fmla="*/ 6 w 344"/>
                <a:gd name="T7" fmla="*/ 108 h 108"/>
                <a:gd name="T8" fmla="*/ 344 w 344"/>
                <a:gd name="T9" fmla="*/ 75 h 108"/>
                <a:gd name="T10" fmla="*/ 334 w 344"/>
                <a:gd name="T11" fmla="*/ 0 h 108"/>
              </a:gdLst>
              <a:ahLst/>
              <a:cxnLst>
                <a:cxn ang="0">
                  <a:pos x="T0" y="T1"/>
                </a:cxn>
                <a:cxn ang="0">
                  <a:pos x="T2" y="T3"/>
                </a:cxn>
                <a:cxn ang="0">
                  <a:pos x="T4" y="T5"/>
                </a:cxn>
                <a:cxn ang="0">
                  <a:pos x="T6" y="T7"/>
                </a:cxn>
                <a:cxn ang="0">
                  <a:pos x="T8" y="T9"/>
                </a:cxn>
                <a:cxn ang="0">
                  <a:pos x="T10" y="T11"/>
                </a:cxn>
              </a:cxnLst>
              <a:rect l="0" t="0" r="r" b="b"/>
              <a:pathLst>
                <a:path w="344" h="108">
                  <a:moveTo>
                    <a:pt x="334" y="0"/>
                  </a:moveTo>
                  <a:cubicBezTo>
                    <a:pt x="0" y="50"/>
                    <a:pt x="0" y="50"/>
                    <a:pt x="0" y="50"/>
                  </a:cubicBezTo>
                  <a:cubicBezTo>
                    <a:pt x="0" y="50"/>
                    <a:pt x="0" y="50"/>
                    <a:pt x="0" y="51"/>
                  </a:cubicBezTo>
                  <a:cubicBezTo>
                    <a:pt x="6" y="108"/>
                    <a:pt x="6" y="108"/>
                    <a:pt x="6" y="108"/>
                  </a:cubicBezTo>
                  <a:cubicBezTo>
                    <a:pt x="344" y="75"/>
                    <a:pt x="344" y="75"/>
                    <a:pt x="344" y="75"/>
                  </a:cubicBezTo>
                  <a:cubicBezTo>
                    <a:pt x="334" y="0"/>
                    <a:pt x="334" y="0"/>
                    <a:pt x="334" y="0"/>
                  </a:cubicBezTo>
                </a:path>
              </a:pathLst>
            </a:custGeom>
            <a:solidFill>
              <a:srgbClr val="E8B9A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90" name="iṣļíḍe"/>
            <p:cNvSpPr/>
            <p:nvPr/>
          </p:nvSpPr>
          <p:spPr bwMode="auto">
            <a:xfrm>
              <a:off x="12264" y="5902"/>
              <a:ext cx="746" cy="239"/>
            </a:xfrm>
            <a:custGeom>
              <a:avLst/>
              <a:gdLst>
                <a:gd name="T0" fmla="*/ 5 w 357"/>
                <a:gd name="T1" fmla="*/ 56 h 115"/>
                <a:gd name="T2" fmla="*/ 0 w 357"/>
                <a:gd name="T3" fmla="*/ 58 h 115"/>
                <a:gd name="T4" fmla="*/ 6 w 357"/>
                <a:gd name="T5" fmla="*/ 115 h 115"/>
                <a:gd name="T6" fmla="*/ 12 w 357"/>
                <a:gd name="T7" fmla="*/ 115 h 115"/>
                <a:gd name="T8" fmla="*/ 6 w 357"/>
                <a:gd name="T9" fmla="*/ 58 h 115"/>
                <a:gd name="T10" fmla="*/ 6 w 357"/>
                <a:gd name="T11" fmla="*/ 57 h 115"/>
                <a:gd name="T12" fmla="*/ 5 w 357"/>
                <a:gd name="T13" fmla="*/ 56 h 115"/>
                <a:gd name="T14" fmla="*/ 346 w 357"/>
                <a:gd name="T15" fmla="*/ 0 h 115"/>
                <a:gd name="T16" fmla="*/ 345 w 357"/>
                <a:gd name="T17" fmla="*/ 0 h 115"/>
                <a:gd name="T18" fmla="*/ 341 w 357"/>
                <a:gd name="T19" fmla="*/ 3 h 115"/>
                <a:gd name="T20" fmla="*/ 340 w 357"/>
                <a:gd name="T21" fmla="*/ 7 h 115"/>
                <a:gd name="T22" fmla="*/ 340 w 357"/>
                <a:gd name="T23" fmla="*/ 7 h 115"/>
                <a:gd name="T24" fmla="*/ 350 w 357"/>
                <a:gd name="T25" fmla="*/ 82 h 115"/>
                <a:gd name="T26" fmla="*/ 357 w 357"/>
                <a:gd name="T27" fmla="*/ 82 h 115"/>
                <a:gd name="T28" fmla="*/ 346 w 357"/>
                <a:gd name="T29" fmla="*/ 6 h 115"/>
                <a:gd name="T30" fmla="*/ 349 w 357"/>
                <a:gd name="T31" fmla="*/ 1 h 115"/>
                <a:gd name="T32" fmla="*/ 346 w 357"/>
                <a:gd name="T3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7" h="115">
                  <a:moveTo>
                    <a:pt x="5" y="56"/>
                  </a:moveTo>
                  <a:cubicBezTo>
                    <a:pt x="0" y="58"/>
                    <a:pt x="0" y="58"/>
                    <a:pt x="0" y="58"/>
                  </a:cubicBezTo>
                  <a:cubicBezTo>
                    <a:pt x="6" y="115"/>
                    <a:pt x="6" y="115"/>
                    <a:pt x="6" y="115"/>
                  </a:cubicBezTo>
                  <a:cubicBezTo>
                    <a:pt x="12" y="115"/>
                    <a:pt x="12" y="115"/>
                    <a:pt x="12" y="115"/>
                  </a:cubicBezTo>
                  <a:cubicBezTo>
                    <a:pt x="6" y="58"/>
                    <a:pt x="6" y="58"/>
                    <a:pt x="6" y="58"/>
                  </a:cubicBezTo>
                  <a:cubicBezTo>
                    <a:pt x="6" y="57"/>
                    <a:pt x="6" y="57"/>
                    <a:pt x="6" y="57"/>
                  </a:cubicBezTo>
                  <a:cubicBezTo>
                    <a:pt x="6" y="57"/>
                    <a:pt x="5" y="57"/>
                    <a:pt x="5" y="56"/>
                  </a:cubicBezTo>
                  <a:moveTo>
                    <a:pt x="346" y="0"/>
                  </a:moveTo>
                  <a:cubicBezTo>
                    <a:pt x="346" y="0"/>
                    <a:pt x="345" y="0"/>
                    <a:pt x="345" y="0"/>
                  </a:cubicBezTo>
                  <a:cubicBezTo>
                    <a:pt x="343" y="0"/>
                    <a:pt x="342" y="1"/>
                    <a:pt x="341" y="3"/>
                  </a:cubicBezTo>
                  <a:cubicBezTo>
                    <a:pt x="340" y="4"/>
                    <a:pt x="340" y="5"/>
                    <a:pt x="340" y="7"/>
                  </a:cubicBezTo>
                  <a:cubicBezTo>
                    <a:pt x="340" y="7"/>
                    <a:pt x="340" y="7"/>
                    <a:pt x="340" y="7"/>
                  </a:cubicBezTo>
                  <a:cubicBezTo>
                    <a:pt x="350" y="82"/>
                    <a:pt x="350" y="82"/>
                    <a:pt x="350" y="82"/>
                  </a:cubicBezTo>
                  <a:cubicBezTo>
                    <a:pt x="357" y="82"/>
                    <a:pt x="357" y="82"/>
                    <a:pt x="357" y="82"/>
                  </a:cubicBezTo>
                  <a:cubicBezTo>
                    <a:pt x="346" y="6"/>
                    <a:pt x="346" y="6"/>
                    <a:pt x="346" y="6"/>
                  </a:cubicBezTo>
                  <a:cubicBezTo>
                    <a:pt x="346" y="6"/>
                    <a:pt x="347" y="4"/>
                    <a:pt x="349" y="1"/>
                  </a:cubicBezTo>
                  <a:cubicBezTo>
                    <a:pt x="348" y="0"/>
                    <a:pt x="347" y="0"/>
                    <a:pt x="346" y="0"/>
                  </a:cubicBezTo>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91" name="ïslíďê"/>
            <p:cNvSpPr/>
            <p:nvPr/>
          </p:nvSpPr>
          <p:spPr bwMode="auto">
            <a:xfrm>
              <a:off x="12669" y="3922"/>
              <a:ext cx="351" cy="1030"/>
            </a:xfrm>
            <a:custGeom>
              <a:avLst/>
              <a:gdLst>
                <a:gd name="T0" fmla="*/ 33 w 168"/>
                <a:gd name="T1" fmla="*/ 0 h 494"/>
                <a:gd name="T2" fmla="*/ 32 w 168"/>
                <a:gd name="T3" fmla="*/ 0 h 494"/>
                <a:gd name="T4" fmla="*/ 33 w 168"/>
                <a:gd name="T5" fmla="*/ 0 h 494"/>
                <a:gd name="T6" fmla="*/ 37 w 168"/>
                <a:gd name="T7" fmla="*/ 0 h 494"/>
                <a:gd name="T8" fmla="*/ 37 w 168"/>
                <a:gd name="T9" fmla="*/ 0 h 494"/>
                <a:gd name="T10" fmla="*/ 33 w 168"/>
                <a:gd name="T11" fmla="*/ 0 h 494"/>
                <a:gd name="T12" fmla="*/ 32 w 168"/>
                <a:gd name="T13" fmla="*/ 0 h 494"/>
                <a:gd name="T14" fmla="*/ 0 w 168"/>
                <a:gd name="T15" fmla="*/ 16 h 494"/>
                <a:gd name="T16" fmla="*/ 34 w 168"/>
                <a:gd name="T17" fmla="*/ 30 h 494"/>
                <a:gd name="T18" fmla="*/ 37 w 168"/>
                <a:gd name="T19" fmla="*/ 30 h 494"/>
                <a:gd name="T20" fmla="*/ 72 w 168"/>
                <a:gd name="T21" fmla="*/ 52 h 494"/>
                <a:gd name="T22" fmla="*/ 76 w 168"/>
                <a:gd name="T23" fmla="*/ 64 h 494"/>
                <a:gd name="T24" fmla="*/ 82 w 168"/>
                <a:gd name="T25" fmla="*/ 96 h 494"/>
                <a:gd name="T26" fmla="*/ 76 w 168"/>
                <a:gd name="T27" fmla="*/ 126 h 494"/>
                <a:gd name="T28" fmla="*/ 69 w 168"/>
                <a:gd name="T29" fmla="*/ 134 h 494"/>
                <a:gd name="T30" fmla="*/ 115 w 168"/>
                <a:gd name="T31" fmla="*/ 455 h 494"/>
                <a:gd name="T32" fmla="*/ 168 w 168"/>
                <a:gd name="T33" fmla="*/ 494 h 494"/>
                <a:gd name="T34" fmla="*/ 168 w 168"/>
                <a:gd name="T35" fmla="*/ 494 h 494"/>
                <a:gd name="T36" fmla="*/ 98 w 168"/>
                <a:gd name="T37" fmla="*/ 56 h 494"/>
                <a:gd name="T38" fmla="*/ 98 w 168"/>
                <a:gd name="T39" fmla="*/ 56 h 494"/>
                <a:gd name="T40" fmla="*/ 77 w 168"/>
                <a:gd name="T41" fmla="*/ 16 h 494"/>
                <a:gd name="T42" fmla="*/ 37 w 168"/>
                <a:gd name="T4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8" h="494">
                  <a:moveTo>
                    <a:pt x="33" y="0"/>
                  </a:moveTo>
                  <a:cubicBezTo>
                    <a:pt x="33" y="0"/>
                    <a:pt x="32" y="0"/>
                    <a:pt x="32" y="0"/>
                  </a:cubicBezTo>
                  <a:cubicBezTo>
                    <a:pt x="33" y="0"/>
                    <a:pt x="33" y="0"/>
                    <a:pt x="33" y="0"/>
                  </a:cubicBezTo>
                  <a:moveTo>
                    <a:pt x="37" y="0"/>
                  </a:moveTo>
                  <a:cubicBezTo>
                    <a:pt x="37" y="0"/>
                    <a:pt x="37" y="0"/>
                    <a:pt x="37" y="0"/>
                  </a:cubicBezTo>
                  <a:cubicBezTo>
                    <a:pt x="36" y="0"/>
                    <a:pt x="34" y="0"/>
                    <a:pt x="33" y="0"/>
                  </a:cubicBezTo>
                  <a:cubicBezTo>
                    <a:pt x="32" y="0"/>
                    <a:pt x="32" y="0"/>
                    <a:pt x="32" y="0"/>
                  </a:cubicBezTo>
                  <a:cubicBezTo>
                    <a:pt x="20" y="2"/>
                    <a:pt x="8" y="7"/>
                    <a:pt x="0" y="16"/>
                  </a:cubicBezTo>
                  <a:cubicBezTo>
                    <a:pt x="8" y="16"/>
                    <a:pt x="22" y="18"/>
                    <a:pt x="34" y="30"/>
                  </a:cubicBezTo>
                  <a:cubicBezTo>
                    <a:pt x="35" y="30"/>
                    <a:pt x="36" y="30"/>
                    <a:pt x="37" y="30"/>
                  </a:cubicBezTo>
                  <a:cubicBezTo>
                    <a:pt x="51" y="30"/>
                    <a:pt x="65" y="38"/>
                    <a:pt x="72" y="52"/>
                  </a:cubicBezTo>
                  <a:cubicBezTo>
                    <a:pt x="74" y="55"/>
                    <a:pt x="75" y="60"/>
                    <a:pt x="76" y="64"/>
                  </a:cubicBezTo>
                  <a:cubicBezTo>
                    <a:pt x="82" y="96"/>
                    <a:pt x="82" y="96"/>
                    <a:pt x="82" y="96"/>
                  </a:cubicBezTo>
                  <a:cubicBezTo>
                    <a:pt x="84" y="106"/>
                    <a:pt x="82" y="118"/>
                    <a:pt x="76" y="126"/>
                  </a:cubicBezTo>
                  <a:cubicBezTo>
                    <a:pt x="74" y="129"/>
                    <a:pt x="71" y="132"/>
                    <a:pt x="69" y="134"/>
                  </a:cubicBezTo>
                  <a:cubicBezTo>
                    <a:pt x="82" y="211"/>
                    <a:pt x="99" y="335"/>
                    <a:pt x="115" y="455"/>
                  </a:cubicBezTo>
                  <a:cubicBezTo>
                    <a:pt x="168" y="494"/>
                    <a:pt x="168" y="494"/>
                    <a:pt x="168" y="494"/>
                  </a:cubicBezTo>
                  <a:cubicBezTo>
                    <a:pt x="168" y="494"/>
                    <a:pt x="168" y="494"/>
                    <a:pt x="168" y="494"/>
                  </a:cubicBezTo>
                  <a:cubicBezTo>
                    <a:pt x="98" y="56"/>
                    <a:pt x="98" y="56"/>
                    <a:pt x="98" y="56"/>
                  </a:cubicBezTo>
                  <a:cubicBezTo>
                    <a:pt x="98" y="56"/>
                    <a:pt x="98" y="56"/>
                    <a:pt x="98" y="56"/>
                  </a:cubicBezTo>
                  <a:cubicBezTo>
                    <a:pt x="96" y="40"/>
                    <a:pt x="88" y="26"/>
                    <a:pt x="77" y="16"/>
                  </a:cubicBezTo>
                  <a:cubicBezTo>
                    <a:pt x="66" y="6"/>
                    <a:pt x="52" y="0"/>
                    <a:pt x="37" y="0"/>
                  </a:cubicBezTo>
                </a:path>
              </a:pathLst>
            </a:custGeom>
            <a:solidFill>
              <a:srgbClr val="E8B9A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92" name="íṩḻiďé"/>
            <p:cNvSpPr/>
            <p:nvPr/>
          </p:nvSpPr>
          <p:spPr bwMode="auto">
            <a:xfrm>
              <a:off x="12650" y="3916"/>
              <a:ext cx="386" cy="1060"/>
            </a:xfrm>
            <a:custGeom>
              <a:avLst/>
              <a:gdLst>
                <a:gd name="T0" fmla="*/ 41 w 185"/>
                <a:gd name="T1" fmla="*/ 3 h 509"/>
                <a:gd name="T2" fmla="*/ 42 w 185"/>
                <a:gd name="T3" fmla="*/ 3 h 509"/>
                <a:gd name="T4" fmla="*/ 41 w 185"/>
                <a:gd name="T5" fmla="*/ 3 h 509"/>
                <a:gd name="T6" fmla="*/ 48 w 185"/>
                <a:gd name="T7" fmla="*/ 0 h 509"/>
                <a:gd name="T8" fmla="*/ 0 w 185"/>
                <a:gd name="T9" fmla="*/ 19 h 509"/>
                <a:gd name="T10" fmla="*/ 8 w 185"/>
                <a:gd name="T11" fmla="*/ 19 h 509"/>
                <a:gd name="T12" fmla="*/ 9 w 185"/>
                <a:gd name="T13" fmla="*/ 19 h 509"/>
                <a:gd name="T14" fmla="*/ 41 w 185"/>
                <a:gd name="T15" fmla="*/ 3 h 509"/>
                <a:gd name="T16" fmla="*/ 42 w 185"/>
                <a:gd name="T17" fmla="*/ 3 h 509"/>
                <a:gd name="T18" fmla="*/ 46 w 185"/>
                <a:gd name="T19" fmla="*/ 3 h 509"/>
                <a:gd name="T20" fmla="*/ 46 w 185"/>
                <a:gd name="T21" fmla="*/ 3 h 509"/>
                <a:gd name="T22" fmla="*/ 86 w 185"/>
                <a:gd name="T23" fmla="*/ 19 h 509"/>
                <a:gd name="T24" fmla="*/ 107 w 185"/>
                <a:gd name="T25" fmla="*/ 59 h 509"/>
                <a:gd name="T26" fmla="*/ 107 w 185"/>
                <a:gd name="T27" fmla="*/ 59 h 509"/>
                <a:gd name="T28" fmla="*/ 177 w 185"/>
                <a:gd name="T29" fmla="*/ 497 h 509"/>
                <a:gd name="T30" fmla="*/ 178 w 185"/>
                <a:gd name="T31" fmla="*/ 503 h 509"/>
                <a:gd name="T32" fmla="*/ 178 w 185"/>
                <a:gd name="T33" fmla="*/ 503 h 509"/>
                <a:gd name="T34" fmla="*/ 178 w 185"/>
                <a:gd name="T35" fmla="*/ 504 h 509"/>
                <a:gd name="T36" fmla="*/ 184 w 185"/>
                <a:gd name="T37" fmla="*/ 509 h 509"/>
                <a:gd name="T38" fmla="*/ 185 w 185"/>
                <a:gd name="T39" fmla="*/ 508 h 509"/>
                <a:gd name="T40" fmla="*/ 185 w 185"/>
                <a:gd name="T41" fmla="*/ 508 h 509"/>
                <a:gd name="T42" fmla="*/ 113 w 185"/>
                <a:gd name="T43" fmla="*/ 59 h 509"/>
                <a:gd name="T44" fmla="*/ 48 w 185"/>
                <a:gd name="T45"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 h="509">
                  <a:moveTo>
                    <a:pt x="41" y="3"/>
                  </a:moveTo>
                  <a:cubicBezTo>
                    <a:pt x="41" y="3"/>
                    <a:pt x="42" y="3"/>
                    <a:pt x="42" y="3"/>
                  </a:cubicBezTo>
                  <a:cubicBezTo>
                    <a:pt x="41" y="3"/>
                    <a:pt x="41" y="3"/>
                    <a:pt x="41" y="3"/>
                  </a:cubicBezTo>
                  <a:moveTo>
                    <a:pt x="48" y="0"/>
                  </a:moveTo>
                  <a:cubicBezTo>
                    <a:pt x="35" y="0"/>
                    <a:pt x="19" y="5"/>
                    <a:pt x="0" y="19"/>
                  </a:cubicBezTo>
                  <a:cubicBezTo>
                    <a:pt x="0" y="19"/>
                    <a:pt x="3" y="19"/>
                    <a:pt x="8" y="19"/>
                  </a:cubicBezTo>
                  <a:cubicBezTo>
                    <a:pt x="8" y="19"/>
                    <a:pt x="8" y="19"/>
                    <a:pt x="9" y="19"/>
                  </a:cubicBezTo>
                  <a:cubicBezTo>
                    <a:pt x="17" y="10"/>
                    <a:pt x="29" y="5"/>
                    <a:pt x="41" y="3"/>
                  </a:cubicBezTo>
                  <a:cubicBezTo>
                    <a:pt x="42" y="3"/>
                    <a:pt x="42" y="3"/>
                    <a:pt x="42" y="3"/>
                  </a:cubicBezTo>
                  <a:cubicBezTo>
                    <a:pt x="43" y="3"/>
                    <a:pt x="45" y="3"/>
                    <a:pt x="46" y="3"/>
                  </a:cubicBezTo>
                  <a:cubicBezTo>
                    <a:pt x="46" y="3"/>
                    <a:pt x="46" y="3"/>
                    <a:pt x="46" y="3"/>
                  </a:cubicBezTo>
                  <a:cubicBezTo>
                    <a:pt x="61" y="3"/>
                    <a:pt x="75" y="9"/>
                    <a:pt x="86" y="19"/>
                  </a:cubicBezTo>
                  <a:cubicBezTo>
                    <a:pt x="97" y="29"/>
                    <a:pt x="105" y="43"/>
                    <a:pt x="107" y="59"/>
                  </a:cubicBezTo>
                  <a:cubicBezTo>
                    <a:pt x="107" y="59"/>
                    <a:pt x="107" y="59"/>
                    <a:pt x="107" y="59"/>
                  </a:cubicBezTo>
                  <a:cubicBezTo>
                    <a:pt x="177" y="497"/>
                    <a:pt x="177" y="497"/>
                    <a:pt x="177" y="497"/>
                  </a:cubicBezTo>
                  <a:cubicBezTo>
                    <a:pt x="178" y="503"/>
                    <a:pt x="178" y="503"/>
                    <a:pt x="178" y="503"/>
                  </a:cubicBezTo>
                  <a:cubicBezTo>
                    <a:pt x="178" y="503"/>
                    <a:pt x="178" y="503"/>
                    <a:pt x="178" y="503"/>
                  </a:cubicBezTo>
                  <a:cubicBezTo>
                    <a:pt x="178" y="504"/>
                    <a:pt x="178" y="504"/>
                    <a:pt x="178" y="504"/>
                  </a:cubicBezTo>
                  <a:cubicBezTo>
                    <a:pt x="178" y="507"/>
                    <a:pt x="181" y="509"/>
                    <a:pt x="184" y="509"/>
                  </a:cubicBezTo>
                  <a:cubicBezTo>
                    <a:pt x="184" y="509"/>
                    <a:pt x="184" y="508"/>
                    <a:pt x="185" y="508"/>
                  </a:cubicBezTo>
                  <a:cubicBezTo>
                    <a:pt x="185" y="508"/>
                    <a:pt x="185" y="508"/>
                    <a:pt x="185" y="508"/>
                  </a:cubicBezTo>
                  <a:cubicBezTo>
                    <a:pt x="151" y="299"/>
                    <a:pt x="113" y="59"/>
                    <a:pt x="113" y="59"/>
                  </a:cubicBezTo>
                  <a:cubicBezTo>
                    <a:pt x="113" y="59"/>
                    <a:pt x="93" y="0"/>
                    <a:pt x="48" y="0"/>
                  </a:cubicBezTo>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93" name="işḻîḓé"/>
            <p:cNvSpPr/>
            <p:nvPr/>
          </p:nvSpPr>
          <p:spPr bwMode="auto">
            <a:xfrm>
              <a:off x="12277" y="6072"/>
              <a:ext cx="735" cy="82"/>
            </a:xfrm>
            <a:custGeom>
              <a:avLst/>
              <a:gdLst>
                <a:gd name="T0" fmla="*/ 340 w 341"/>
                <a:gd name="T1" fmla="*/ 0 h 38"/>
                <a:gd name="T2" fmla="*/ 333 w 341"/>
                <a:gd name="T3" fmla="*/ 0 h 38"/>
                <a:gd name="T4" fmla="*/ 6 w 341"/>
                <a:gd name="T5" fmla="*/ 32 h 38"/>
                <a:gd name="T6" fmla="*/ 0 w 341"/>
                <a:gd name="T7" fmla="*/ 32 h 38"/>
                <a:gd name="T8" fmla="*/ 0 w 341"/>
                <a:gd name="T9" fmla="*/ 38 h 38"/>
                <a:gd name="T10" fmla="*/ 341 w 341"/>
                <a:gd name="T11" fmla="*/ 5 h 38"/>
                <a:gd name="T12" fmla="*/ 340 w 341"/>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41" h="38">
                  <a:moveTo>
                    <a:pt x="340" y="0"/>
                  </a:moveTo>
                  <a:lnTo>
                    <a:pt x="333" y="0"/>
                  </a:lnTo>
                  <a:lnTo>
                    <a:pt x="6" y="32"/>
                  </a:lnTo>
                  <a:lnTo>
                    <a:pt x="0" y="32"/>
                  </a:lnTo>
                  <a:lnTo>
                    <a:pt x="0" y="38"/>
                  </a:lnTo>
                  <a:lnTo>
                    <a:pt x="341" y="5"/>
                  </a:lnTo>
                  <a:lnTo>
                    <a:pt x="340" y="0"/>
                  </a:lnTo>
                  <a:close/>
                </a:path>
              </a:pathLst>
            </a:custGeom>
            <a:solidFill>
              <a:srgbClr val="64091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94" name="îṥļiďé"/>
            <p:cNvSpPr/>
            <p:nvPr/>
          </p:nvSpPr>
          <p:spPr bwMode="auto">
            <a:xfrm>
              <a:off x="12277" y="6072"/>
              <a:ext cx="735" cy="82"/>
            </a:xfrm>
            <a:custGeom>
              <a:avLst/>
              <a:gdLst>
                <a:gd name="T0" fmla="*/ 340 w 341"/>
                <a:gd name="T1" fmla="*/ 0 h 38"/>
                <a:gd name="T2" fmla="*/ 333 w 341"/>
                <a:gd name="T3" fmla="*/ 0 h 38"/>
                <a:gd name="T4" fmla="*/ 6 w 341"/>
                <a:gd name="T5" fmla="*/ 32 h 38"/>
                <a:gd name="T6" fmla="*/ 0 w 341"/>
                <a:gd name="T7" fmla="*/ 32 h 38"/>
                <a:gd name="T8" fmla="*/ 0 w 341"/>
                <a:gd name="T9" fmla="*/ 38 h 38"/>
                <a:gd name="T10" fmla="*/ 341 w 341"/>
                <a:gd name="T11" fmla="*/ 5 h 38"/>
                <a:gd name="T12" fmla="*/ 340 w 341"/>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41" h="38">
                  <a:moveTo>
                    <a:pt x="340" y="0"/>
                  </a:moveTo>
                  <a:lnTo>
                    <a:pt x="333" y="0"/>
                  </a:lnTo>
                  <a:lnTo>
                    <a:pt x="6" y="32"/>
                  </a:lnTo>
                  <a:lnTo>
                    <a:pt x="0" y="32"/>
                  </a:lnTo>
                  <a:lnTo>
                    <a:pt x="0" y="38"/>
                  </a:lnTo>
                  <a:lnTo>
                    <a:pt x="341" y="5"/>
                  </a:lnTo>
                  <a:lnTo>
                    <a:pt x="34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95" name="íş1ídè"/>
            <p:cNvSpPr/>
            <p:nvPr/>
          </p:nvSpPr>
          <p:spPr bwMode="auto">
            <a:xfrm>
              <a:off x="12740" y="3984"/>
              <a:ext cx="103" cy="215"/>
            </a:xfrm>
            <a:custGeom>
              <a:avLst/>
              <a:gdLst>
                <a:gd name="T0" fmla="*/ 3 w 50"/>
                <a:gd name="T1" fmla="*/ 0 h 104"/>
                <a:gd name="T2" fmla="*/ 0 w 50"/>
                <a:gd name="T3" fmla="*/ 0 h 104"/>
                <a:gd name="T4" fmla="*/ 19 w 50"/>
                <a:gd name="T5" fmla="*/ 29 h 104"/>
                <a:gd name="T6" fmla="*/ 35 w 50"/>
                <a:gd name="T7" fmla="*/ 104 h 104"/>
                <a:gd name="T8" fmla="*/ 42 w 50"/>
                <a:gd name="T9" fmla="*/ 96 h 104"/>
                <a:gd name="T10" fmla="*/ 48 w 50"/>
                <a:gd name="T11" fmla="*/ 66 h 104"/>
                <a:gd name="T12" fmla="*/ 42 w 50"/>
                <a:gd name="T13" fmla="*/ 34 h 104"/>
                <a:gd name="T14" fmla="*/ 38 w 50"/>
                <a:gd name="T15" fmla="*/ 22 h 104"/>
                <a:gd name="T16" fmla="*/ 3 w 50"/>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04">
                  <a:moveTo>
                    <a:pt x="3" y="0"/>
                  </a:moveTo>
                  <a:cubicBezTo>
                    <a:pt x="2" y="0"/>
                    <a:pt x="1" y="0"/>
                    <a:pt x="0" y="0"/>
                  </a:cubicBezTo>
                  <a:cubicBezTo>
                    <a:pt x="7" y="7"/>
                    <a:pt x="13" y="16"/>
                    <a:pt x="19" y="29"/>
                  </a:cubicBezTo>
                  <a:cubicBezTo>
                    <a:pt x="22" y="38"/>
                    <a:pt x="28" y="65"/>
                    <a:pt x="35" y="104"/>
                  </a:cubicBezTo>
                  <a:cubicBezTo>
                    <a:pt x="37" y="102"/>
                    <a:pt x="40" y="99"/>
                    <a:pt x="42" y="96"/>
                  </a:cubicBezTo>
                  <a:cubicBezTo>
                    <a:pt x="48" y="88"/>
                    <a:pt x="50" y="76"/>
                    <a:pt x="48" y="66"/>
                  </a:cubicBezTo>
                  <a:cubicBezTo>
                    <a:pt x="42" y="34"/>
                    <a:pt x="42" y="34"/>
                    <a:pt x="42" y="34"/>
                  </a:cubicBezTo>
                  <a:cubicBezTo>
                    <a:pt x="41" y="30"/>
                    <a:pt x="40" y="25"/>
                    <a:pt x="38" y="22"/>
                  </a:cubicBezTo>
                  <a:cubicBezTo>
                    <a:pt x="31" y="8"/>
                    <a:pt x="17" y="0"/>
                    <a:pt x="3" y="0"/>
                  </a:cubicBezTo>
                </a:path>
              </a:pathLst>
            </a:custGeom>
            <a:solidFill>
              <a:srgbClr val="EBD0C9"/>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96" name="ïsľiḋè"/>
            <p:cNvSpPr/>
            <p:nvPr/>
          </p:nvSpPr>
          <p:spPr bwMode="auto">
            <a:xfrm>
              <a:off x="11844" y="3745"/>
              <a:ext cx="175" cy="233"/>
            </a:xfrm>
            <a:custGeom>
              <a:avLst/>
              <a:gdLst>
                <a:gd name="T0" fmla="*/ 47 w 84"/>
                <a:gd name="T1" fmla="*/ 112 h 112"/>
                <a:gd name="T2" fmla="*/ 8 w 84"/>
                <a:gd name="T3" fmla="*/ 78 h 112"/>
                <a:gd name="T4" fmla="*/ 2 w 84"/>
                <a:gd name="T5" fmla="*/ 46 h 112"/>
                <a:gd name="T6" fmla="*/ 8 w 84"/>
                <a:gd name="T7" fmla="*/ 16 h 112"/>
                <a:gd name="T8" fmla="*/ 31 w 84"/>
                <a:gd name="T9" fmla="*/ 1 h 112"/>
                <a:gd name="T10" fmla="*/ 37 w 84"/>
                <a:gd name="T11" fmla="*/ 0 h 112"/>
                <a:gd name="T12" fmla="*/ 71 w 84"/>
                <a:gd name="T13" fmla="*/ 22 h 112"/>
                <a:gd name="T14" fmla="*/ 75 w 84"/>
                <a:gd name="T15" fmla="*/ 34 h 112"/>
                <a:gd name="T16" fmla="*/ 82 w 84"/>
                <a:gd name="T17" fmla="*/ 66 h 112"/>
                <a:gd name="T18" fmla="*/ 75 w 84"/>
                <a:gd name="T19" fmla="*/ 97 h 112"/>
                <a:gd name="T20" fmla="*/ 52 w 84"/>
                <a:gd name="T21" fmla="*/ 111 h 112"/>
                <a:gd name="T22" fmla="*/ 47 w 84"/>
                <a:gd name="T23"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2">
                  <a:moveTo>
                    <a:pt x="47" y="112"/>
                  </a:moveTo>
                  <a:cubicBezTo>
                    <a:pt x="28" y="112"/>
                    <a:pt x="12" y="97"/>
                    <a:pt x="8" y="78"/>
                  </a:cubicBezTo>
                  <a:cubicBezTo>
                    <a:pt x="2" y="46"/>
                    <a:pt x="2" y="46"/>
                    <a:pt x="2" y="46"/>
                  </a:cubicBezTo>
                  <a:cubicBezTo>
                    <a:pt x="0" y="35"/>
                    <a:pt x="2" y="24"/>
                    <a:pt x="8" y="16"/>
                  </a:cubicBezTo>
                  <a:cubicBezTo>
                    <a:pt x="13" y="8"/>
                    <a:pt x="21" y="3"/>
                    <a:pt x="31" y="1"/>
                  </a:cubicBezTo>
                  <a:cubicBezTo>
                    <a:pt x="33" y="1"/>
                    <a:pt x="35" y="0"/>
                    <a:pt x="37" y="0"/>
                  </a:cubicBezTo>
                  <a:cubicBezTo>
                    <a:pt x="51" y="0"/>
                    <a:pt x="64" y="9"/>
                    <a:pt x="71" y="22"/>
                  </a:cubicBezTo>
                  <a:cubicBezTo>
                    <a:pt x="73" y="26"/>
                    <a:pt x="75" y="30"/>
                    <a:pt x="75" y="34"/>
                  </a:cubicBezTo>
                  <a:cubicBezTo>
                    <a:pt x="82" y="66"/>
                    <a:pt x="82" y="66"/>
                    <a:pt x="82" y="66"/>
                  </a:cubicBezTo>
                  <a:cubicBezTo>
                    <a:pt x="84" y="77"/>
                    <a:pt x="81" y="88"/>
                    <a:pt x="75" y="97"/>
                  </a:cubicBezTo>
                  <a:cubicBezTo>
                    <a:pt x="70" y="105"/>
                    <a:pt x="62" y="110"/>
                    <a:pt x="52" y="111"/>
                  </a:cubicBezTo>
                  <a:cubicBezTo>
                    <a:pt x="51" y="112"/>
                    <a:pt x="49" y="112"/>
                    <a:pt x="47" y="112"/>
                  </a:cubicBezTo>
                  <a:close/>
                </a:path>
              </a:pathLst>
            </a:custGeom>
            <a:solidFill>
              <a:srgbClr val="FFEEE3"/>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97" name="îŝ1îḓe"/>
            <p:cNvSpPr/>
            <p:nvPr/>
          </p:nvSpPr>
          <p:spPr bwMode="auto">
            <a:xfrm>
              <a:off x="11508" y="4771"/>
              <a:ext cx="95" cy="231"/>
            </a:xfrm>
            <a:custGeom>
              <a:avLst/>
              <a:gdLst>
                <a:gd name="T0" fmla="*/ 31 w 45"/>
                <a:gd name="T1" fmla="*/ 22 h 111"/>
                <a:gd name="T2" fmla="*/ 35 w 45"/>
                <a:gd name="T3" fmla="*/ 35 h 111"/>
                <a:gd name="T4" fmla="*/ 41 w 45"/>
                <a:gd name="T5" fmla="*/ 65 h 111"/>
                <a:gd name="T6" fmla="*/ 21 w 45"/>
                <a:gd name="T7" fmla="*/ 111 h 111"/>
                <a:gd name="T8" fmla="*/ 3 w 45"/>
                <a:gd name="T9" fmla="*/ 30 h 111"/>
                <a:gd name="T10" fmla="*/ 4 w 45"/>
                <a:gd name="T11" fmla="*/ 0 h 111"/>
                <a:gd name="T12" fmla="*/ 31 w 45"/>
                <a:gd name="T13" fmla="*/ 22 h 111"/>
              </a:gdLst>
              <a:ahLst/>
              <a:cxnLst>
                <a:cxn ang="0">
                  <a:pos x="T0" y="T1"/>
                </a:cxn>
                <a:cxn ang="0">
                  <a:pos x="T2" y="T3"/>
                </a:cxn>
                <a:cxn ang="0">
                  <a:pos x="T4" y="T5"/>
                </a:cxn>
                <a:cxn ang="0">
                  <a:pos x="T6" y="T7"/>
                </a:cxn>
                <a:cxn ang="0">
                  <a:pos x="T8" y="T9"/>
                </a:cxn>
                <a:cxn ang="0">
                  <a:pos x="T10" y="T11"/>
                </a:cxn>
                <a:cxn ang="0">
                  <a:pos x="T12" y="T13"/>
                </a:cxn>
              </a:cxnLst>
              <a:rect l="0" t="0" r="r" b="b"/>
              <a:pathLst>
                <a:path w="45" h="111">
                  <a:moveTo>
                    <a:pt x="31" y="22"/>
                  </a:moveTo>
                  <a:cubicBezTo>
                    <a:pt x="33" y="26"/>
                    <a:pt x="34" y="30"/>
                    <a:pt x="35" y="35"/>
                  </a:cubicBezTo>
                  <a:cubicBezTo>
                    <a:pt x="41" y="65"/>
                    <a:pt x="41" y="65"/>
                    <a:pt x="41" y="65"/>
                  </a:cubicBezTo>
                  <a:cubicBezTo>
                    <a:pt x="45" y="84"/>
                    <a:pt x="37" y="103"/>
                    <a:pt x="21" y="111"/>
                  </a:cubicBezTo>
                  <a:cubicBezTo>
                    <a:pt x="3" y="30"/>
                    <a:pt x="3" y="30"/>
                    <a:pt x="3" y="30"/>
                  </a:cubicBezTo>
                  <a:cubicBezTo>
                    <a:pt x="0" y="20"/>
                    <a:pt x="1" y="9"/>
                    <a:pt x="4" y="0"/>
                  </a:cubicBezTo>
                  <a:cubicBezTo>
                    <a:pt x="15" y="3"/>
                    <a:pt x="25" y="11"/>
                    <a:pt x="31" y="22"/>
                  </a:cubicBezTo>
                  <a:close/>
                </a:path>
              </a:pathLst>
            </a:custGeom>
            <a:solidFill>
              <a:srgbClr val="FFEEE3"/>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98" name="ïṡḻïḓê"/>
            <p:cNvSpPr/>
            <p:nvPr/>
          </p:nvSpPr>
          <p:spPr bwMode="auto">
            <a:xfrm>
              <a:off x="12096" y="3666"/>
              <a:ext cx="175" cy="231"/>
            </a:xfrm>
            <a:custGeom>
              <a:avLst/>
              <a:gdLst>
                <a:gd name="T0" fmla="*/ 47 w 84"/>
                <a:gd name="T1" fmla="*/ 111 h 111"/>
                <a:gd name="T2" fmla="*/ 8 w 84"/>
                <a:gd name="T3" fmla="*/ 78 h 111"/>
                <a:gd name="T4" fmla="*/ 2 w 84"/>
                <a:gd name="T5" fmla="*/ 46 h 111"/>
                <a:gd name="T6" fmla="*/ 8 w 84"/>
                <a:gd name="T7" fmla="*/ 15 h 111"/>
                <a:gd name="T8" fmla="*/ 31 w 84"/>
                <a:gd name="T9" fmla="*/ 0 h 111"/>
                <a:gd name="T10" fmla="*/ 37 w 84"/>
                <a:gd name="T11" fmla="*/ 0 h 111"/>
                <a:gd name="T12" fmla="*/ 71 w 84"/>
                <a:gd name="T13" fmla="*/ 22 h 111"/>
                <a:gd name="T14" fmla="*/ 75 w 84"/>
                <a:gd name="T15" fmla="*/ 34 h 111"/>
                <a:gd name="T16" fmla="*/ 82 w 84"/>
                <a:gd name="T17" fmla="*/ 66 h 111"/>
                <a:gd name="T18" fmla="*/ 76 w 84"/>
                <a:gd name="T19" fmla="*/ 96 h 111"/>
                <a:gd name="T20" fmla="*/ 53 w 84"/>
                <a:gd name="T21" fmla="*/ 111 h 111"/>
                <a:gd name="T22" fmla="*/ 47 w 84"/>
                <a:gd name="T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1">
                  <a:moveTo>
                    <a:pt x="47" y="111"/>
                  </a:moveTo>
                  <a:cubicBezTo>
                    <a:pt x="28" y="111"/>
                    <a:pt x="12" y="97"/>
                    <a:pt x="8" y="78"/>
                  </a:cubicBezTo>
                  <a:cubicBezTo>
                    <a:pt x="2" y="46"/>
                    <a:pt x="2" y="46"/>
                    <a:pt x="2" y="46"/>
                  </a:cubicBezTo>
                  <a:cubicBezTo>
                    <a:pt x="0" y="35"/>
                    <a:pt x="2" y="24"/>
                    <a:pt x="8" y="15"/>
                  </a:cubicBezTo>
                  <a:cubicBezTo>
                    <a:pt x="13" y="7"/>
                    <a:pt x="22" y="2"/>
                    <a:pt x="31" y="0"/>
                  </a:cubicBezTo>
                  <a:cubicBezTo>
                    <a:pt x="33" y="0"/>
                    <a:pt x="35" y="0"/>
                    <a:pt x="37" y="0"/>
                  </a:cubicBezTo>
                  <a:cubicBezTo>
                    <a:pt x="51" y="0"/>
                    <a:pt x="64" y="8"/>
                    <a:pt x="71" y="22"/>
                  </a:cubicBezTo>
                  <a:cubicBezTo>
                    <a:pt x="73" y="25"/>
                    <a:pt x="75" y="30"/>
                    <a:pt x="75" y="34"/>
                  </a:cubicBezTo>
                  <a:cubicBezTo>
                    <a:pt x="82" y="66"/>
                    <a:pt x="82" y="66"/>
                    <a:pt x="82" y="66"/>
                  </a:cubicBezTo>
                  <a:cubicBezTo>
                    <a:pt x="84" y="76"/>
                    <a:pt x="82" y="88"/>
                    <a:pt x="76" y="96"/>
                  </a:cubicBezTo>
                  <a:cubicBezTo>
                    <a:pt x="70" y="104"/>
                    <a:pt x="62" y="109"/>
                    <a:pt x="53" y="111"/>
                  </a:cubicBezTo>
                  <a:cubicBezTo>
                    <a:pt x="51" y="111"/>
                    <a:pt x="49" y="111"/>
                    <a:pt x="47" y="111"/>
                  </a:cubicBezTo>
                  <a:close/>
                </a:path>
              </a:pathLst>
            </a:custGeom>
            <a:solidFill>
              <a:srgbClr val="FFEEE3"/>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99" name="íṥḻïďê"/>
            <p:cNvSpPr/>
            <p:nvPr/>
          </p:nvSpPr>
          <p:spPr bwMode="auto">
            <a:xfrm>
              <a:off x="12374" y="3752"/>
              <a:ext cx="175" cy="235"/>
            </a:xfrm>
            <a:custGeom>
              <a:avLst/>
              <a:gdLst>
                <a:gd name="T0" fmla="*/ 47 w 84"/>
                <a:gd name="T1" fmla="*/ 112 h 112"/>
                <a:gd name="T2" fmla="*/ 8 w 84"/>
                <a:gd name="T3" fmla="*/ 78 h 112"/>
                <a:gd name="T4" fmla="*/ 2 w 84"/>
                <a:gd name="T5" fmla="*/ 46 h 112"/>
                <a:gd name="T6" fmla="*/ 8 w 84"/>
                <a:gd name="T7" fmla="*/ 15 h 112"/>
                <a:gd name="T8" fmla="*/ 31 w 84"/>
                <a:gd name="T9" fmla="*/ 1 h 112"/>
                <a:gd name="T10" fmla="*/ 37 w 84"/>
                <a:gd name="T11" fmla="*/ 0 h 112"/>
                <a:gd name="T12" fmla="*/ 71 w 84"/>
                <a:gd name="T13" fmla="*/ 22 h 112"/>
                <a:gd name="T14" fmla="*/ 76 w 84"/>
                <a:gd name="T15" fmla="*/ 34 h 112"/>
                <a:gd name="T16" fmla="*/ 82 w 84"/>
                <a:gd name="T17" fmla="*/ 66 h 112"/>
                <a:gd name="T18" fmla="*/ 76 w 84"/>
                <a:gd name="T19" fmla="*/ 96 h 112"/>
                <a:gd name="T20" fmla="*/ 53 w 84"/>
                <a:gd name="T21" fmla="*/ 111 h 112"/>
                <a:gd name="T22" fmla="*/ 47 w 84"/>
                <a:gd name="T23"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2">
                  <a:moveTo>
                    <a:pt x="47" y="112"/>
                  </a:moveTo>
                  <a:cubicBezTo>
                    <a:pt x="29" y="112"/>
                    <a:pt x="12" y="97"/>
                    <a:pt x="8" y="78"/>
                  </a:cubicBezTo>
                  <a:cubicBezTo>
                    <a:pt x="2" y="46"/>
                    <a:pt x="2" y="46"/>
                    <a:pt x="2" y="46"/>
                  </a:cubicBezTo>
                  <a:cubicBezTo>
                    <a:pt x="0" y="35"/>
                    <a:pt x="2" y="24"/>
                    <a:pt x="8" y="15"/>
                  </a:cubicBezTo>
                  <a:cubicBezTo>
                    <a:pt x="14" y="7"/>
                    <a:pt x="22" y="2"/>
                    <a:pt x="31" y="1"/>
                  </a:cubicBezTo>
                  <a:cubicBezTo>
                    <a:pt x="33" y="0"/>
                    <a:pt x="35" y="0"/>
                    <a:pt x="37" y="0"/>
                  </a:cubicBezTo>
                  <a:cubicBezTo>
                    <a:pt x="51" y="0"/>
                    <a:pt x="64" y="8"/>
                    <a:pt x="71" y="22"/>
                  </a:cubicBezTo>
                  <a:cubicBezTo>
                    <a:pt x="74" y="26"/>
                    <a:pt x="75" y="30"/>
                    <a:pt x="76" y="34"/>
                  </a:cubicBezTo>
                  <a:cubicBezTo>
                    <a:pt x="82" y="66"/>
                    <a:pt x="82" y="66"/>
                    <a:pt x="82" y="66"/>
                  </a:cubicBezTo>
                  <a:cubicBezTo>
                    <a:pt x="84" y="77"/>
                    <a:pt x="82" y="88"/>
                    <a:pt x="76" y="96"/>
                  </a:cubicBezTo>
                  <a:cubicBezTo>
                    <a:pt x="70" y="104"/>
                    <a:pt x="62" y="110"/>
                    <a:pt x="53" y="111"/>
                  </a:cubicBezTo>
                  <a:cubicBezTo>
                    <a:pt x="51" y="111"/>
                    <a:pt x="49" y="112"/>
                    <a:pt x="47" y="112"/>
                  </a:cubicBezTo>
                  <a:close/>
                </a:path>
              </a:pathLst>
            </a:custGeom>
            <a:solidFill>
              <a:srgbClr val="FFEEE3"/>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00" name="îŝ1îdê"/>
            <p:cNvSpPr/>
            <p:nvPr/>
          </p:nvSpPr>
          <p:spPr bwMode="auto">
            <a:xfrm>
              <a:off x="11786" y="3679"/>
              <a:ext cx="366" cy="1545"/>
            </a:xfrm>
            <a:custGeom>
              <a:avLst/>
              <a:gdLst>
                <a:gd name="T0" fmla="*/ 176 w 176"/>
                <a:gd name="T1" fmla="*/ 360 h 741"/>
                <a:gd name="T2" fmla="*/ 131 w 176"/>
                <a:gd name="T3" fmla="*/ 64 h 741"/>
                <a:gd name="T4" fmla="*/ 59 w 176"/>
                <a:gd name="T5" fmla="*/ 3 h 741"/>
                <a:gd name="T6" fmla="*/ 4 w 176"/>
                <a:gd name="T7" fmla="*/ 76 h 741"/>
                <a:gd name="T8" fmla="*/ 106 w 176"/>
                <a:gd name="T9" fmla="*/ 741 h 741"/>
              </a:gdLst>
              <a:ahLst/>
              <a:cxnLst>
                <a:cxn ang="0">
                  <a:pos x="T0" y="T1"/>
                </a:cxn>
                <a:cxn ang="0">
                  <a:pos x="T2" y="T3"/>
                </a:cxn>
                <a:cxn ang="0">
                  <a:pos x="T4" y="T5"/>
                </a:cxn>
                <a:cxn ang="0">
                  <a:pos x="T6" y="T7"/>
                </a:cxn>
                <a:cxn ang="0">
                  <a:pos x="T8" y="T9"/>
                </a:cxn>
              </a:cxnLst>
              <a:rect l="0" t="0" r="r" b="b"/>
              <a:pathLst>
                <a:path w="176" h="741">
                  <a:moveTo>
                    <a:pt x="176" y="360"/>
                  </a:moveTo>
                  <a:cubicBezTo>
                    <a:pt x="131" y="64"/>
                    <a:pt x="131" y="64"/>
                    <a:pt x="131" y="64"/>
                  </a:cubicBezTo>
                  <a:cubicBezTo>
                    <a:pt x="126" y="27"/>
                    <a:pt x="94" y="0"/>
                    <a:pt x="59" y="3"/>
                  </a:cubicBezTo>
                  <a:cubicBezTo>
                    <a:pt x="24" y="7"/>
                    <a:pt x="0" y="39"/>
                    <a:pt x="4" y="76"/>
                  </a:cubicBezTo>
                  <a:cubicBezTo>
                    <a:pt x="106" y="741"/>
                    <a:pt x="106" y="741"/>
                    <a:pt x="106" y="741"/>
                  </a:cubicBezTo>
                </a:path>
              </a:pathLst>
            </a:custGeom>
            <a:noFill/>
            <a:ln w="19050" cap="rnd">
              <a:solidFill>
                <a:srgbClr val="640917"/>
              </a:solidFill>
              <a:prstDash val="solid"/>
              <a:miter lim="800000"/>
            </a:ln>
            <a:extLst>
              <a:ext uri="{909E8E84-426E-40DD-AFC4-6F175D3DCCD1}">
                <a14:hiddenFill xmlns:a14="http://schemas.microsoft.com/office/drawing/2010/main" xmlns="">
                  <a:solidFill>
                    <a:srgbClr val="FFFFFF"/>
                  </a:solidFill>
                </a14:hiddenFill>
              </a:ext>
            </a:extLst>
          </p:spPr>
          <p:txBody>
            <a:bodyPr anchor="ctr"/>
            <a:lstStyle/>
            <a:p>
              <a:pPr algn="ctr" defTabSz="1219200"/>
              <a:endParaRPr sz="2400">
                <a:solidFill>
                  <a:prstClr val="black"/>
                </a:solidFill>
                <a:cs typeface="+mn-ea"/>
                <a:sym typeface="+mn-lt"/>
              </a:endParaRPr>
            </a:p>
          </p:txBody>
        </p:sp>
      </p:grpSp>
      <p:sp>
        <p:nvSpPr>
          <p:cNvPr id="6" name="文本框 5"/>
          <p:cNvSpPr txBox="1"/>
          <p:nvPr/>
        </p:nvSpPr>
        <p:spPr>
          <a:xfrm rot="21120000">
            <a:off x="7921413" y="2706908"/>
            <a:ext cx="2512907" cy="420564"/>
          </a:xfrm>
          <a:prstGeom prst="rect">
            <a:avLst/>
          </a:prstGeom>
          <a:noFill/>
        </p:spPr>
        <p:txBody>
          <a:bodyPr wrap="square" rtlCol="0" anchor="t">
            <a:spAutoFit/>
          </a:bodyPr>
          <a:lstStyle/>
          <a:p>
            <a:pPr defTabSz="1219200"/>
            <a:r>
              <a:rPr lang="zh-CN" altLang="en-US" sz="2135" b="1">
                <a:solidFill>
                  <a:prstClr val="black">
                    <a:lumMod val="75000"/>
                    <a:lumOff val="25000"/>
                  </a:prstClr>
                </a:solidFill>
                <a:cs typeface="+mn-ea"/>
                <a:sym typeface="+mn-lt"/>
              </a:rPr>
              <a:t>固有危险源控制法</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215" y="310309"/>
            <a:ext cx="312777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3、风险控制与管理</a:t>
            </a:r>
          </a:p>
        </p:txBody>
      </p:sp>
      <p:sp>
        <p:nvSpPr>
          <p:cNvPr id="4" name="TextBox 2"/>
          <p:cNvSpPr txBox="1"/>
          <p:nvPr/>
        </p:nvSpPr>
        <p:spPr>
          <a:xfrm>
            <a:off x="7824192" y="2866108"/>
            <a:ext cx="3456384" cy="1292470"/>
          </a:xfrm>
          <a:prstGeom prst="rect">
            <a:avLst/>
          </a:prstGeom>
          <a:solidFill>
            <a:schemeClr val="tx1">
              <a:lumMod val="75000"/>
              <a:lumOff val="25000"/>
            </a:schemeClr>
          </a:solidFill>
          <a:ln>
            <a:noFill/>
          </a:ln>
        </p:spPr>
        <p:txBody>
          <a:bodyPr wrap="square" rtlCol="0">
            <a:spAutoFit/>
          </a:bodyPr>
          <a:lstStyle/>
          <a:p>
            <a:pPr defTabSz="1219200">
              <a:lnSpc>
                <a:spcPct val="150000"/>
              </a:lnSpc>
            </a:pPr>
            <a:r>
              <a:rPr lang="zh-CN" altLang="zh-CN" sz="1735" b="1" dirty="0">
                <a:solidFill>
                  <a:prstClr val="white"/>
                </a:solidFill>
                <a:cs typeface="+mn-ea"/>
                <a:sym typeface="+mn-lt"/>
              </a:rPr>
              <a:t>重大安全风险应填写清单、汇总造册，按照职责范围报告属地负有安全生产监督管理职责的部门。</a:t>
            </a:r>
          </a:p>
        </p:txBody>
      </p:sp>
      <p:sp>
        <p:nvSpPr>
          <p:cNvPr id="7" name="TextBox 4"/>
          <p:cNvSpPr txBox="1"/>
          <p:nvPr/>
        </p:nvSpPr>
        <p:spPr>
          <a:xfrm>
            <a:off x="815414" y="2866108"/>
            <a:ext cx="3398325" cy="1692515"/>
          </a:xfrm>
          <a:prstGeom prst="rect">
            <a:avLst/>
          </a:prstGeom>
          <a:solidFill>
            <a:schemeClr val="tx1">
              <a:lumMod val="75000"/>
              <a:lumOff val="25000"/>
            </a:schemeClr>
          </a:solidFill>
          <a:ln>
            <a:noFill/>
          </a:ln>
        </p:spPr>
        <p:txBody>
          <a:bodyPr wrap="square" rtlCol="0">
            <a:spAutoFit/>
          </a:bodyPr>
          <a:lstStyle/>
          <a:p>
            <a:pPr defTabSz="1219200">
              <a:lnSpc>
                <a:spcPct val="150000"/>
              </a:lnSpc>
            </a:pPr>
            <a:r>
              <a:rPr lang="zh-CN" altLang="zh-CN" sz="1735" b="1" dirty="0">
                <a:solidFill>
                  <a:prstClr val="white"/>
                </a:solidFill>
                <a:cs typeface="+mn-ea"/>
                <a:sym typeface="+mn-lt"/>
              </a:rPr>
              <a:t>健全安全风险公告警示和重大安全风险预警机制，定期对红色、橙色安全风险进行分析、评估、预警。</a:t>
            </a:r>
          </a:p>
        </p:txBody>
      </p:sp>
      <p:sp>
        <p:nvSpPr>
          <p:cNvPr id="8" name="TextBox 5"/>
          <p:cNvSpPr txBox="1"/>
          <p:nvPr/>
        </p:nvSpPr>
        <p:spPr>
          <a:xfrm>
            <a:off x="4467243" y="2866107"/>
            <a:ext cx="3130400" cy="1292470"/>
          </a:xfrm>
          <a:prstGeom prst="rect">
            <a:avLst/>
          </a:prstGeom>
          <a:solidFill>
            <a:schemeClr val="tx1">
              <a:lumMod val="75000"/>
              <a:lumOff val="25000"/>
            </a:schemeClr>
          </a:solidFill>
          <a:ln>
            <a:noFill/>
          </a:ln>
        </p:spPr>
        <p:txBody>
          <a:bodyPr wrap="square" rtlCol="0">
            <a:spAutoFit/>
          </a:bodyPr>
          <a:lstStyle/>
          <a:p>
            <a:pPr defTabSz="1219200">
              <a:lnSpc>
                <a:spcPct val="150000"/>
              </a:lnSpc>
            </a:pPr>
            <a:r>
              <a:rPr lang="zh-CN" altLang="zh-CN" sz="1735" b="1" dirty="0">
                <a:solidFill>
                  <a:prstClr val="white"/>
                </a:solidFill>
                <a:cs typeface="+mn-ea"/>
                <a:sym typeface="+mn-lt"/>
              </a:rPr>
              <a:t>落实企业安全风险分级管控岗位责任，建立企业安全风险公告、岗位安全风险确认</a:t>
            </a:r>
          </a:p>
        </p:txBody>
      </p:sp>
      <p:sp>
        <p:nvSpPr>
          <p:cNvPr id="9" name="TextBox 6"/>
          <p:cNvSpPr txBox="1"/>
          <p:nvPr/>
        </p:nvSpPr>
        <p:spPr>
          <a:xfrm>
            <a:off x="3003128" y="5484707"/>
            <a:ext cx="5643033" cy="379656"/>
          </a:xfrm>
          <a:prstGeom prst="rect">
            <a:avLst/>
          </a:prstGeom>
          <a:solidFill>
            <a:srgbClr val="C00000"/>
          </a:solidFill>
          <a:ln>
            <a:noFill/>
          </a:ln>
        </p:spPr>
        <p:txBody>
          <a:bodyPr wrap="square" rtlCol="0">
            <a:spAutoFit/>
          </a:bodyPr>
          <a:lstStyle/>
          <a:p>
            <a:pPr defTabSz="1219200"/>
            <a:r>
              <a:rPr lang="zh-CN" altLang="zh-CN" sz="1865" b="1" dirty="0">
                <a:solidFill>
                  <a:prstClr val="white"/>
                </a:solidFill>
                <a:cs typeface="+mn-ea"/>
                <a:sym typeface="+mn-lt"/>
              </a:rPr>
              <a:t>依据安全风险类别和等级建立企业安全风险数据库</a:t>
            </a:r>
            <a:r>
              <a:rPr lang="zh-CN" altLang="en-US" sz="1865" b="1" dirty="0">
                <a:solidFill>
                  <a:prstClr val="white"/>
                </a:solidFill>
                <a:cs typeface="+mn-ea"/>
                <a:sym typeface="+mn-lt"/>
              </a:rPr>
              <a:t>。</a:t>
            </a:r>
          </a:p>
        </p:txBody>
      </p:sp>
      <p:sp>
        <p:nvSpPr>
          <p:cNvPr id="10" name="TextBox 7"/>
          <p:cNvSpPr txBox="1"/>
          <p:nvPr/>
        </p:nvSpPr>
        <p:spPr>
          <a:xfrm>
            <a:off x="2442634" y="1672167"/>
            <a:ext cx="6562513" cy="379656"/>
          </a:xfrm>
          <a:prstGeom prst="rect">
            <a:avLst/>
          </a:prstGeom>
          <a:solidFill>
            <a:srgbClr val="C00000"/>
          </a:solidFill>
          <a:ln>
            <a:noFill/>
          </a:ln>
        </p:spPr>
        <p:txBody>
          <a:bodyPr wrap="square" rtlCol="0">
            <a:spAutoFit/>
          </a:bodyPr>
          <a:lstStyle/>
          <a:p>
            <a:pPr algn="ctr" defTabSz="1219200"/>
            <a:r>
              <a:rPr lang="zh-CN" altLang="en-US" sz="1865" b="1" dirty="0">
                <a:solidFill>
                  <a:prstClr val="white"/>
                </a:solidFill>
                <a:cs typeface="+mn-ea"/>
                <a:sym typeface="+mn-lt"/>
              </a:rPr>
              <a:t>通过企业对安全风险辨识与评估，实现对安全风险有效管理</a:t>
            </a:r>
          </a:p>
        </p:txBody>
      </p:sp>
      <p:sp>
        <p:nvSpPr>
          <p:cNvPr id="11" name="左大括号 10"/>
          <p:cNvSpPr/>
          <p:nvPr/>
        </p:nvSpPr>
        <p:spPr>
          <a:xfrm rot="5400000">
            <a:off x="5484175" y="-1137517"/>
            <a:ext cx="455567" cy="7225640"/>
          </a:xfrm>
          <a:prstGeom prst="leftBrac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defTabSz="1219200"/>
            <a:endParaRPr lang="zh-CN" altLang="en-US" sz="1865">
              <a:solidFill>
                <a:prstClr val="black">
                  <a:lumMod val="75000"/>
                  <a:lumOff val="25000"/>
                </a:prstClr>
              </a:solidFill>
              <a:cs typeface="+mn-ea"/>
              <a:sym typeface="+mn-lt"/>
            </a:endParaRPr>
          </a:p>
        </p:txBody>
      </p:sp>
      <p:sp>
        <p:nvSpPr>
          <p:cNvPr id="12" name="左大括号 11"/>
          <p:cNvSpPr/>
          <p:nvPr/>
        </p:nvSpPr>
        <p:spPr>
          <a:xfrm rot="16200000">
            <a:off x="5597045" y="1483353"/>
            <a:ext cx="455567" cy="7225640"/>
          </a:xfrm>
          <a:prstGeom prst="leftBrac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defTabSz="1219200"/>
            <a:endParaRPr lang="zh-CN" altLang="en-US" sz="1865">
              <a:solidFill>
                <a:prstClr val="black">
                  <a:lumMod val="75000"/>
                  <a:lumOff val="25000"/>
                </a:prstClr>
              </a:solidFill>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215" y="310309"/>
            <a:ext cx="4426585" cy="501650"/>
          </a:xfrm>
          <a:prstGeom prst="rect">
            <a:avLst/>
          </a:prstGeom>
          <a:noFill/>
        </p:spPr>
        <p:txBody>
          <a:bodyPr wrap="none" rtlCol="0">
            <a:spAutoFit/>
            <a:scene3d>
              <a:camera prst="orthographicFront"/>
              <a:lightRig rig="threePt" dir="t"/>
            </a:scene3d>
            <a:sp3d contourW="12700"/>
          </a:bodyPr>
          <a:lstStyle/>
          <a:p>
            <a:pPr defTabSz="1219200"/>
            <a:r>
              <a:rPr lang="en-US" altLang="zh-CN" sz="2665" b="1" dirty="0">
                <a:solidFill>
                  <a:prstClr val="black">
                    <a:lumMod val="75000"/>
                    <a:lumOff val="25000"/>
                  </a:prstClr>
                </a:solidFill>
                <a:cs typeface="+mn-ea"/>
                <a:sym typeface="+mn-lt"/>
              </a:rPr>
              <a:t>5</a:t>
            </a:r>
            <a:r>
              <a:rPr lang="zh-CN" altLang="en-US" sz="2665" b="1" dirty="0">
                <a:solidFill>
                  <a:prstClr val="black">
                    <a:lumMod val="75000"/>
                    <a:lumOff val="25000"/>
                  </a:prstClr>
                </a:solidFill>
                <a:cs typeface="+mn-ea"/>
                <a:sym typeface="+mn-lt"/>
              </a:rPr>
              <a:t>、</a:t>
            </a:r>
            <a:r>
              <a:rPr lang="en-US" sz="2660" b="1">
                <a:solidFill>
                  <a:srgbClr val="000000"/>
                </a:solidFill>
                <a:latin typeface="仿宋_GB2312" charset="0"/>
                <a:cs typeface="仿宋_GB2312" charset="0"/>
                <a:sym typeface="+mn-ea"/>
              </a:rPr>
              <a:t>锦纶公司</a:t>
            </a:r>
            <a:r>
              <a:rPr lang="zh-CN" altLang="en-US" sz="2660" b="1">
                <a:solidFill>
                  <a:srgbClr val="000000"/>
                </a:solidFill>
                <a:latin typeface="仿宋_GB2312" charset="0"/>
                <a:cs typeface="仿宋_GB2312" charset="0"/>
                <a:sym typeface="+mn-ea"/>
              </a:rPr>
              <a:t>安全风险四色图</a:t>
            </a:r>
            <a:endParaRPr lang="zh-CN" altLang="en-US" sz="2660" b="1" dirty="0">
              <a:solidFill>
                <a:srgbClr val="000000"/>
              </a:solidFill>
              <a:latin typeface="仿宋_GB2312" charset="0"/>
              <a:cs typeface="仿宋_GB2312" charset="0"/>
              <a:sym typeface="+mn-ea"/>
            </a:endParaRPr>
          </a:p>
        </p:txBody>
      </p:sp>
      <p:pic>
        <p:nvPicPr>
          <p:cNvPr id="6" name="图片 5"/>
          <p:cNvPicPr>
            <a:picLocks noChangeAspect="1"/>
          </p:cNvPicPr>
          <p:nvPr/>
        </p:nvPicPr>
        <p:blipFill>
          <a:blip r:embed="rId3"/>
          <a:stretch>
            <a:fillRect/>
          </a:stretch>
        </p:blipFill>
        <p:spPr>
          <a:xfrm>
            <a:off x="711200" y="951230"/>
            <a:ext cx="10301605" cy="56197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467" y="1113368"/>
            <a:ext cx="3386667" cy="441211"/>
          </a:xfrm>
          <a:prstGeom prst="rect">
            <a:avLst/>
          </a:prstGeom>
          <a:noFill/>
        </p:spPr>
        <p:txBody>
          <a:bodyPr wrap="square" rtlCol="0" anchor="t">
            <a:spAutoFit/>
          </a:bodyPr>
          <a:lstStyle/>
          <a:p>
            <a:pPr defTabSz="1219200"/>
            <a:r>
              <a:rPr lang="zh-CN" altLang="en-US" sz="2265" dirty="0">
                <a:solidFill>
                  <a:prstClr val="black">
                    <a:lumMod val="75000"/>
                    <a:lumOff val="25000"/>
                  </a:prstClr>
                </a:solidFill>
                <a:cs typeface="+mn-ea"/>
                <a:sym typeface="+mn-lt"/>
              </a:rPr>
              <a:t>1.1 </a:t>
            </a:r>
            <a:r>
              <a:rPr lang="zh-CN" altLang="en-US" sz="2265" dirty="0" smtClean="0">
                <a:solidFill>
                  <a:prstClr val="black">
                    <a:lumMod val="75000"/>
                    <a:lumOff val="25000"/>
                  </a:prstClr>
                </a:solidFill>
                <a:cs typeface="+mn-ea"/>
                <a:sym typeface="+mn-lt"/>
              </a:rPr>
              <a:t>名词解释</a:t>
            </a:r>
            <a:endParaRPr lang="zh-CN" altLang="en-US" sz="2265" dirty="0">
              <a:solidFill>
                <a:prstClr val="black">
                  <a:lumMod val="75000"/>
                  <a:lumOff val="25000"/>
                </a:prstClr>
              </a:solidFill>
              <a:cs typeface="+mn-ea"/>
              <a:sym typeface="+mn-lt"/>
            </a:endParaRPr>
          </a:p>
        </p:txBody>
      </p:sp>
      <p:sp>
        <p:nvSpPr>
          <p:cNvPr id="3" name="文本框 2"/>
          <p:cNvSpPr txBox="1"/>
          <p:nvPr/>
        </p:nvSpPr>
        <p:spPr>
          <a:xfrm>
            <a:off x="563215" y="310309"/>
            <a:ext cx="312777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1、隐患排查与治理</a:t>
            </a:r>
          </a:p>
        </p:txBody>
      </p:sp>
      <p:sp>
        <p:nvSpPr>
          <p:cNvPr id="17" name="TextBox 16"/>
          <p:cNvSpPr txBox="1"/>
          <p:nvPr/>
        </p:nvSpPr>
        <p:spPr>
          <a:xfrm>
            <a:off x="3503712" y="4868253"/>
            <a:ext cx="8347862" cy="707886"/>
          </a:xfrm>
          <a:prstGeom prst="rect">
            <a:avLst/>
          </a:prstGeom>
          <a:noFill/>
          <a:ln>
            <a:noFill/>
          </a:ln>
          <a:extLst>
            <a:ext uri="{909E8E84-426E-40DD-AFC4-6F175D3DCCD1}">
              <a14:hiddenFill xmlns:a14="http://schemas.microsoft.com/office/drawing/2010/main" xmlns="">
                <a:solidFill>
                  <a:schemeClr val="bg1">
                    <a:lumMod val="95000"/>
                  </a:schemeClr>
                </a:solidFill>
              </a14:hiddenFill>
            </a:ext>
          </a:extLst>
        </p:spPr>
        <p:txBody>
          <a:bodyPr wrap="square" rtlCol="0">
            <a:spAutoFit/>
          </a:bodyPr>
          <a:lstStyle/>
          <a:p>
            <a:pPr defTabSz="1219200"/>
            <a:r>
              <a:rPr lang="zh-CN" altLang="en-US" sz="2000" dirty="0" smtClean="0"/>
              <a:t>隐患的分级是根据隐患的整改、治理和排除的难度及其导致事故后果和影响范围为标准而进行的级别划分。可分为一般事故隐患和重大事故隐患。</a:t>
            </a:r>
            <a:endParaRPr lang="zh-CN" altLang="en-US" sz="1865" dirty="0">
              <a:solidFill>
                <a:prstClr val="black"/>
              </a:solidFill>
              <a:cs typeface="+mn-ea"/>
              <a:sym typeface="+mn-lt"/>
            </a:endParaRPr>
          </a:p>
        </p:txBody>
      </p:sp>
      <p:sp>
        <p:nvSpPr>
          <p:cNvPr id="9" name="圆角矩形 8"/>
          <p:cNvSpPr/>
          <p:nvPr/>
        </p:nvSpPr>
        <p:spPr>
          <a:xfrm>
            <a:off x="1132841" y="1949027"/>
            <a:ext cx="1485900" cy="76792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000" b="1" dirty="0" smtClean="0"/>
              <a:t>什么是隐患</a:t>
            </a:r>
            <a:endParaRPr lang="zh-CN" altLang="en-US" sz="2000" b="1" dirty="0">
              <a:solidFill>
                <a:prstClr val="white"/>
              </a:solidFill>
              <a:cs typeface="+mn-ea"/>
              <a:sym typeface="+mn-lt"/>
            </a:endParaRPr>
          </a:p>
        </p:txBody>
      </p:sp>
      <p:sp>
        <p:nvSpPr>
          <p:cNvPr id="19" name="圆角矩形 18"/>
          <p:cNvSpPr/>
          <p:nvPr/>
        </p:nvSpPr>
        <p:spPr>
          <a:xfrm>
            <a:off x="1083734" y="3411221"/>
            <a:ext cx="1485900" cy="76792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000" b="1" dirty="0" smtClean="0"/>
              <a:t>什么是隐患排查</a:t>
            </a:r>
            <a:endParaRPr lang="zh-CN" altLang="en-US" sz="2000" b="1" dirty="0">
              <a:solidFill>
                <a:prstClr val="white"/>
              </a:solidFill>
              <a:cs typeface="+mn-ea"/>
              <a:sym typeface="+mn-lt"/>
            </a:endParaRPr>
          </a:p>
        </p:txBody>
      </p:sp>
      <p:sp>
        <p:nvSpPr>
          <p:cNvPr id="20" name="圆角矩形 19"/>
          <p:cNvSpPr/>
          <p:nvPr/>
        </p:nvSpPr>
        <p:spPr>
          <a:xfrm>
            <a:off x="1080347" y="4975861"/>
            <a:ext cx="1485900" cy="76792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000" b="1" dirty="0" smtClean="0"/>
              <a:t>隐患一般分几级</a:t>
            </a:r>
            <a:endParaRPr lang="zh-CN" altLang="en-US" sz="2000" b="1" dirty="0">
              <a:solidFill>
                <a:prstClr val="white"/>
              </a:solidFill>
              <a:cs typeface="+mn-ea"/>
              <a:sym typeface="+mn-lt"/>
            </a:endParaRPr>
          </a:p>
        </p:txBody>
      </p:sp>
      <p:sp>
        <p:nvSpPr>
          <p:cNvPr id="10" name="TextBox 2"/>
          <p:cNvSpPr txBox="1"/>
          <p:nvPr/>
        </p:nvSpPr>
        <p:spPr>
          <a:xfrm>
            <a:off x="3527331" y="1840607"/>
            <a:ext cx="8256917" cy="707886"/>
          </a:xfrm>
          <a:prstGeom prst="rect">
            <a:avLst/>
          </a:prstGeom>
          <a:noFill/>
          <a:ln>
            <a:noFill/>
          </a:ln>
          <a:extLst>
            <a:ext uri="{909E8E84-426E-40DD-AFC4-6F175D3DCCD1}">
              <a14:hiddenFill xmlns:a14="http://schemas.microsoft.com/office/drawing/2010/main" xmlns="">
                <a:solidFill>
                  <a:schemeClr val="bg1">
                    <a:lumMod val="95000"/>
                  </a:schemeClr>
                </a:solidFill>
              </a14:hiddenFill>
            </a:ext>
          </a:extLst>
        </p:spPr>
        <p:txBody>
          <a:bodyPr wrap="square" rtlCol="0">
            <a:spAutoFit/>
          </a:bodyPr>
          <a:lstStyle/>
          <a:p>
            <a:pPr defTabSz="1219200"/>
            <a:r>
              <a:rPr lang="zh-CN" altLang="en-US" sz="2000" dirty="0" smtClean="0"/>
              <a:t>隐患是对安全风险所采取的管控措施存在缺陷或缺失时就形成事故隐患，包括物的不安全状态、人的不安全行为和管理上的缺陷等方面。</a:t>
            </a:r>
            <a:endParaRPr lang="zh-CN" altLang="en-US" sz="1865" dirty="0">
              <a:solidFill>
                <a:prstClr val="black"/>
              </a:solidFill>
              <a:cs typeface="+mn-ea"/>
              <a:sym typeface="+mn-lt"/>
            </a:endParaRPr>
          </a:p>
        </p:txBody>
      </p:sp>
      <p:sp>
        <p:nvSpPr>
          <p:cNvPr id="11" name="TextBox 4"/>
          <p:cNvSpPr txBox="1"/>
          <p:nvPr/>
        </p:nvSpPr>
        <p:spPr>
          <a:xfrm>
            <a:off x="3527331" y="3304532"/>
            <a:ext cx="8256917" cy="1015663"/>
          </a:xfrm>
          <a:prstGeom prst="rect">
            <a:avLst/>
          </a:prstGeom>
          <a:noFill/>
          <a:ln>
            <a:noFill/>
          </a:ln>
          <a:extLst>
            <a:ext uri="{909E8E84-426E-40DD-AFC4-6F175D3DCCD1}">
              <a14:hiddenFill xmlns:a14="http://schemas.microsoft.com/office/drawing/2010/main" xmlns="">
                <a:solidFill>
                  <a:schemeClr val="bg1">
                    <a:lumMod val="95000"/>
                  </a:schemeClr>
                </a:solidFill>
              </a14:hiddenFill>
            </a:ext>
          </a:extLst>
        </p:spPr>
        <p:txBody>
          <a:bodyPr wrap="square" rtlCol="0">
            <a:spAutoFit/>
          </a:bodyPr>
          <a:lstStyle/>
          <a:p>
            <a:r>
              <a:rPr lang="zh-CN" altLang="en-US" sz="2000" dirty="0" smtClean="0"/>
              <a:t>企业组织安全生产管理人员、工程技术人员和其他相关人员对本单位的安全风险隐患进行排查，并对排查出的安全风险隐患，按照事故隐患的等级进行登记，建立隐患信息档案的工作过程。</a:t>
            </a:r>
            <a:endParaRPr lang="zh-CN" altLang="en-US" sz="2000" dirty="0"/>
          </a:p>
        </p:txBody>
      </p:sp>
      <p:sp>
        <p:nvSpPr>
          <p:cNvPr id="13" name="右箭头 12"/>
          <p:cNvSpPr/>
          <p:nvPr/>
        </p:nvSpPr>
        <p:spPr>
          <a:xfrm>
            <a:off x="2784561" y="2140221"/>
            <a:ext cx="576064" cy="384043"/>
          </a:xfrm>
          <a:prstGeom prst="rightArrow">
            <a:avLst/>
          </a:prstGeom>
          <a:noFill/>
          <a:ln>
            <a:solidFill>
              <a:schemeClr val="bg1">
                <a:lumMod val="75000"/>
              </a:schemeClr>
            </a:solidFill>
          </a:ln>
          <a:extLst>
            <a:ext uri="{909E8E84-426E-40DD-AFC4-6F175D3DCCD1}">
              <a14:hiddenFill xmlns:a14="http://schemas.microsoft.com/office/drawing/2010/main" xmlns="">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sp>
        <p:nvSpPr>
          <p:cNvPr id="28" name="右箭头 27"/>
          <p:cNvSpPr/>
          <p:nvPr/>
        </p:nvSpPr>
        <p:spPr>
          <a:xfrm>
            <a:off x="2784392" y="5168172"/>
            <a:ext cx="576064" cy="384043"/>
          </a:xfrm>
          <a:prstGeom prst="rightArrow">
            <a:avLst/>
          </a:prstGeom>
          <a:noFill/>
          <a:ln>
            <a:solidFill>
              <a:schemeClr val="bg1">
                <a:lumMod val="75000"/>
              </a:schemeClr>
            </a:solidFill>
          </a:ln>
          <a:extLst>
            <a:ext uri="{909E8E84-426E-40DD-AFC4-6F175D3DCCD1}">
              <a14:hiddenFill xmlns:a14="http://schemas.microsoft.com/office/drawing/2010/main" xmlns="">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sp>
        <p:nvSpPr>
          <p:cNvPr id="29" name="右箭头 28"/>
          <p:cNvSpPr/>
          <p:nvPr/>
        </p:nvSpPr>
        <p:spPr>
          <a:xfrm>
            <a:off x="2784561" y="3603604"/>
            <a:ext cx="576064" cy="384043"/>
          </a:xfrm>
          <a:prstGeom prst="rightArrow">
            <a:avLst/>
          </a:prstGeom>
          <a:noFill/>
          <a:ln>
            <a:solidFill>
              <a:schemeClr val="bg1">
                <a:lumMod val="75000"/>
              </a:schemeClr>
            </a:solidFill>
          </a:ln>
          <a:extLst>
            <a:ext uri="{909E8E84-426E-40DD-AFC4-6F175D3DCCD1}">
              <a14:hiddenFill xmlns:a14="http://schemas.microsoft.com/office/drawing/2010/main" xmlns="">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6" y="310309"/>
            <a:ext cx="346921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1、安全管理基础工作</a:t>
            </a:r>
          </a:p>
        </p:txBody>
      </p:sp>
      <p:sp>
        <p:nvSpPr>
          <p:cNvPr id="2" name="文本框 1"/>
          <p:cNvSpPr txBox="1"/>
          <p:nvPr/>
        </p:nvSpPr>
        <p:spPr>
          <a:xfrm>
            <a:off x="563034" y="1093894"/>
            <a:ext cx="6142567" cy="461665"/>
          </a:xfrm>
          <a:prstGeom prst="rect">
            <a:avLst/>
          </a:prstGeom>
          <a:noFill/>
        </p:spPr>
        <p:txBody>
          <a:bodyPr wrap="square" rtlCol="0" anchor="t">
            <a:spAutoFit/>
          </a:bodyPr>
          <a:lstStyle/>
          <a:p>
            <a:pPr defTabSz="1219200"/>
            <a:r>
              <a:rPr lang="zh-CN" altLang="en-US" sz="2400">
                <a:solidFill>
                  <a:prstClr val="black">
                    <a:lumMod val="75000"/>
                    <a:lumOff val="25000"/>
                  </a:prstClr>
                </a:solidFill>
                <a:cs typeface="+mn-ea"/>
                <a:sym typeface="+mn-lt"/>
              </a:rPr>
              <a:t>风险分级管控与隐患治理双重机制</a:t>
            </a:r>
          </a:p>
        </p:txBody>
      </p:sp>
      <p:grpSp>
        <p:nvGrpSpPr>
          <p:cNvPr id="22" name="组合 21"/>
          <p:cNvGrpSpPr/>
          <p:nvPr/>
        </p:nvGrpSpPr>
        <p:grpSpPr>
          <a:xfrm>
            <a:off x="1819487" y="1926167"/>
            <a:ext cx="8588587" cy="4468707"/>
            <a:chOff x="1339" y="2155"/>
            <a:chExt cx="10144" cy="5278"/>
          </a:xfrm>
        </p:grpSpPr>
        <p:grpSp>
          <p:nvGrpSpPr>
            <p:cNvPr id="20" name="组合 19"/>
            <p:cNvGrpSpPr/>
            <p:nvPr/>
          </p:nvGrpSpPr>
          <p:grpSpPr>
            <a:xfrm>
              <a:off x="2737" y="2941"/>
              <a:ext cx="7338" cy="4492"/>
              <a:chOff x="2062" y="2926"/>
              <a:chExt cx="8926" cy="4492"/>
            </a:xfrm>
          </p:grpSpPr>
          <p:cxnSp>
            <p:nvCxnSpPr>
              <p:cNvPr id="17" name="直接箭头连接符 16"/>
              <p:cNvCxnSpPr/>
              <p:nvPr/>
            </p:nvCxnSpPr>
            <p:spPr>
              <a:xfrm rot="16200000" flipH="1">
                <a:off x="6349" y="2407"/>
                <a:ext cx="12" cy="4479"/>
              </a:xfrm>
              <a:prstGeom prst="straightConnector1">
                <a:avLst/>
              </a:prstGeom>
              <a:ln w="19050">
                <a:solidFill>
                  <a:schemeClr val="bg1">
                    <a:lumMod val="75000"/>
                  </a:schemeClr>
                </a:solidFill>
                <a:prstDash val="sysDash"/>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4" idx="0"/>
              </p:cNvCxnSpPr>
              <p:nvPr/>
            </p:nvCxnSpPr>
            <p:spPr>
              <a:xfrm flipH="1">
                <a:off x="2062" y="2926"/>
                <a:ext cx="12" cy="4492"/>
              </a:xfrm>
              <a:prstGeom prst="straightConnector1">
                <a:avLst/>
              </a:prstGeom>
              <a:ln w="19050">
                <a:solidFill>
                  <a:schemeClr val="bg1">
                    <a:lumMod val="75000"/>
                  </a:schemeClr>
                </a:solidFill>
                <a:prstDash val="sysDash"/>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12" idx="0"/>
              </p:cNvCxnSpPr>
              <p:nvPr/>
            </p:nvCxnSpPr>
            <p:spPr>
              <a:xfrm flipH="1">
                <a:off x="10976" y="2926"/>
                <a:ext cx="12" cy="4492"/>
              </a:xfrm>
              <a:prstGeom prst="straightConnector1">
                <a:avLst/>
              </a:prstGeom>
              <a:ln w="19050">
                <a:solidFill>
                  <a:schemeClr val="bg1">
                    <a:lumMod val="75000"/>
                  </a:schemeClr>
                </a:solidFill>
                <a:prstDash val="sysDash"/>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rot="16200000" flipH="1">
                <a:off x="3088" y="6392"/>
                <a:ext cx="12" cy="2041"/>
              </a:xfrm>
              <a:prstGeom prst="straightConnector1">
                <a:avLst/>
              </a:prstGeom>
              <a:ln w="19050">
                <a:solidFill>
                  <a:schemeClr val="bg1">
                    <a:lumMod val="75000"/>
                  </a:schemeClr>
                </a:solidFill>
                <a:prstDash val="sysDash"/>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rot="10800000" flipH="1">
                <a:off x="4103" y="4640"/>
                <a:ext cx="12" cy="2778"/>
              </a:xfrm>
              <a:prstGeom prst="straightConnector1">
                <a:avLst/>
              </a:prstGeom>
              <a:ln w="19050">
                <a:solidFill>
                  <a:schemeClr val="bg1">
                    <a:lumMod val="75000"/>
                  </a:schemeClr>
                </a:solidFill>
                <a:prstDash val="sysDash"/>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10800000" flipH="1">
                <a:off x="8594" y="3517"/>
                <a:ext cx="12" cy="1134"/>
              </a:xfrm>
              <a:prstGeom prst="straightConnector1">
                <a:avLst/>
              </a:prstGeom>
              <a:ln w="19050">
                <a:solidFill>
                  <a:schemeClr val="bg1">
                    <a:lumMod val="75000"/>
                  </a:schemeClr>
                </a:solidFill>
                <a:prstDash val="sysDash"/>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rot="16200000" flipH="1">
                <a:off x="9280" y="2842"/>
                <a:ext cx="12" cy="1361"/>
              </a:xfrm>
              <a:prstGeom prst="straightConnector1">
                <a:avLst/>
              </a:prstGeom>
              <a:ln w="19050">
                <a:solidFill>
                  <a:schemeClr val="bg1">
                    <a:lumMod val="75000"/>
                  </a:schemeClr>
                </a:solidFill>
                <a:prstDash val="sysDash"/>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1900" y="2155"/>
              <a:ext cx="1885" cy="497"/>
            </a:xfrm>
            <a:prstGeom prst="rect">
              <a:avLst/>
            </a:prstGeom>
            <a:solidFill>
              <a:srgbClr val="B52116"/>
            </a:solidFill>
            <a:ln>
              <a:noFill/>
            </a:ln>
          </p:spPr>
          <p:txBody>
            <a:bodyPr wrap="square" rtlCol="0" anchor="t">
              <a:spAutoFit/>
            </a:bodyPr>
            <a:lstStyle/>
            <a:p>
              <a:pPr algn="ctr" defTabSz="1219200"/>
              <a:r>
                <a:rPr lang="zh-CN" altLang="en-US" sz="2135" b="1">
                  <a:solidFill>
                    <a:prstClr val="white"/>
                  </a:solidFill>
                  <a:cs typeface="+mn-ea"/>
                  <a:sym typeface="+mn-lt"/>
                </a:rPr>
                <a:t>风险管理</a:t>
              </a:r>
            </a:p>
          </p:txBody>
        </p:sp>
        <p:sp>
          <p:nvSpPr>
            <p:cNvPr id="4" name="文本框 3"/>
            <p:cNvSpPr txBox="1"/>
            <p:nvPr/>
          </p:nvSpPr>
          <p:spPr>
            <a:xfrm>
              <a:off x="1339" y="2941"/>
              <a:ext cx="2819" cy="1067"/>
            </a:xfrm>
            <a:prstGeom prst="rect">
              <a:avLst/>
            </a:prstGeom>
            <a:solidFill>
              <a:srgbClr val="404040"/>
            </a:solidFill>
            <a:ln>
              <a:noFill/>
            </a:ln>
          </p:spPr>
          <p:txBody>
            <a:bodyPr wrap="square" rtlCol="0" anchor="t">
              <a:spAutoFit/>
            </a:bodyPr>
            <a:lstStyle/>
            <a:p>
              <a:pPr algn="ctr" defTabSz="1219200">
                <a:lnSpc>
                  <a:spcPct val="150000"/>
                </a:lnSpc>
              </a:pPr>
              <a:r>
                <a:rPr lang="zh-CN" altLang="en-US" sz="1865" b="1">
                  <a:solidFill>
                    <a:prstClr val="white"/>
                  </a:solidFill>
                  <a:cs typeface="+mn-ea"/>
                  <a:sym typeface="+mn-lt"/>
                </a:rPr>
                <a:t>辨识生产作业过程中存在的风险因素</a:t>
              </a:r>
            </a:p>
          </p:txBody>
        </p:sp>
        <p:sp>
          <p:nvSpPr>
            <p:cNvPr id="5" name="文本框 4"/>
            <p:cNvSpPr txBox="1"/>
            <p:nvPr/>
          </p:nvSpPr>
          <p:spPr>
            <a:xfrm>
              <a:off x="1340" y="4312"/>
              <a:ext cx="2817" cy="1067"/>
            </a:xfrm>
            <a:prstGeom prst="rect">
              <a:avLst/>
            </a:prstGeom>
            <a:solidFill>
              <a:srgbClr val="404040"/>
            </a:solidFill>
            <a:ln>
              <a:noFill/>
            </a:ln>
          </p:spPr>
          <p:txBody>
            <a:bodyPr wrap="square" rtlCol="0" anchor="t">
              <a:spAutoFit/>
            </a:bodyPr>
            <a:lstStyle/>
            <a:p>
              <a:pPr algn="ctr" defTabSz="1219200">
                <a:lnSpc>
                  <a:spcPct val="150000"/>
                </a:lnSpc>
              </a:pPr>
              <a:r>
                <a:rPr lang="zh-CN" altLang="en-US" sz="1865" b="1">
                  <a:solidFill>
                    <a:prstClr val="white"/>
                  </a:solidFill>
                  <a:cs typeface="+mn-ea"/>
                  <a:sym typeface="+mn-lt"/>
                </a:rPr>
                <a:t>对风险引发事故可能性和严重度进行评估</a:t>
              </a:r>
            </a:p>
          </p:txBody>
        </p:sp>
        <p:sp>
          <p:nvSpPr>
            <p:cNvPr id="6" name="文本框 5"/>
            <p:cNvSpPr txBox="1"/>
            <p:nvPr/>
          </p:nvSpPr>
          <p:spPr>
            <a:xfrm>
              <a:off x="1340" y="5683"/>
              <a:ext cx="2817" cy="1067"/>
            </a:xfrm>
            <a:prstGeom prst="rect">
              <a:avLst/>
            </a:prstGeom>
            <a:solidFill>
              <a:srgbClr val="404040"/>
            </a:solidFill>
            <a:ln>
              <a:noFill/>
            </a:ln>
          </p:spPr>
          <p:txBody>
            <a:bodyPr wrap="square" rtlCol="0" anchor="t">
              <a:spAutoFit/>
            </a:bodyPr>
            <a:lstStyle/>
            <a:p>
              <a:pPr algn="ctr" defTabSz="1219200">
                <a:lnSpc>
                  <a:spcPct val="150000"/>
                </a:lnSpc>
              </a:pPr>
              <a:r>
                <a:rPr lang="zh-CN" altLang="en-US" sz="1865" b="1">
                  <a:solidFill>
                    <a:prstClr val="white"/>
                  </a:solidFill>
                  <a:cs typeface="+mn-ea"/>
                  <a:sym typeface="+mn-lt"/>
                </a:rPr>
                <a:t>根据严重程度进行风险分级管理</a:t>
              </a:r>
            </a:p>
          </p:txBody>
        </p:sp>
        <p:sp>
          <p:nvSpPr>
            <p:cNvPr id="8" name="文本框 7"/>
            <p:cNvSpPr txBox="1"/>
            <p:nvPr/>
          </p:nvSpPr>
          <p:spPr>
            <a:xfrm>
              <a:off x="5299" y="3512"/>
              <a:ext cx="596" cy="2435"/>
            </a:xfrm>
            <a:prstGeom prst="rect">
              <a:avLst/>
            </a:prstGeom>
            <a:solidFill>
              <a:schemeClr val="tx1">
                <a:lumMod val="85000"/>
                <a:lumOff val="15000"/>
              </a:schemeClr>
            </a:solidFill>
          </p:spPr>
          <p:txBody>
            <a:bodyPr wrap="square" rtlCol="0" anchor="t">
              <a:spAutoFit/>
            </a:bodyPr>
            <a:lstStyle/>
            <a:p>
              <a:pPr defTabSz="1219200"/>
              <a:r>
                <a:rPr lang="zh-CN" altLang="en-US" sz="2135" b="1">
                  <a:solidFill>
                    <a:prstClr val="white"/>
                  </a:solidFill>
                  <a:cs typeface="+mn-ea"/>
                  <a:sym typeface="+mn-lt"/>
                </a:rPr>
                <a:t>制定控制措施</a:t>
              </a:r>
            </a:p>
          </p:txBody>
        </p:sp>
        <p:sp>
          <p:nvSpPr>
            <p:cNvPr id="9" name="文本框 8"/>
            <p:cNvSpPr txBox="1"/>
            <p:nvPr/>
          </p:nvSpPr>
          <p:spPr>
            <a:xfrm>
              <a:off x="6731" y="3512"/>
              <a:ext cx="596" cy="2435"/>
            </a:xfrm>
            <a:prstGeom prst="rect">
              <a:avLst/>
            </a:prstGeom>
            <a:solidFill>
              <a:schemeClr val="tx1">
                <a:lumMod val="85000"/>
                <a:lumOff val="15000"/>
              </a:schemeClr>
            </a:solidFill>
          </p:spPr>
          <p:txBody>
            <a:bodyPr wrap="square" rtlCol="0" anchor="t">
              <a:spAutoFit/>
            </a:bodyPr>
            <a:lstStyle/>
            <a:p>
              <a:pPr defTabSz="1219200"/>
              <a:r>
                <a:rPr lang="zh-CN" altLang="en-US" sz="2135" b="1">
                  <a:solidFill>
                    <a:prstClr val="white"/>
                  </a:solidFill>
                  <a:cs typeface="+mn-ea"/>
                  <a:sym typeface="+mn-lt"/>
                </a:rPr>
                <a:t>落实控制措施</a:t>
              </a:r>
            </a:p>
          </p:txBody>
        </p:sp>
        <p:sp>
          <p:nvSpPr>
            <p:cNvPr id="11" name="文本框 10"/>
            <p:cNvSpPr txBox="1"/>
            <p:nvPr/>
          </p:nvSpPr>
          <p:spPr>
            <a:xfrm>
              <a:off x="9225" y="2155"/>
              <a:ext cx="1885" cy="497"/>
            </a:xfrm>
            <a:prstGeom prst="rect">
              <a:avLst/>
            </a:prstGeom>
            <a:solidFill>
              <a:srgbClr val="B52116"/>
            </a:solidFill>
            <a:ln>
              <a:noFill/>
            </a:ln>
          </p:spPr>
          <p:txBody>
            <a:bodyPr wrap="square" rtlCol="0" anchor="t">
              <a:spAutoFit/>
            </a:bodyPr>
            <a:lstStyle/>
            <a:p>
              <a:pPr algn="ctr" defTabSz="1219200"/>
              <a:r>
                <a:rPr lang="zh-CN" altLang="en-US" sz="2135" b="1">
                  <a:solidFill>
                    <a:prstClr val="white"/>
                  </a:solidFill>
                  <a:cs typeface="+mn-ea"/>
                  <a:sym typeface="+mn-lt"/>
                </a:rPr>
                <a:t>隐患治理</a:t>
              </a:r>
            </a:p>
          </p:txBody>
        </p:sp>
        <p:sp>
          <p:nvSpPr>
            <p:cNvPr id="12" name="文本框 11"/>
            <p:cNvSpPr txBox="1"/>
            <p:nvPr/>
          </p:nvSpPr>
          <p:spPr>
            <a:xfrm>
              <a:off x="8664" y="2941"/>
              <a:ext cx="2819" cy="1067"/>
            </a:xfrm>
            <a:prstGeom prst="rect">
              <a:avLst/>
            </a:prstGeom>
            <a:solidFill>
              <a:srgbClr val="404040"/>
            </a:solidFill>
            <a:ln>
              <a:noFill/>
            </a:ln>
          </p:spPr>
          <p:txBody>
            <a:bodyPr wrap="square" rtlCol="0" anchor="t">
              <a:spAutoFit/>
            </a:bodyPr>
            <a:lstStyle/>
            <a:p>
              <a:pPr algn="ctr" defTabSz="1219200">
                <a:lnSpc>
                  <a:spcPct val="150000"/>
                </a:lnSpc>
              </a:pPr>
              <a:r>
                <a:rPr lang="zh-CN" altLang="en-US" sz="1865" b="1">
                  <a:solidFill>
                    <a:prstClr val="white"/>
                  </a:solidFill>
                  <a:cs typeface="+mn-ea"/>
                  <a:sym typeface="+mn-lt"/>
                </a:rPr>
                <a:t>发现风险控制措施与过程存在的缺陷</a:t>
              </a:r>
            </a:p>
          </p:txBody>
        </p:sp>
        <p:sp>
          <p:nvSpPr>
            <p:cNvPr id="13" name="文本框 12"/>
            <p:cNvSpPr txBox="1"/>
            <p:nvPr/>
          </p:nvSpPr>
          <p:spPr>
            <a:xfrm>
              <a:off x="8665" y="4312"/>
              <a:ext cx="2817" cy="1067"/>
            </a:xfrm>
            <a:prstGeom prst="rect">
              <a:avLst/>
            </a:prstGeom>
            <a:solidFill>
              <a:srgbClr val="404040"/>
            </a:solidFill>
            <a:ln>
              <a:noFill/>
            </a:ln>
          </p:spPr>
          <p:txBody>
            <a:bodyPr wrap="square" rtlCol="0" anchor="t">
              <a:spAutoFit/>
            </a:bodyPr>
            <a:lstStyle/>
            <a:p>
              <a:pPr algn="ctr" defTabSz="1219200">
                <a:lnSpc>
                  <a:spcPct val="150000"/>
                </a:lnSpc>
              </a:pPr>
              <a:r>
                <a:rPr lang="zh-CN" altLang="en-US" sz="1865" b="1">
                  <a:solidFill>
                    <a:prstClr val="white"/>
                  </a:solidFill>
                  <a:cs typeface="+mn-ea"/>
                  <a:sym typeface="+mn-lt"/>
                </a:rPr>
                <a:t>对缺陷存在对事故影响程度进行分析</a:t>
              </a:r>
            </a:p>
          </p:txBody>
        </p:sp>
        <p:sp>
          <p:nvSpPr>
            <p:cNvPr id="14" name="文本框 13"/>
            <p:cNvSpPr txBox="1"/>
            <p:nvPr/>
          </p:nvSpPr>
          <p:spPr>
            <a:xfrm>
              <a:off x="8665" y="5683"/>
              <a:ext cx="2817" cy="1067"/>
            </a:xfrm>
            <a:prstGeom prst="rect">
              <a:avLst/>
            </a:prstGeom>
            <a:solidFill>
              <a:srgbClr val="404040"/>
            </a:solidFill>
            <a:ln>
              <a:noFill/>
            </a:ln>
          </p:spPr>
          <p:txBody>
            <a:bodyPr wrap="square" rtlCol="0" anchor="t">
              <a:spAutoFit/>
            </a:bodyPr>
            <a:lstStyle/>
            <a:p>
              <a:pPr algn="ctr" defTabSz="1219200">
                <a:lnSpc>
                  <a:spcPct val="150000"/>
                </a:lnSpc>
              </a:pPr>
              <a:r>
                <a:rPr lang="zh-CN" altLang="en-US" sz="1865" b="1">
                  <a:solidFill>
                    <a:prstClr val="white"/>
                  </a:solidFill>
                  <a:cs typeface="+mn-ea"/>
                  <a:sym typeface="+mn-lt"/>
                </a:rPr>
                <a:t>对可能引发事故的隐患提出方案进行治理</a:t>
              </a: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467" y="1113368"/>
            <a:ext cx="33866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1.1 主要工作</a:t>
            </a:r>
          </a:p>
        </p:txBody>
      </p:sp>
      <p:sp>
        <p:nvSpPr>
          <p:cNvPr id="3" name="文本框 2"/>
          <p:cNvSpPr txBox="1"/>
          <p:nvPr/>
        </p:nvSpPr>
        <p:spPr>
          <a:xfrm>
            <a:off x="563215" y="310309"/>
            <a:ext cx="312777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1、隐患排查与治理</a:t>
            </a:r>
          </a:p>
        </p:txBody>
      </p:sp>
      <p:sp>
        <p:nvSpPr>
          <p:cNvPr id="17" name="TextBox 16"/>
          <p:cNvSpPr txBox="1"/>
          <p:nvPr/>
        </p:nvSpPr>
        <p:spPr>
          <a:xfrm>
            <a:off x="3503712" y="4868253"/>
            <a:ext cx="8280536" cy="666977"/>
          </a:xfrm>
          <a:prstGeom prst="rect">
            <a:avLst/>
          </a:prstGeom>
          <a:noFill/>
          <a:ln>
            <a:noFill/>
          </a:ln>
          <a:extLst>
            <a:ext uri="{909E8E84-426E-40DD-AFC4-6F175D3DCCD1}">
              <a14:hiddenFill xmlns:a14="http://schemas.microsoft.com/office/drawing/2010/main" xmlns="">
                <a:solidFill>
                  <a:schemeClr val="bg1">
                    <a:lumMod val="95000"/>
                  </a:schemeClr>
                </a:solidFill>
              </a14:hiddenFill>
            </a:ext>
          </a:extLst>
        </p:spPr>
        <p:txBody>
          <a:bodyPr wrap="square" rtlCol="0">
            <a:spAutoFit/>
          </a:bodyPr>
          <a:lstStyle/>
          <a:p>
            <a:pPr defTabSz="1219200"/>
            <a:r>
              <a:rPr lang="zh-CN" altLang="en-US" sz="1865" dirty="0">
                <a:solidFill>
                  <a:prstClr val="black"/>
                </a:solidFill>
                <a:cs typeface="+mn-ea"/>
                <a:sym typeface="+mn-lt"/>
              </a:rPr>
              <a:t>包括隐患名称、位置、状态描述，可能导致后果及严重程度、治理目标、治理措施、职责划分、治理期限等信息的总称，企业对事故隐患信息应建档管理。</a:t>
            </a:r>
          </a:p>
        </p:txBody>
      </p:sp>
      <p:sp>
        <p:nvSpPr>
          <p:cNvPr id="9" name="圆角矩形 8"/>
          <p:cNvSpPr/>
          <p:nvPr/>
        </p:nvSpPr>
        <p:spPr>
          <a:xfrm>
            <a:off x="1132841" y="1949027"/>
            <a:ext cx="1485900" cy="76792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prstClr val="white"/>
                </a:solidFill>
                <a:cs typeface="+mn-ea"/>
                <a:sym typeface="+mn-lt"/>
              </a:rPr>
              <a:t>隐患排查</a:t>
            </a:r>
          </a:p>
        </p:txBody>
      </p:sp>
      <p:sp>
        <p:nvSpPr>
          <p:cNvPr id="19" name="圆角矩形 18"/>
          <p:cNvSpPr/>
          <p:nvPr/>
        </p:nvSpPr>
        <p:spPr>
          <a:xfrm>
            <a:off x="1083734" y="3411221"/>
            <a:ext cx="1485900" cy="76792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prstClr val="white"/>
                </a:solidFill>
                <a:cs typeface="+mn-ea"/>
                <a:sym typeface="+mn-lt"/>
              </a:rPr>
              <a:t>隐患治理</a:t>
            </a:r>
          </a:p>
        </p:txBody>
      </p:sp>
      <p:sp>
        <p:nvSpPr>
          <p:cNvPr id="20" name="圆角矩形 19"/>
          <p:cNvSpPr/>
          <p:nvPr/>
        </p:nvSpPr>
        <p:spPr>
          <a:xfrm>
            <a:off x="1080347" y="4975861"/>
            <a:ext cx="1485900" cy="76792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prstClr val="white"/>
                </a:solidFill>
                <a:cs typeface="+mn-ea"/>
                <a:sym typeface="+mn-lt"/>
              </a:rPr>
              <a:t>隐患信息</a:t>
            </a:r>
          </a:p>
        </p:txBody>
      </p:sp>
      <p:sp>
        <p:nvSpPr>
          <p:cNvPr id="10" name="TextBox 2"/>
          <p:cNvSpPr txBox="1"/>
          <p:nvPr/>
        </p:nvSpPr>
        <p:spPr>
          <a:xfrm>
            <a:off x="3527331" y="1840607"/>
            <a:ext cx="8256917" cy="954300"/>
          </a:xfrm>
          <a:prstGeom prst="rect">
            <a:avLst/>
          </a:prstGeom>
          <a:noFill/>
          <a:ln>
            <a:noFill/>
          </a:ln>
          <a:extLst>
            <a:ext uri="{909E8E84-426E-40DD-AFC4-6F175D3DCCD1}">
              <a14:hiddenFill xmlns:a14="http://schemas.microsoft.com/office/drawing/2010/main" xmlns="">
                <a:solidFill>
                  <a:schemeClr val="bg1">
                    <a:lumMod val="95000"/>
                  </a:schemeClr>
                </a:solidFill>
              </a14:hiddenFill>
            </a:ext>
          </a:extLst>
        </p:spPr>
        <p:txBody>
          <a:bodyPr wrap="square" rtlCol="0">
            <a:spAutoFit/>
          </a:bodyPr>
          <a:lstStyle/>
          <a:p>
            <a:pPr defTabSz="1219200"/>
            <a:r>
              <a:rPr lang="zh-CN" altLang="en-US" sz="1865" dirty="0">
                <a:solidFill>
                  <a:prstClr val="black"/>
                </a:solidFill>
                <a:cs typeface="+mn-ea"/>
                <a:sym typeface="+mn-lt"/>
              </a:rPr>
              <a:t>企业组织安全生产管理人员、工程技术人员和其他相关人员对本单位事故隐患进行排查，并对排查出的事故隐患，按照事故隐患的等级登记，建立事故隐患信息档案的工作过程。</a:t>
            </a:r>
          </a:p>
        </p:txBody>
      </p:sp>
      <p:sp>
        <p:nvSpPr>
          <p:cNvPr id="11" name="TextBox 4"/>
          <p:cNvSpPr txBox="1"/>
          <p:nvPr/>
        </p:nvSpPr>
        <p:spPr>
          <a:xfrm>
            <a:off x="3527331" y="3304532"/>
            <a:ext cx="8256917" cy="954300"/>
          </a:xfrm>
          <a:prstGeom prst="rect">
            <a:avLst/>
          </a:prstGeom>
          <a:noFill/>
          <a:ln>
            <a:noFill/>
          </a:ln>
          <a:extLst>
            <a:ext uri="{909E8E84-426E-40DD-AFC4-6F175D3DCCD1}">
              <a14:hiddenFill xmlns:a14="http://schemas.microsoft.com/office/drawing/2010/main" xmlns="">
                <a:solidFill>
                  <a:schemeClr val="bg1">
                    <a:lumMod val="95000"/>
                  </a:schemeClr>
                </a:solidFill>
              </a14:hiddenFill>
            </a:ext>
          </a:extLst>
        </p:spPr>
        <p:txBody>
          <a:bodyPr wrap="square" rtlCol="0">
            <a:spAutoFit/>
          </a:bodyPr>
          <a:lstStyle/>
          <a:p>
            <a:pPr defTabSz="1219200"/>
            <a:r>
              <a:rPr lang="zh-CN" altLang="en-US" sz="1865" dirty="0">
                <a:solidFill>
                  <a:prstClr val="black"/>
                </a:solidFill>
                <a:cs typeface="+mn-ea"/>
                <a:sym typeface="+mn-lt"/>
              </a:rPr>
              <a:t>消除或控制隐患的活动或过程，包括对排查出的事故隐患按照职责分工明确整改</a:t>
            </a:r>
            <a:r>
              <a:rPr lang="zh-CN" altLang="en-US" sz="1865" b="1" dirty="0">
                <a:solidFill>
                  <a:srgbClr val="C00000"/>
                </a:solidFill>
                <a:cs typeface="+mn-ea"/>
                <a:sym typeface="+mn-lt"/>
              </a:rPr>
              <a:t>责任</a:t>
            </a:r>
            <a:r>
              <a:rPr lang="zh-CN" altLang="en-US" sz="1865" dirty="0">
                <a:solidFill>
                  <a:prstClr val="black"/>
                </a:solidFill>
                <a:cs typeface="+mn-ea"/>
                <a:sym typeface="+mn-lt"/>
              </a:rPr>
              <a:t>，制定整改</a:t>
            </a:r>
            <a:r>
              <a:rPr lang="zh-CN" altLang="en-US" sz="1865" b="1" dirty="0">
                <a:solidFill>
                  <a:srgbClr val="C00000"/>
                </a:solidFill>
                <a:cs typeface="+mn-ea"/>
                <a:sym typeface="+mn-lt"/>
              </a:rPr>
              <a:t>计划</a:t>
            </a:r>
            <a:r>
              <a:rPr lang="zh-CN" altLang="en-US" sz="1865" dirty="0">
                <a:solidFill>
                  <a:prstClr val="black"/>
                </a:solidFill>
                <a:cs typeface="+mn-ea"/>
                <a:sym typeface="+mn-lt"/>
              </a:rPr>
              <a:t>，落实整改</a:t>
            </a:r>
            <a:r>
              <a:rPr lang="zh-CN" altLang="en-US" sz="1865" b="1" dirty="0">
                <a:solidFill>
                  <a:srgbClr val="C00000"/>
                </a:solidFill>
                <a:cs typeface="+mn-ea"/>
                <a:sym typeface="+mn-lt"/>
              </a:rPr>
              <a:t>资金</a:t>
            </a:r>
            <a:r>
              <a:rPr lang="zh-CN" altLang="en-US" sz="1865" dirty="0">
                <a:solidFill>
                  <a:prstClr val="black"/>
                </a:solidFill>
                <a:cs typeface="+mn-ea"/>
                <a:sym typeface="+mn-lt"/>
              </a:rPr>
              <a:t>，</a:t>
            </a:r>
            <a:r>
              <a:rPr lang="zh-CN" altLang="en-US" sz="1865" b="1" dirty="0">
                <a:solidFill>
                  <a:srgbClr val="C00000"/>
                </a:solidFill>
                <a:cs typeface="+mn-ea"/>
                <a:sym typeface="+mn-lt"/>
              </a:rPr>
              <a:t>时限，应急</a:t>
            </a:r>
            <a:r>
              <a:rPr lang="zh-CN" altLang="en-US" sz="1865" dirty="0">
                <a:solidFill>
                  <a:prstClr val="black"/>
                </a:solidFill>
                <a:cs typeface="+mn-ea"/>
                <a:sym typeface="+mn-lt"/>
              </a:rPr>
              <a:t>等实施监控治理和复查验收的全过程。</a:t>
            </a:r>
          </a:p>
        </p:txBody>
      </p:sp>
      <p:sp>
        <p:nvSpPr>
          <p:cNvPr id="12" name="下箭头 11"/>
          <p:cNvSpPr/>
          <p:nvPr/>
        </p:nvSpPr>
        <p:spPr>
          <a:xfrm>
            <a:off x="1487594" y="2844800"/>
            <a:ext cx="767927" cy="502920"/>
          </a:xfrm>
          <a:prstGeom prst="downArrow">
            <a:avLst/>
          </a:prstGeom>
          <a:noFill/>
          <a:ln>
            <a:solidFill>
              <a:schemeClr val="bg1">
                <a:lumMod val="75000"/>
              </a:schemeClr>
            </a:solidFill>
          </a:ln>
          <a:extLst>
            <a:ext uri="{909E8E84-426E-40DD-AFC4-6F175D3DCCD1}">
              <a14:hiddenFill xmlns:a14="http://schemas.microsoft.com/office/drawing/2010/main" xmlns="">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sp>
        <p:nvSpPr>
          <p:cNvPr id="27" name="下箭头 26"/>
          <p:cNvSpPr/>
          <p:nvPr/>
        </p:nvSpPr>
        <p:spPr>
          <a:xfrm>
            <a:off x="1439334" y="4384040"/>
            <a:ext cx="767927" cy="502920"/>
          </a:xfrm>
          <a:prstGeom prst="downArrow">
            <a:avLst/>
          </a:prstGeom>
          <a:noFill/>
          <a:ln>
            <a:solidFill>
              <a:schemeClr val="bg1">
                <a:lumMod val="75000"/>
              </a:schemeClr>
            </a:solidFill>
          </a:ln>
          <a:extLst>
            <a:ext uri="{909E8E84-426E-40DD-AFC4-6F175D3DCCD1}">
              <a14:hiddenFill xmlns:a14="http://schemas.microsoft.com/office/drawing/2010/main" xmlns="">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sp>
        <p:nvSpPr>
          <p:cNvPr id="13" name="右箭头 12"/>
          <p:cNvSpPr/>
          <p:nvPr/>
        </p:nvSpPr>
        <p:spPr>
          <a:xfrm>
            <a:off x="2784561" y="2140221"/>
            <a:ext cx="576064" cy="384043"/>
          </a:xfrm>
          <a:prstGeom prst="rightArrow">
            <a:avLst/>
          </a:prstGeom>
          <a:noFill/>
          <a:ln>
            <a:solidFill>
              <a:schemeClr val="bg1">
                <a:lumMod val="75000"/>
              </a:schemeClr>
            </a:solidFill>
          </a:ln>
          <a:extLst>
            <a:ext uri="{909E8E84-426E-40DD-AFC4-6F175D3DCCD1}">
              <a14:hiddenFill xmlns:a14="http://schemas.microsoft.com/office/drawing/2010/main" xmlns="">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sp>
        <p:nvSpPr>
          <p:cNvPr id="28" name="右箭头 27"/>
          <p:cNvSpPr/>
          <p:nvPr/>
        </p:nvSpPr>
        <p:spPr>
          <a:xfrm>
            <a:off x="2784392" y="5168172"/>
            <a:ext cx="576064" cy="384043"/>
          </a:xfrm>
          <a:prstGeom prst="rightArrow">
            <a:avLst/>
          </a:prstGeom>
          <a:noFill/>
          <a:ln>
            <a:solidFill>
              <a:schemeClr val="bg1">
                <a:lumMod val="75000"/>
              </a:schemeClr>
            </a:solidFill>
          </a:ln>
          <a:extLst>
            <a:ext uri="{909E8E84-426E-40DD-AFC4-6F175D3DCCD1}">
              <a14:hiddenFill xmlns:a14="http://schemas.microsoft.com/office/drawing/2010/main" xmlns="">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sp>
        <p:nvSpPr>
          <p:cNvPr id="29" name="右箭头 28"/>
          <p:cNvSpPr/>
          <p:nvPr/>
        </p:nvSpPr>
        <p:spPr>
          <a:xfrm>
            <a:off x="2784561" y="3603604"/>
            <a:ext cx="576064" cy="384043"/>
          </a:xfrm>
          <a:prstGeom prst="rightArrow">
            <a:avLst/>
          </a:prstGeom>
          <a:noFill/>
          <a:ln>
            <a:solidFill>
              <a:schemeClr val="bg1">
                <a:lumMod val="75000"/>
              </a:schemeClr>
            </a:solidFill>
          </a:ln>
          <a:extLst>
            <a:ext uri="{909E8E84-426E-40DD-AFC4-6F175D3DCCD1}">
              <a14:hiddenFill xmlns:a14="http://schemas.microsoft.com/office/drawing/2010/main" xmlns="">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215" y="310309"/>
            <a:ext cx="312777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1、隐患排查与治理</a:t>
            </a:r>
          </a:p>
        </p:txBody>
      </p:sp>
      <p:grpSp>
        <p:nvGrpSpPr>
          <p:cNvPr id="74" name="组合 73"/>
          <p:cNvGrpSpPr/>
          <p:nvPr/>
        </p:nvGrpSpPr>
        <p:grpSpPr>
          <a:xfrm>
            <a:off x="416560" y="1395307"/>
            <a:ext cx="11286067" cy="4698154"/>
            <a:chOff x="492" y="1648"/>
            <a:chExt cx="13330" cy="5549"/>
          </a:xfrm>
        </p:grpSpPr>
        <p:sp>
          <p:nvSpPr>
            <p:cNvPr id="4" name="TextBox 1"/>
            <p:cNvSpPr txBox="1"/>
            <p:nvPr/>
          </p:nvSpPr>
          <p:spPr>
            <a:xfrm>
              <a:off x="1530" y="1744"/>
              <a:ext cx="2268" cy="473"/>
            </a:xfrm>
            <a:prstGeom prst="rect">
              <a:avLst/>
            </a:prstGeom>
            <a:solidFill>
              <a:srgbClr val="C00000"/>
            </a:solidFill>
            <a:ln>
              <a:noFill/>
            </a:ln>
          </p:spPr>
          <p:txBody>
            <a:bodyPr wrap="square" rtlCol="0">
              <a:spAutoFit/>
            </a:bodyPr>
            <a:lstStyle/>
            <a:p>
              <a:pPr algn="ctr" defTabSz="1219200"/>
              <a:r>
                <a:rPr lang="zh-CN" altLang="en-US" sz="2000" b="1" dirty="0">
                  <a:solidFill>
                    <a:prstClr val="white"/>
                  </a:solidFill>
                  <a:cs typeface="+mn-ea"/>
                  <a:sym typeface="+mn-lt"/>
                </a:rPr>
                <a:t>风险点识别</a:t>
              </a:r>
            </a:p>
          </p:txBody>
        </p:sp>
        <p:sp>
          <p:nvSpPr>
            <p:cNvPr id="5" name="TextBox 3"/>
            <p:cNvSpPr txBox="1"/>
            <p:nvPr/>
          </p:nvSpPr>
          <p:spPr>
            <a:xfrm>
              <a:off x="1530" y="2617"/>
              <a:ext cx="2268" cy="473"/>
            </a:xfrm>
            <a:prstGeom prst="rect">
              <a:avLst/>
            </a:prstGeom>
            <a:solidFill>
              <a:srgbClr val="C00000"/>
            </a:solidFill>
            <a:ln>
              <a:noFill/>
            </a:ln>
          </p:spPr>
          <p:txBody>
            <a:bodyPr wrap="square" rtlCol="0">
              <a:spAutoFit/>
            </a:bodyPr>
            <a:lstStyle/>
            <a:p>
              <a:pPr algn="ctr" defTabSz="1219200"/>
              <a:r>
                <a:rPr lang="zh-CN" altLang="en-US" sz="2000" b="1" dirty="0">
                  <a:solidFill>
                    <a:prstClr val="white"/>
                  </a:solidFill>
                  <a:cs typeface="+mn-ea"/>
                  <a:sym typeface="+mn-lt"/>
                </a:rPr>
                <a:t>危险源辨识</a:t>
              </a:r>
            </a:p>
          </p:txBody>
        </p:sp>
        <p:sp>
          <p:nvSpPr>
            <p:cNvPr id="6" name="TextBox 4"/>
            <p:cNvSpPr txBox="1"/>
            <p:nvPr/>
          </p:nvSpPr>
          <p:spPr>
            <a:xfrm>
              <a:off x="1530" y="3402"/>
              <a:ext cx="2268" cy="473"/>
            </a:xfrm>
            <a:prstGeom prst="rect">
              <a:avLst/>
            </a:prstGeom>
            <a:solidFill>
              <a:srgbClr val="C00000"/>
            </a:solidFill>
            <a:ln>
              <a:noFill/>
            </a:ln>
          </p:spPr>
          <p:txBody>
            <a:bodyPr wrap="square" rtlCol="0">
              <a:spAutoFit/>
            </a:bodyPr>
            <a:lstStyle/>
            <a:p>
              <a:pPr algn="ctr" defTabSz="1219200"/>
              <a:r>
                <a:rPr lang="zh-CN" altLang="en-US" sz="2000" b="1" dirty="0">
                  <a:solidFill>
                    <a:prstClr val="white"/>
                  </a:solidFill>
                  <a:cs typeface="+mn-ea"/>
                  <a:sym typeface="+mn-lt"/>
                </a:rPr>
                <a:t>风险评价分级</a:t>
              </a:r>
            </a:p>
          </p:txBody>
        </p:sp>
        <p:sp>
          <p:nvSpPr>
            <p:cNvPr id="7" name="TextBox 5"/>
            <p:cNvSpPr txBox="1"/>
            <p:nvPr/>
          </p:nvSpPr>
          <p:spPr>
            <a:xfrm>
              <a:off x="1530" y="4186"/>
              <a:ext cx="2268" cy="473"/>
            </a:xfrm>
            <a:prstGeom prst="rect">
              <a:avLst/>
            </a:prstGeom>
            <a:solidFill>
              <a:srgbClr val="C00000"/>
            </a:solidFill>
            <a:ln>
              <a:noFill/>
            </a:ln>
          </p:spPr>
          <p:txBody>
            <a:bodyPr wrap="square" rtlCol="0">
              <a:spAutoFit/>
            </a:bodyPr>
            <a:lstStyle/>
            <a:p>
              <a:pPr algn="ctr" defTabSz="1219200"/>
              <a:r>
                <a:rPr lang="zh-CN" altLang="en-US" sz="2000" b="1" dirty="0">
                  <a:solidFill>
                    <a:prstClr val="white"/>
                  </a:solidFill>
                  <a:cs typeface="+mn-ea"/>
                  <a:sym typeface="+mn-lt"/>
                </a:rPr>
                <a:t>典型控制措施</a:t>
              </a:r>
            </a:p>
          </p:txBody>
        </p:sp>
        <p:sp>
          <p:nvSpPr>
            <p:cNvPr id="8" name="TextBox 6"/>
            <p:cNvSpPr txBox="1"/>
            <p:nvPr/>
          </p:nvSpPr>
          <p:spPr>
            <a:xfrm>
              <a:off x="1533" y="5795"/>
              <a:ext cx="2268" cy="473"/>
            </a:xfrm>
            <a:prstGeom prst="rect">
              <a:avLst/>
            </a:prstGeom>
            <a:solidFill>
              <a:srgbClr val="C00000"/>
            </a:solidFill>
            <a:ln>
              <a:noFill/>
            </a:ln>
          </p:spPr>
          <p:txBody>
            <a:bodyPr wrap="square" rtlCol="0">
              <a:spAutoFit/>
            </a:bodyPr>
            <a:lstStyle/>
            <a:p>
              <a:pPr algn="ctr" defTabSz="1219200"/>
              <a:r>
                <a:rPr lang="zh-CN" altLang="en-US" sz="2000" b="1" dirty="0">
                  <a:solidFill>
                    <a:prstClr val="white"/>
                  </a:solidFill>
                  <a:cs typeface="+mn-ea"/>
                  <a:sym typeface="+mn-lt"/>
                </a:rPr>
                <a:t>隐患排查</a:t>
              </a:r>
            </a:p>
          </p:txBody>
        </p:sp>
        <p:sp>
          <p:nvSpPr>
            <p:cNvPr id="14" name="TextBox 7"/>
            <p:cNvSpPr txBox="1"/>
            <p:nvPr/>
          </p:nvSpPr>
          <p:spPr>
            <a:xfrm>
              <a:off x="1518" y="6545"/>
              <a:ext cx="2268" cy="473"/>
            </a:xfrm>
            <a:prstGeom prst="rect">
              <a:avLst/>
            </a:prstGeom>
            <a:solidFill>
              <a:srgbClr val="C00000"/>
            </a:solidFill>
            <a:ln>
              <a:noFill/>
            </a:ln>
          </p:spPr>
          <p:txBody>
            <a:bodyPr wrap="square" rtlCol="0">
              <a:spAutoFit/>
            </a:bodyPr>
            <a:lstStyle/>
            <a:p>
              <a:pPr algn="ctr" defTabSz="1219200"/>
              <a:r>
                <a:rPr lang="zh-CN" altLang="en-US" sz="2000" b="1" dirty="0">
                  <a:solidFill>
                    <a:prstClr val="white"/>
                  </a:solidFill>
                  <a:cs typeface="+mn-ea"/>
                  <a:sym typeface="+mn-lt"/>
                </a:rPr>
                <a:t>隐患治理</a:t>
              </a:r>
            </a:p>
          </p:txBody>
        </p:sp>
        <p:sp>
          <p:nvSpPr>
            <p:cNvPr id="15" name="TextBox 8"/>
            <p:cNvSpPr txBox="1"/>
            <p:nvPr/>
          </p:nvSpPr>
          <p:spPr>
            <a:xfrm>
              <a:off x="1496" y="4992"/>
              <a:ext cx="2268" cy="473"/>
            </a:xfrm>
            <a:prstGeom prst="rect">
              <a:avLst/>
            </a:prstGeom>
            <a:solidFill>
              <a:srgbClr val="C00000"/>
            </a:solidFill>
            <a:ln>
              <a:noFill/>
            </a:ln>
          </p:spPr>
          <p:txBody>
            <a:bodyPr wrap="square" rtlCol="0">
              <a:spAutoFit/>
            </a:bodyPr>
            <a:lstStyle/>
            <a:p>
              <a:pPr algn="ctr" defTabSz="1219200"/>
              <a:r>
                <a:rPr lang="zh-CN" altLang="en-US" sz="2000" b="1" dirty="0">
                  <a:solidFill>
                    <a:prstClr val="white"/>
                  </a:solidFill>
                  <a:cs typeface="+mn-ea"/>
                  <a:sym typeface="+mn-lt"/>
                </a:rPr>
                <a:t>风险管控</a:t>
              </a:r>
            </a:p>
          </p:txBody>
        </p:sp>
        <p:sp>
          <p:nvSpPr>
            <p:cNvPr id="16" name="TextBox 10"/>
            <p:cNvSpPr txBox="1"/>
            <p:nvPr/>
          </p:nvSpPr>
          <p:spPr>
            <a:xfrm>
              <a:off x="6973" y="1648"/>
              <a:ext cx="3856" cy="497"/>
            </a:xfrm>
            <a:prstGeom prst="rect">
              <a:avLst/>
            </a:prstGeom>
            <a:solidFill>
              <a:srgbClr val="C00000"/>
            </a:solidFill>
            <a:ln>
              <a:noFill/>
            </a:ln>
          </p:spPr>
          <p:txBody>
            <a:bodyPr wrap="square" rtlCol="0">
              <a:spAutoFit/>
            </a:bodyPr>
            <a:lstStyle/>
            <a:p>
              <a:pPr algn="ctr" defTabSz="1219200"/>
              <a:r>
                <a:rPr lang="zh-CN" altLang="en-US" sz="2135" b="1" dirty="0">
                  <a:solidFill>
                    <a:prstClr val="white"/>
                  </a:solidFill>
                  <a:cs typeface="+mn-ea"/>
                  <a:sym typeface="+mn-lt"/>
                </a:rPr>
                <a:t>风险点</a:t>
              </a:r>
            </a:p>
          </p:txBody>
        </p:sp>
        <p:sp>
          <p:nvSpPr>
            <p:cNvPr id="18" name="流程图: 终止 17"/>
            <p:cNvSpPr/>
            <p:nvPr/>
          </p:nvSpPr>
          <p:spPr>
            <a:xfrm>
              <a:off x="4478" y="2652"/>
              <a:ext cx="1928" cy="463"/>
            </a:xfrm>
            <a:prstGeom prst="flowChartTermina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若干危险源</a:t>
              </a:r>
            </a:p>
          </p:txBody>
        </p:sp>
        <p:sp>
          <p:nvSpPr>
            <p:cNvPr id="21" name="流程图: 终止 20"/>
            <p:cNvSpPr/>
            <p:nvPr/>
          </p:nvSpPr>
          <p:spPr>
            <a:xfrm>
              <a:off x="6860" y="2676"/>
              <a:ext cx="1928" cy="463"/>
            </a:xfrm>
            <a:prstGeom prst="flowChartTermina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若干危险源</a:t>
              </a:r>
            </a:p>
          </p:txBody>
        </p:sp>
        <p:sp>
          <p:nvSpPr>
            <p:cNvPr id="22" name="流程图: 终止 21"/>
            <p:cNvSpPr/>
            <p:nvPr/>
          </p:nvSpPr>
          <p:spPr>
            <a:xfrm>
              <a:off x="9448" y="2687"/>
              <a:ext cx="1928" cy="463"/>
            </a:xfrm>
            <a:prstGeom prst="flowChartTermina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若干危险源</a:t>
              </a:r>
            </a:p>
          </p:txBody>
        </p:sp>
        <p:sp>
          <p:nvSpPr>
            <p:cNvPr id="23" name="流程图: 终止 22"/>
            <p:cNvSpPr/>
            <p:nvPr/>
          </p:nvSpPr>
          <p:spPr>
            <a:xfrm>
              <a:off x="11857" y="2652"/>
              <a:ext cx="1928" cy="463"/>
            </a:xfrm>
            <a:prstGeom prst="flowChartTermina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若干危险源</a:t>
              </a:r>
            </a:p>
          </p:txBody>
        </p:sp>
        <p:sp>
          <p:nvSpPr>
            <p:cNvPr id="24" name="圆角矩形 23"/>
            <p:cNvSpPr/>
            <p:nvPr/>
          </p:nvSpPr>
          <p:spPr>
            <a:xfrm>
              <a:off x="4478" y="3506"/>
              <a:ext cx="1928" cy="4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一级风险点</a:t>
              </a:r>
            </a:p>
          </p:txBody>
        </p:sp>
        <p:sp>
          <p:nvSpPr>
            <p:cNvPr id="25" name="圆角矩形 24"/>
            <p:cNvSpPr/>
            <p:nvPr/>
          </p:nvSpPr>
          <p:spPr>
            <a:xfrm>
              <a:off x="6860" y="3532"/>
              <a:ext cx="1928" cy="42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black"/>
                  </a:solidFill>
                  <a:cs typeface="+mn-ea"/>
                  <a:sym typeface="+mn-lt"/>
                </a:rPr>
                <a:t>二级风险点</a:t>
              </a:r>
            </a:p>
          </p:txBody>
        </p:sp>
        <p:sp>
          <p:nvSpPr>
            <p:cNvPr id="26" name="圆角矩形 25"/>
            <p:cNvSpPr/>
            <p:nvPr/>
          </p:nvSpPr>
          <p:spPr>
            <a:xfrm>
              <a:off x="9448" y="3532"/>
              <a:ext cx="1928" cy="429"/>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black"/>
                  </a:solidFill>
                  <a:cs typeface="+mn-ea"/>
                  <a:sym typeface="+mn-lt"/>
                </a:rPr>
                <a:t>三级风险点</a:t>
              </a:r>
            </a:p>
          </p:txBody>
        </p:sp>
        <p:sp>
          <p:nvSpPr>
            <p:cNvPr id="30" name="圆角矩形 29"/>
            <p:cNvSpPr/>
            <p:nvPr/>
          </p:nvSpPr>
          <p:spPr>
            <a:xfrm>
              <a:off x="11857" y="3532"/>
              <a:ext cx="1928" cy="4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四级风险点</a:t>
              </a:r>
            </a:p>
          </p:txBody>
        </p:sp>
        <p:sp>
          <p:nvSpPr>
            <p:cNvPr id="31" name="流程图: 终止 30"/>
            <p:cNvSpPr/>
            <p:nvPr/>
          </p:nvSpPr>
          <p:spPr>
            <a:xfrm>
              <a:off x="4497" y="4257"/>
              <a:ext cx="1928" cy="463"/>
            </a:xfrm>
            <a:prstGeom prst="flowChartTermina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控制措施</a:t>
              </a:r>
            </a:p>
          </p:txBody>
        </p:sp>
        <p:sp>
          <p:nvSpPr>
            <p:cNvPr id="32" name="流程图: 终止 31"/>
            <p:cNvSpPr/>
            <p:nvPr/>
          </p:nvSpPr>
          <p:spPr>
            <a:xfrm>
              <a:off x="9440" y="4257"/>
              <a:ext cx="1928" cy="463"/>
            </a:xfrm>
            <a:prstGeom prst="flowChartTermina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控制措施</a:t>
              </a:r>
            </a:p>
          </p:txBody>
        </p:sp>
        <p:sp>
          <p:nvSpPr>
            <p:cNvPr id="33" name="流程图: 终止 32"/>
            <p:cNvSpPr/>
            <p:nvPr/>
          </p:nvSpPr>
          <p:spPr>
            <a:xfrm>
              <a:off x="6805" y="4257"/>
              <a:ext cx="1928" cy="463"/>
            </a:xfrm>
            <a:prstGeom prst="flowChartTermina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控制措施</a:t>
              </a:r>
            </a:p>
          </p:txBody>
        </p:sp>
        <p:sp>
          <p:nvSpPr>
            <p:cNvPr id="34" name="流程图: 终止 33"/>
            <p:cNvSpPr/>
            <p:nvPr/>
          </p:nvSpPr>
          <p:spPr>
            <a:xfrm>
              <a:off x="11894" y="4238"/>
              <a:ext cx="1928" cy="463"/>
            </a:xfrm>
            <a:prstGeom prst="flowChartTermina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控制措施</a:t>
              </a:r>
            </a:p>
          </p:txBody>
        </p:sp>
        <p:sp>
          <p:nvSpPr>
            <p:cNvPr id="35" name="TextBox 23"/>
            <p:cNvSpPr txBox="1"/>
            <p:nvPr/>
          </p:nvSpPr>
          <p:spPr>
            <a:xfrm>
              <a:off x="4252" y="4992"/>
              <a:ext cx="4480" cy="448"/>
            </a:xfrm>
            <a:prstGeom prst="rect">
              <a:avLst/>
            </a:prstGeom>
            <a:solidFill>
              <a:schemeClr val="bg1"/>
            </a:solidFill>
            <a:ln>
              <a:solidFill>
                <a:schemeClr val="bg1">
                  <a:lumMod val="50000"/>
                </a:schemeClr>
              </a:solidFill>
              <a:prstDash val="sysDash"/>
            </a:ln>
          </p:spPr>
          <p:txBody>
            <a:bodyPr wrap="square" rtlCol="0">
              <a:spAutoFit/>
            </a:bodyPr>
            <a:lstStyle/>
            <a:p>
              <a:pPr algn="ctr" defTabSz="1219200"/>
              <a:r>
                <a:rPr lang="zh-CN" altLang="en-US" sz="1865" b="1" dirty="0">
                  <a:solidFill>
                    <a:prstClr val="black"/>
                  </a:solidFill>
                  <a:cs typeface="+mn-ea"/>
                  <a:sym typeface="+mn-lt"/>
                </a:rPr>
                <a:t>公司、车间、班组、岗位各级</a:t>
              </a:r>
            </a:p>
          </p:txBody>
        </p:sp>
        <p:sp>
          <p:nvSpPr>
            <p:cNvPr id="36" name="TextBox 24"/>
            <p:cNvSpPr txBox="1"/>
            <p:nvPr/>
          </p:nvSpPr>
          <p:spPr>
            <a:xfrm>
              <a:off x="4243" y="5795"/>
              <a:ext cx="4480" cy="448"/>
            </a:xfrm>
            <a:prstGeom prst="rect">
              <a:avLst/>
            </a:prstGeom>
            <a:solidFill>
              <a:schemeClr val="bg1"/>
            </a:solidFill>
            <a:ln>
              <a:solidFill>
                <a:schemeClr val="bg1">
                  <a:lumMod val="50000"/>
                </a:schemeClr>
              </a:solidFill>
              <a:prstDash val="sysDash"/>
            </a:ln>
          </p:spPr>
          <p:txBody>
            <a:bodyPr wrap="square" rtlCol="0">
              <a:spAutoFit/>
            </a:bodyPr>
            <a:lstStyle/>
            <a:p>
              <a:pPr algn="ctr" defTabSz="1219200"/>
              <a:r>
                <a:rPr lang="zh-CN" altLang="en-US" sz="1865" b="1" dirty="0">
                  <a:solidFill>
                    <a:prstClr val="black"/>
                  </a:solidFill>
                  <a:cs typeface="+mn-ea"/>
                  <a:sym typeface="+mn-lt"/>
                </a:rPr>
                <a:t>公司、车间、班组、岗位各级</a:t>
              </a:r>
            </a:p>
          </p:txBody>
        </p:sp>
        <p:sp>
          <p:nvSpPr>
            <p:cNvPr id="37" name="TextBox 25"/>
            <p:cNvSpPr txBox="1"/>
            <p:nvPr/>
          </p:nvSpPr>
          <p:spPr>
            <a:xfrm>
              <a:off x="4228" y="6545"/>
              <a:ext cx="4480" cy="448"/>
            </a:xfrm>
            <a:prstGeom prst="rect">
              <a:avLst/>
            </a:prstGeom>
            <a:solidFill>
              <a:schemeClr val="bg1"/>
            </a:solidFill>
            <a:ln>
              <a:solidFill>
                <a:schemeClr val="bg1">
                  <a:lumMod val="50000"/>
                </a:schemeClr>
              </a:solidFill>
              <a:prstDash val="sysDash"/>
            </a:ln>
          </p:spPr>
          <p:txBody>
            <a:bodyPr wrap="square" rtlCol="0">
              <a:spAutoFit/>
            </a:bodyPr>
            <a:lstStyle/>
            <a:p>
              <a:pPr algn="ctr" defTabSz="1219200"/>
              <a:r>
                <a:rPr lang="zh-CN" altLang="en-US" sz="1865" b="1" dirty="0">
                  <a:solidFill>
                    <a:prstClr val="black"/>
                  </a:solidFill>
                  <a:cs typeface="+mn-ea"/>
                  <a:sym typeface="+mn-lt"/>
                </a:rPr>
                <a:t>公司、车间、班组、岗位各级</a:t>
              </a:r>
            </a:p>
          </p:txBody>
        </p:sp>
        <p:sp>
          <p:nvSpPr>
            <p:cNvPr id="38" name="TextBox 26"/>
            <p:cNvSpPr txBox="1"/>
            <p:nvPr/>
          </p:nvSpPr>
          <p:spPr>
            <a:xfrm>
              <a:off x="9304" y="4984"/>
              <a:ext cx="4480" cy="448"/>
            </a:xfrm>
            <a:prstGeom prst="rect">
              <a:avLst/>
            </a:prstGeom>
            <a:solidFill>
              <a:schemeClr val="bg1"/>
            </a:solidFill>
            <a:ln>
              <a:solidFill>
                <a:schemeClr val="bg1">
                  <a:lumMod val="50000"/>
                </a:schemeClr>
              </a:solidFill>
              <a:prstDash val="sysDash"/>
            </a:ln>
          </p:spPr>
          <p:txBody>
            <a:bodyPr wrap="square" rtlCol="0">
              <a:spAutoFit/>
            </a:bodyPr>
            <a:lstStyle/>
            <a:p>
              <a:pPr algn="ctr" defTabSz="1219200"/>
              <a:r>
                <a:rPr lang="zh-CN" altLang="en-US" sz="1865" b="1" dirty="0">
                  <a:solidFill>
                    <a:prstClr val="black"/>
                  </a:solidFill>
                  <a:cs typeface="+mn-ea"/>
                  <a:sym typeface="+mn-lt"/>
                </a:rPr>
                <a:t>工程、管理、教育措施，</a:t>
              </a:r>
              <a:r>
                <a:rPr lang="en-US" altLang="zh-CN" sz="1865" b="1" dirty="0">
                  <a:solidFill>
                    <a:prstClr val="black"/>
                  </a:solidFill>
                  <a:cs typeface="+mn-ea"/>
                  <a:sym typeface="+mn-lt"/>
                </a:rPr>
                <a:t>PPE</a:t>
              </a:r>
              <a:endParaRPr lang="zh-CN" altLang="en-US" sz="1865" b="1" dirty="0">
                <a:solidFill>
                  <a:prstClr val="black"/>
                </a:solidFill>
                <a:cs typeface="+mn-ea"/>
                <a:sym typeface="+mn-lt"/>
              </a:endParaRPr>
            </a:p>
          </p:txBody>
        </p:sp>
        <p:sp>
          <p:nvSpPr>
            <p:cNvPr id="39" name="TextBox 27"/>
            <p:cNvSpPr txBox="1"/>
            <p:nvPr/>
          </p:nvSpPr>
          <p:spPr>
            <a:xfrm>
              <a:off x="9341" y="5795"/>
              <a:ext cx="4480" cy="448"/>
            </a:xfrm>
            <a:prstGeom prst="rect">
              <a:avLst/>
            </a:prstGeom>
            <a:solidFill>
              <a:schemeClr val="bg1"/>
            </a:solidFill>
            <a:ln>
              <a:solidFill>
                <a:schemeClr val="bg1">
                  <a:lumMod val="50000"/>
                </a:schemeClr>
              </a:solidFill>
              <a:prstDash val="sysDash"/>
            </a:ln>
          </p:spPr>
          <p:txBody>
            <a:bodyPr wrap="square" rtlCol="0">
              <a:spAutoFit/>
            </a:bodyPr>
            <a:lstStyle/>
            <a:p>
              <a:pPr algn="ctr" defTabSz="1219200"/>
              <a:r>
                <a:rPr lang="zh-CN" altLang="en-US" sz="1865" b="1" dirty="0">
                  <a:solidFill>
                    <a:prstClr val="black"/>
                  </a:solidFill>
                  <a:cs typeface="+mn-ea"/>
                  <a:sym typeface="+mn-lt"/>
                </a:rPr>
                <a:t>隐患分级排查</a:t>
              </a:r>
            </a:p>
          </p:txBody>
        </p:sp>
        <p:sp>
          <p:nvSpPr>
            <p:cNvPr id="40" name="TextBox 28"/>
            <p:cNvSpPr txBox="1"/>
            <p:nvPr/>
          </p:nvSpPr>
          <p:spPr>
            <a:xfrm>
              <a:off x="9317" y="6562"/>
              <a:ext cx="4480" cy="448"/>
            </a:xfrm>
            <a:prstGeom prst="rect">
              <a:avLst/>
            </a:prstGeom>
            <a:solidFill>
              <a:schemeClr val="bg1"/>
            </a:solidFill>
            <a:ln>
              <a:solidFill>
                <a:schemeClr val="bg1">
                  <a:lumMod val="50000"/>
                </a:schemeClr>
              </a:solidFill>
              <a:prstDash val="sysDash"/>
            </a:ln>
          </p:spPr>
          <p:txBody>
            <a:bodyPr wrap="square" rtlCol="0">
              <a:spAutoFit/>
            </a:bodyPr>
            <a:lstStyle/>
            <a:p>
              <a:pPr algn="ctr" defTabSz="1219200"/>
              <a:r>
                <a:rPr lang="zh-CN" altLang="en-US" sz="1865" b="1" dirty="0">
                  <a:solidFill>
                    <a:prstClr val="black"/>
                  </a:solidFill>
                  <a:cs typeface="+mn-ea"/>
                  <a:sym typeface="+mn-lt"/>
                </a:rPr>
                <a:t>隐患分级治理</a:t>
              </a:r>
            </a:p>
          </p:txBody>
        </p:sp>
        <p:sp>
          <p:nvSpPr>
            <p:cNvPr id="41" name="下箭头 40"/>
            <p:cNvSpPr/>
            <p:nvPr/>
          </p:nvSpPr>
          <p:spPr>
            <a:xfrm>
              <a:off x="8219" y="6328"/>
              <a:ext cx="1589" cy="217"/>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42" name="下箭头 41"/>
            <p:cNvSpPr/>
            <p:nvPr/>
          </p:nvSpPr>
          <p:spPr>
            <a:xfrm>
              <a:off x="8219" y="5572"/>
              <a:ext cx="1589" cy="217"/>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43" name="下箭头 42"/>
            <p:cNvSpPr/>
            <p:nvPr/>
          </p:nvSpPr>
          <p:spPr>
            <a:xfrm>
              <a:off x="8219" y="4748"/>
              <a:ext cx="1589" cy="217"/>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44" name="下箭头 43"/>
            <p:cNvSpPr/>
            <p:nvPr/>
          </p:nvSpPr>
          <p:spPr>
            <a:xfrm>
              <a:off x="5045" y="4008"/>
              <a:ext cx="794" cy="217"/>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45" name="下箭头 44"/>
            <p:cNvSpPr/>
            <p:nvPr/>
          </p:nvSpPr>
          <p:spPr>
            <a:xfrm>
              <a:off x="10007" y="4001"/>
              <a:ext cx="794" cy="217"/>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46" name="下箭头 45"/>
            <p:cNvSpPr/>
            <p:nvPr/>
          </p:nvSpPr>
          <p:spPr>
            <a:xfrm>
              <a:off x="7372" y="3969"/>
              <a:ext cx="794" cy="217"/>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47" name="下箭头 46"/>
            <p:cNvSpPr/>
            <p:nvPr/>
          </p:nvSpPr>
          <p:spPr>
            <a:xfrm>
              <a:off x="12424" y="4001"/>
              <a:ext cx="794" cy="217"/>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48" name="下箭头 47"/>
            <p:cNvSpPr/>
            <p:nvPr/>
          </p:nvSpPr>
          <p:spPr>
            <a:xfrm>
              <a:off x="5045" y="3204"/>
              <a:ext cx="794" cy="217"/>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49" name="下箭头 48"/>
            <p:cNvSpPr/>
            <p:nvPr/>
          </p:nvSpPr>
          <p:spPr>
            <a:xfrm>
              <a:off x="7427" y="3222"/>
              <a:ext cx="794" cy="217"/>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50" name="下箭头 49"/>
            <p:cNvSpPr/>
            <p:nvPr/>
          </p:nvSpPr>
          <p:spPr>
            <a:xfrm>
              <a:off x="9965" y="3289"/>
              <a:ext cx="794" cy="217"/>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51" name="下箭头 50"/>
            <p:cNvSpPr/>
            <p:nvPr/>
          </p:nvSpPr>
          <p:spPr>
            <a:xfrm>
              <a:off x="12388" y="3222"/>
              <a:ext cx="794" cy="217"/>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52" name="椭圆 51"/>
            <p:cNvSpPr/>
            <p:nvPr/>
          </p:nvSpPr>
          <p:spPr>
            <a:xfrm>
              <a:off x="492" y="4748"/>
              <a:ext cx="794" cy="7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665" b="1" dirty="0">
                  <a:solidFill>
                    <a:prstClr val="white"/>
                  </a:solidFill>
                  <a:cs typeface="+mn-ea"/>
                  <a:sym typeface="+mn-lt"/>
                </a:rPr>
                <a:t>D</a:t>
              </a:r>
              <a:endParaRPr lang="zh-CN" altLang="en-US" sz="2665" b="1" dirty="0">
                <a:solidFill>
                  <a:prstClr val="white"/>
                </a:solidFill>
                <a:cs typeface="+mn-ea"/>
                <a:sym typeface="+mn-lt"/>
              </a:endParaRPr>
            </a:p>
          </p:txBody>
        </p:sp>
        <p:sp>
          <p:nvSpPr>
            <p:cNvPr id="53" name="椭圆 52"/>
            <p:cNvSpPr/>
            <p:nvPr/>
          </p:nvSpPr>
          <p:spPr>
            <a:xfrm>
              <a:off x="492" y="3159"/>
              <a:ext cx="794" cy="7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665" b="1" dirty="0">
                  <a:solidFill>
                    <a:prstClr val="white"/>
                  </a:solidFill>
                  <a:cs typeface="+mn-ea"/>
                  <a:sym typeface="+mn-lt"/>
                </a:rPr>
                <a:t>P</a:t>
              </a:r>
              <a:endParaRPr lang="zh-CN" altLang="en-US" sz="2665" b="1" dirty="0">
                <a:solidFill>
                  <a:prstClr val="white"/>
                </a:solidFill>
                <a:cs typeface="+mn-ea"/>
                <a:sym typeface="+mn-lt"/>
              </a:endParaRPr>
            </a:p>
          </p:txBody>
        </p:sp>
        <p:sp>
          <p:nvSpPr>
            <p:cNvPr id="54" name="椭圆 53"/>
            <p:cNvSpPr/>
            <p:nvPr/>
          </p:nvSpPr>
          <p:spPr>
            <a:xfrm>
              <a:off x="492" y="5633"/>
              <a:ext cx="794" cy="7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665" b="1" dirty="0">
                  <a:solidFill>
                    <a:prstClr val="white"/>
                  </a:solidFill>
                  <a:cs typeface="+mn-ea"/>
                  <a:sym typeface="+mn-lt"/>
                </a:rPr>
                <a:t>C</a:t>
              </a:r>
              <a:endParaRPr lang="zh-CN" altLang="en-US" sz="2665" b="1" dirty="0">
                <a:solidFill>
                  <a:prstClr val="white"/>
                </a:solidFill>
                <a:cs typeface="+mn-ea"/>
                <a:sym typeface="+mn-lt"/>
              </a:endParaRPr>
            </a:p>
          </p:txBody>
        </p:sp>
        <p:sp>
          <p:nvSpPr>
            <p:cNvPr id="55" name="椭圆 54"/>
            <p:cNvSpPr/>
            <p:nvPr/>
          </p:nvSpPr>
          <p:spPr>
            <a:xfrm>
              <a:off x="492" y="6428"/>
              <a:ext cx="794" cy="7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665" b="1" dirty="0">
                  <a:solidFill>
                    <a:prstClr val="white"/>
                  </a:solidFill>
                  <a:cs typeface="+mn-ea"/>
                  <a:sym typeface="+mn-lt"/>
                </a:rPr>
                <a:t>A</a:t>
              </a:r>
              <a:endParaRPr lang="zh-CN" altLang="en-US" sz="2665" b="1" dirty="0">
                <a:solidFill>
                  <a:prstClr val="white"/>
                </a:solidFill>
                <a:cs typeface="+mn-ea"/>
                <a:sym typeface="+mn-lt"/>
              </a:endParaRPr>
            </a:p>
          </p:txBody>
        </p:sp>
        <p:grpSp>
          <p:nvGrpSpPr>
            <p:cNvPr id="73" name="组合 72"/>
            <p:cNvGrpSpPr/>
            <p:nvPr/>
          </p:nvGrpSpPr>
          <p:grpSpPr>
            <a:xfrm>
              <a:off x="5442" y="2179"/>
              <a:ext cx="7379" cy="429"/>
              <a:chOff x="5442" y="2179"/>
              <a:chExt cx="7379" cy="508"/>
            </a:xfrm>
          </p:grpSpPr>
          <p:cxnSp>
            <p:nvCxnSpPr>
              <p:cNvPr id="56" name="直接箭头连接符 55"/>
              <p:cNvCxnSpPr>
                <a:stCxn id="16" idx="2"/>
                <a:endCxn id="18" idx="0"/>
              </p:cNvCxnSpPr>
              <p:nvPr/>
            </p:nvCxnSpPr>
            <p:spPr>
              <a:xfrm flipH="1">
                <a:off x="5442" y="2179"/>
                <a:ext cx="3459" cy="473"/>
              </a:xfrm>
              <a:prstGeom prst="straightConnector1">
                <a:avLst/>
              </a:prstGeom>
              <a:ln>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16" idx="2"/>
                <a:endCxn id="21" idx="0"/>
              </p:cNvCxnSpPr>
              <p:nvPr/>
            </p:nvCxnSpPr>
            <p:spPr>
              <a:xfrm flipH="1">
                <a:off x="7824" y="2179"/>
                <a:ext cx="1077" cy="497"/>
              </a:xfrm>
              <a:prstGeom prst="straightConnector1">
                <a:avLst/>
              </a:prstGeom>
              <a:ln>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16" idx="2"/>
                <a:endCxn id="23" idx="0"/>
              </p:cNvCxnSpPr>
              <p:nvPr/>
            </p:nvCxnSpPr>
            <p:spPr>
              <a:xfrm>
                <a:off x="8901" y="2179"/>
                <a:ext cx="3920" cy="473"/>
              </a:xfrm>
              <a:prstGeom prst="straightConnector1">
                <a:avLst/>
              </a:prstGeom>
              <a:ln>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16" idx="2"/>
                <a:endCxn id="22" idx="0"/>
              </p:cNvCxnSpPr>
              <p:nvPr/>
            </p:nvCxnSpPr>
            <p:spPr>
              <a:xfrm>
                <a:off x="8901" y="2179"/>
                <a:ext cx="1511" cy="508"/>
              </a:xfrm>
              <a:prstGeom prst="straightConnector1">
                <a:avLst/>
              </a:prstGeom>
              <a:ln>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grpSp>
        <p:sp>
          <p:nvSpPr>
            <p:cNvPr id="60" name="右箭头 59"/>
            <p:cNvSpPr/>
            <p:nvPr/>
          </p:nvSpPr>
          <p:spPr>
            <a:xfrm>
              <a:off x="3838" y="1821"/>
              <a:ext cx="368" cy="435"/>
            </a:xfrm>
            <a:prstGeom prst="right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61" name="右箭头 60"/>
            <p:cNvSpPr/>
            <p:nvPr/>
          </p:nvSpPr>
          <p:spPr>
            <a:xfrm>
              <a:off x="3884" y="2651"/>
              <a:ext cx="368" cy="435"/>
            </a:xfrm>
            <a:prstGeom prst="right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62" name="右箭头 61"/>
            <p:cNvSpPr/>
            <p:nvPr/>
          </p:nvSpPr>
          <p:spPr>
            <a:xfrm>
              <a:off x="3860" y="3451"/>
              <a:ext cx="368" cy="435"/>
            </a:xfrm>
            <a:prstGeom prst="right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63" name="右箭头 62"/>
            <p:cNvSpPr/>
            <p:nvPr/>
          </p:nvSpPr>
          <p:spPr>
            <a:xfrm>
              <a:off x="3879" y="4238"/>
              <a:ext cx="368" cy="435"/>
            </a:xfrm>
            <a:prstGeom prst="right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64" name="右箭头 63"/>
            <p:cNvSpPr/>
            <p:nvPr/>
          </p:nvSpPr>
          <p:spPr>
            <a:xfrm>
              <a:off x="3838" y="5041"/>
              <a:ext cx="368" cy="435"/>
            </a:xfrm>
            <a:prstGeom prst="right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65" name="右箭头 64"/>
            <p:cNvSpPr/>
            <p:nvPr/>
          </p:nvSpPr>
          <p:spPr>
            <a:xfrm>
              <a:off x="3884" y="5844"/>
              <a:ext cx="368" cy="435"/>
            </a:xfrm>
            <a:prstGeom prst="right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66" name="右箭头 65"/>
            <p:cNvSpPr/>
            <p:nvPr/>
          </p:nvSpPr>
          <p:spPr>
            <a:xfrm>
              <a:off x="3879" y="6607"/>
              <a:ext cx="368" cy="435"/>
            </a:xfrm>
            <a:prstGeom prst="right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67" name="下箭头 66"/>
            <p:cNvSpPr/>
            <p:nvPr/>
          </p:nvSpPr>
          <p:spPr>
            <a:xfrm>
              <a:off x="2270" y="2391"/>
              <a:ext cx="794" cy="217"/>
            </a:xfrm>
            <a:prstGeom prst="downArrow">
              <a:avLst/>
            </a:prstGeom>
            <a:noFill/>
            <a:ln>
              <a:solidFill>
                <a:schemeClr val="bg1">
                  <a:lumMod val="65000"/>
                </a:schemeClr>
              </a:solidFill>
            </a:ln>
            <a:extLst>
              <a:ext uri="{909E8E84-426E-40DD-AFC4-6F175D3DCCD1}">
                <a14:hiddenFill xmlns:a14="http://schemas.microsoft.com/office/drawing/2010/main" xmlns="">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68" name="下箭头 67"/>
            <p:cNvSpPr/>
            <p:nvPr/>
          </p:nvSpPr>
          <p:spPr>
            <a:xfrm>
              <a:off x="2270" y="3150"/>
              <a:ext cx="794" cy="217"/>
            </a:xfrm>
            <a:prstGeom prst="downArrow">
              <a:avLst/>
            </a:prstGeom>
            <a:noFill/>
            <a:ln>
              <a:solidFill>
                <a:schemeClr val="bg1">
                  <a:lumMod val="65000"/>
                </a:schemeClr>
              </a:solidFill>
            </a:ln>
            <a:extLst>
              <a:ext uri="{909E8E84-426E-40DD-AFC4-6F175D3DCCD1}">
                <a14:hiddenFill xmlns:a14="http://schemas.microsoft.com/office/drawing/2010/main" xmlns="">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69" name="下箭头 68"/>
            <p:cNvSpPr/>
            <p:nvPr/>
          </p:nvSpPr>
          <p:spPr>
            <a:xfrm>
              <a:off x="2233" y="3949"/>
              <a:ext cx="794" cy="217"/>
            </a:xfrm>
            <a:prstGeom prst="downArrow">
              <a:avLst/>
            </a:prstGeom>
            <a:noFill/>
            <a:ln>
              <a:solidFill>
                <a:schemeClr val="bg1">
                  <a:lumMod val="65000"/>
                </a:schemeClr>
              </a:solidFill>
            </a:ln>
            <a:extLst>
              <a:ext uri="{909E8E84-426E-40DD-AFC4-6F175D3DCCD1}">
                <a14:hiddenFill xmlns:a14="http://schemas.microsoft.com/office/drawing/2010/main" xmlns="">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70" name="下箭头 69"/>
            <p:cNvSpPr/>
            <p:nvPr/>
          </p:nvSpPr>
          <p:spPr>
            <a:xfrm>
              <a:off x="2225" y="4745"/>
              <a:ext cx="794" cy="217"/>
            </a:xfrm>
            <a:prstGeom prst="downArrow">
              <a:avLst/>
            </a:prstGeom>
            <a:noFill/>
            <a:ln>
              <a:solidFill>
                <a:schemeClr val="bg1">
                  <a:lumMod val="65000"/>
                </a:schemeClr>
              </a:solidFill>
            </a:ln>
            <a:extLst>
              <a:ext uri="{909E8E84-426E-40DD-AFC4-6F175D3DCCD1}">
                <a14:hiddenFill xmlns:a14="http://schemas.microsoft.com/office/drawing/2010/main" xmlns="">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71" name="下箭头 70"/>
            <p:cNvSpPr/>
            <p:nvPr/>
          </p:nvSpPr>
          <p:spPr>
            <a:xfrm>
              <a:off x="2233" y="5551"/>
              <a:ext cx="794" cy="217"/>
            </a:xfrm>
            <a:prstGeom prst="downArrow">
              <a:avLst/>
            </a:prstGeom>
            <a:noFill/>
            <a:ln>
              <a:solidFill>
                <a:schemeClr val="bg1">
                  <a:lumMod val="65000"/>
                </a:schemeClr>
              </a:solidFill>
            </a:ln>
            <a:extLst>
              <a:ext uri="{909E8E84-426E-40DD-AFC4-6F175D3DCCD1}">
                <a14:hiddenFill xmlns:a14="http://schemas.microsoft.com/office/drawing/2010/main" xmlns="">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72" name="下箭头 71"/>
            <p:cNvSpPr/>
            <p:nvPr/>
          </p:nvSpPr>
          <p:spPr>
            <a:xfrm>
              <a:off x="2218" y="6319"/>
              <a:ext cx="794" cy="217"/>
            </a:xfrm>
            <a:prstGeom prst="downArrow">
              <a:avLst/>
            </a:prstGeom>
            <a:noFill/>
            <a:ln>
              <a:solidFill>
                <a:schemeClr val="bg1">
                  <a:lumMod val="65000"/>
                </a:schemeClr>
              </a:solidFill>
            </a:ln>
            <a:extLst>
              <a:ext uri="{909E8E84-426E-40DD-AFC4-6F175D3DCCD1}">
                <a14:hiddenFill xmlns:a14="http://schemas.microsoft.com/office/drawing/2010/main" xmlns="">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215" y="310309"/>
            <a:ext cx="312777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1、隐患排查与治理</a:t>
            </a:r>
          </a:p>
        </p:txBody>
      </p:sp>
      <p:sp>
        <p:nvSpPr>
          <p:cNvPr id="2" name="文本框 1"/>
          <p:cNvSpPr txBox="1"/>
          <p:nvPr/>
        </p:nvSpPr>
        <p:spPr>
          <a:xfrm>
            <a:off x="563034" y="1100668"/>
            <a:ext cx="2965873" cy="420564"/>
          </a:xfrm>
          <a:prstGeom prst="rect">
            <a:avLst/>
          </a:prstGeom>
          <a:noFill/>
        </p:spPr>
        <p:txBody>
          <a:bodyPr wrap="square" rtlCol="0" anchor="t">
            <a:spAutoFit/>
          </a:bodyPr>
          <a:lstStyle/>
          <a:p>
            <a:pPr defTabSz="1219200"/>
            <a:r>
              <a:rPr lang="zh-CN" altLang="en-US" sz="2135">
                <a:solidFill>
                  <a:prstClr val="black">
                    <a:lumMod val="75000"/>
                    <a:lumOff val="25000"/>
                  </a:prstClr>
                </a:solidFill>
                <a:cs typeface="+mn-ea"/>
                <a:sym typeface="+mn-lt"/>
              </a:rPr>
              <a:t>事故隐患排查治理程序</a:t>
            </a:r>
          </a:p>
        </p:txBody>
      </p:sp>
      <p:grpSp>
        <p:nvGrpSpPr>
          <p:cNvPr id="92" name="组合 91"/>
          <p:cNvGrpSpPr/>
          <p:nvPr/>
        </p:nvGrpSpPr>
        <p:grpSpPr>
          <a:xfrm>
            <a:off x="966047" y="1641687"/>
            <a:ext cx="10464800" cy="4898813"/>
            <a:chOff x="1141" y="1939"/>
            <a:chExt cx="12360" cy="5786"/>
          </a:xfrm>
        </p:grpSpPr>
        <p:sp>
          <p:nvSpPr>
            <p:cNvPr id="10" name="TextBox 2"/>
            <p:cNvSpPr txBox="1"/>
            <p:nvPr/>
          </p:nvSpPr>
          <p:spPr>
            <a:xfrm>
              <a:off x="2600" y="2108"/>
              <a:ext cx="3855" cy="448"/>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编制完善隐患排查治理制度</a:t>
              </a:r>
            </a:p>
          </p:txBody>
        </p:sp>
        <p:sp>
          <p:nvSpPr>
            <p:cNvPr id="11" name="TextBox 3"/>
            <p:cNvSpPr txBox="1"/>
            <p:nvPr/>
          </p:nvSpPr>
          <p:spPr>
            <a:xfrm>
              <a:off x="2581" y="2814"/>
              <a:ext cx="3855" cy="448"/>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明确隐患排查依据</a:t>
              </a:r>
            </a:p>
          </p:txBody>
        </p:sp>
        <p:sp>
          <p:nvSpPr>
            <p:cNvPr id="12" name="TextBox 4"/>
            <p:cNvSpPr txBox="1"/>
            <p:nvPr/>
          </p:nvSpPr>
          <p:spPr>
            <a:xfrm>
              <a:off x="2613" y="3482"/>
              <a:ext cx="3855" cy="448"/>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选定隐患排查方法</a:t>
              </a:r>
            </a:p>
          </p:txBody>
        </p:sp>
        <p:sp>
          <p:nvSpPr>
            <p:cNvPr id="13" name="TextBox 5"/>
            <p:cNvSpPr txBox="1"/>
            <p:nvPr/>
          </p:nvSpPr>
          <p:spPr>
            <a:xfrm>
              <a:off x="2581" y="4133"/>
              <a:ext cx="3874" cy="448"/>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实施隐患排查</a:t>
              </a:r>
            </a:p>
          </p:txBody>
        </p:sp>
        <p:sp>
          <p:nvSpPr>
            <p:cNvPr id="17" name="TextBox 6"/>
            <p:cNvSpPr txBox="1"/>
            <p:nvPr/>
          </p:nvSpPr>
          <p:spPr>
            <a:xfrm>
              <a:off x="4770" y="4792"/>
              <a:ext cx="2624" cy="788"/>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编制较大以上事故隐患整改方案</a:t>
              </a:r>
            </a:p>
          </p:txBody>
        </p:sp>
        <p:sp>
          <p:nvSpPr>
            <p:cNvPr id="19" name="TextBox 7"/>
            <p:cNvSpPr txBox="1"/>
            <p:nvPr/>
          </p:nvSpPr>
          <p:spPr>
            <a:xfrm>
              <a:off x="1708" y="4792"/>
              <a:ext cx="2381" cy="788"/>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下发隐患整改通知单</a:t>
              </a:r>
            </a:p>
          </p:txBody>
        </p:sp>
        <p:sp>
          <p:nvSpPr>
            <p:cNvPr id="20" name="TextBox 8"/>
            <p:cNvSpPr txBox="1"/>
            <p:nvPr/>
          </p:nvSpPr>
          <p:spPr>
            <a:xfrm>
              <a:off x="2581" y="5890"/>
              <a:ext cx="3874" cy="448"/>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隐患整改效果验证</a:t>
              </a:r>
            </a:p>
          </p:txBody>
        </p:sp>
        <p:sp>
          <p:nvSpPr>
            <p:cNvPr id="27" name="TextBox 9"/>
            <p:cNvSpPr txBox="1"/>
            <p:nvPr/>
          </p:nvSpPr>
          <p:spPr>
            <a:xfrm>
              <a:off x="2600" y="6515"/>
              <a:ext cx="3855" cy="448"/>
            </a:xfrm>
            <a:prstGeom prst="rect">
              <a:avLst/>
            </a:prstGeom>
            <a:solidFill>
              <a:srgbClr val="C00000"/>
            </a:solidFill>
            <a:ln>
              <a:solidFill>
                <a:schemeClr val="accent1"/>
              </a:solidFill>
            </a:ln>
          </p:spPr>
          <p:txBody>
            <a:bodyPr wrap="square" rtlCol="0">
              <a:spAutoFit/>
            </a:bodyPr>
            <a:lstStyle/>
            <a:p>
              <a:pPr algn="ctr" defTabSz="1219200"/>
              <a:r>
                <a:rPr lang="zh-CN" altLang="en-US" sz="1865" dirty="0">
                  <a:solidFill>
                    <a:prstClr val="white"/>
                  </a:solidFill>
                  <a:cs typeface="+mn-ea"/>
                  <a:sym typeface="+mn-lt"/>
                </a:rPr>
                <a:t>隐患整改销号</a:t>
              </a:r>
              <a:endParaRPr lang="en-US" altLang="zh-CN" sz="1865" dirty="0">
                <a:solidFill>
                  <a:prstClr val="white"/>
                </a:solidFill>
                <a:cs typeface="+mn-ea"/>
                <a:sym typeface="+mn-lt"/>
              </a:endParaRPr>
            </a:p>
          </p:txBody>
        </p:sp>
        <p:sp>
          <p:nvSpPr>
            <p:cNvPr id="28" name="TextBox 10"/>
            <p:cNvSpPr txBox="1"/>
            <p:nvPr/>
          </p:nvSpPr>
          <p:spPr>
            <a:xfrm>
              <a:off x="2600" y="7176"/>
              <a:ext cx="3855" cy="448"/>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隐患排查治理档案</a:t>
              </a:r>
            </a:p>
          </p:txBody>
        </p:sp>
        <p:sp>
          <p:nvSpPr>
            <p:cNvPr id="29" name="圆角矩形 28"/>
            <p:cNvSpPr/>
            <p:nvPr/>
          </p:nvSpPr>
          <p:spPr>
            <a:xfrm>
              <a:off x="8041" y="2108"/>
              <a:ext cx="4463" cy="5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明确职责及要求</a:t>
              </a:r>
            </a:p>
          </p:txBody>
        </p:sp>
        <p:sp>
          <p:nvSpPr>
            <p:cNvPr id="75" name="圆角矩形 74"/>
            <p:cNvSpPr/>
            <p:nvPr/>
          </p:nvSpPr>
          <p:spPr>
            <a:xfrm>
              <a:off x="8041" y="2831"/>
              <a:ext cx="4511" cy="5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收集、整理法规及标准规范</a:t>
              </a:r>
            </a:p>
          </p:txBody>
        </p:sp>
        <p:sp>
          <p:nvSpPr>
            <p:cNvPr id="76" name="圆角矩形 75"/>
            <p:cNvSpPr/>
            <p:nvPr/>
          </p:nvSpPr>
          <p:spPr>
            <a:xfrm>
              <a:off x="8035" y="3529"/>
              <a:ext cx="4487" cy="46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分专业、分区域、分层次</a:t>
              </a:r>
            </a:p>
          </p:txBody>
        </p:sp>
        <p:sp>
          <p:nvSpPr>
            <p:cNvPr id="77" name="圆角矩形 76"/>
            <p:cNvSpPr/>
            <p:nvPr/>
          </p:nvSpPr>
          <p:spPr>
            <a:xfrm>
              <a:off x="8071" y="4166"/>
              <a:ext cx="4451" cy="5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编制隐患信息统计表</a:t>
              </a:r>
            </a:p>
          </p:txBody>
        </p:sp>
        <p:sp>
          <p:nvSpPr>
            <p:cNvPr id="78" name="下箭头 77"/>
            <p:cNvSpPr/>
            <p:nvPr/>
          </p:nvSpPr>
          <p:spPr>
            <a:xfrm>
              <a:off x="4201" y="2634"/>
              <a:ext cx="680" cy="150"/>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79" name="下箭头 78"/>
            <p:cNvSpPr/>
            <p:nvPr/>
          </p:nvSpPr>
          <p:spPr>
            <a:xfrm>
              <a:off x="4169" y="3317"/>
              <a:ext cx="680" cy="150"/>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80" name="下箭头 79"/>
            <p:cNvSpPr/>
            <p:nvPr/>
          </p:nvSpPr>
          <p:spPr>
            <a:xfrm>
              <a:off x="4187" y="3986"/>
              <a:ext cx="680" cy="150"/>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81" name="下箭头 80"/>
            <p:cNvSpPr/>
            <p:nvPr/>
          </p:nvSpPr>
          <p:spPr>
            <a:xfrm>
              <a:off x="2899" y="4615"/>
              <a:ext cx="680" cy="132"/>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82" name="下箭头 81"/>
            <p:cNvSpPr/>
            <p:nvPr/>
          </p:nvSpPr>
          <p:spPr>
            <a:xfrm>
              <a:off x="5401" y="4641"/>
              <a:ext cx="680" cy="132"/>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83" name="左大括号 82"/>
            <p:cNvSpPr/>
            <p:nvPr/>
          </p:nvSpPr>
          <p:spPr>
            <a:xfrm rot="16200000">
              <a:off x="4379" y="3754"/>
              <a:ext cx="263" cy="3876"/>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200"/>
              <a:endParaRPr lang="zh-CN" altLang="en-US" sz="2400">
                <a:solidFill>
                  <a:prstClr val="black"/>
                </a:solidFill>
                <a:cs typeface="+mn-ea"/>
                <a:sym typeface="+mn-lt"/>
              </a:endParaRPr>
            </a:p>
          </p:txBody>
        </p:sp>
        <p:sp>
          <p:nvSpPr>
            <p:cNvPr id="84" name="下箭头 83"/>
            <p:cNvSpPr/>
            <p:nvPr/>
          </p:nvSpPr>
          <p:spPr>
            <a:xfrm>
              <a:off x="4075" y="6323"/>
              <a:ext cx="680" cy="192"/>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85" name="下箭头 84"/>
            <p:cNvSpPr/>
            <p:nvPr/>
          </p:nvSpPr>
          <p:spPr>
            <a:xfrm>
              <a:off x="4075" y="6988"/>
              <a:ext cx="680" cy="192"/>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86" name="右箭头 85"/>
            <p:cNvSpPr/>
            <p:nvPr/>
          </p:nvSpPr>
          <p:spPr>
            <a:xfrm rot="10800000">
              <a:off x="6745" y="2205"/>
              <a:ext cx="1020" cy="312"/>
            </a:xfrm>
            <a:prstGeom prst="rightArrow">
              <a:avLst/>
            </a:prstGeom>
            <a:noFill/>
            <a:ln>
              <a:solidFill>
                <a:schemeClr val="bg1">
                  <a:lumMod val="65000"/>
                </a:schemeClr>
              </a:solidFill>
            </a:ln>
            <a:extLst>
              <a:ext uri="{909E8E84-426E-40DD-AFC4-6F175D3DCCD1}">
                <a14:hiddenFill xmlns:a14="http://schemas.microsoft.com/office/drawing/2010/main" xmlns="">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87" name="右箭头 86"/>
            <p:cNvSpPr/>
            <p:nvPr/>
          </p:nvSpPr>
          <p:spPr>
            <a:xfrm rot="10800000">
              <a:off x="6724" y="2928"/>
              <a:ext cx="1020" cy="312"/>
            </a:xfrm>
            <a:prstGeom prst="rightArrow">
              <a:avLst/>
            </a:prstGeom>
            <a:noFill/>
            <a:ln>
              <a:solidFill>
                <a:schemeClr val="bg1">
                  <a:lumMod val="65000"/>
                </a:schemeClr>
              </a:solidFill>
            </a:ln>
            <a:extLst>
              <a:ext uri="{909E8E84-426E-40DD-AFC4-6F175D3DCCD1}">
                <a14:hiddenFill xmlns:a14="http://schemas.microsoft.com/office/drawing/2010/main" xmlns="">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88" name="右箭头 87"/>
            <p:cNvSpPr/>
            <p:nvPr/>
          </p:nvSpPr>
          <p:spPr>
            <a:xfrm rot="10800000">
              <a:off x="6761" y="3605"/>
              <a:ext cx="1020" cy="312"/>
            </a:xfrm>
            <a:prstGeom prst="rightArrow">
              <a:avLst/>
            </a:prstGeom>
            <a:noFill/>
            <a:ln>
              <a:solidFill>
                <a:schemeClr val="bg1">
                  <a:lumMod val="65000"/>
                </a:schemeClr>
              </a:solidFill>
            </a:ln>
            <a:extLst>
              <a:ext uri="{909E8E84-426E-40DD-AFC4-6F175D3DCCD1}">
                <a14:hiddenFill xmlns:a14="http://schemas.microsoft.com/office/drawing/2010/main" xmlns="">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89" name="右箭头 88"/>
            <p:cNvSpPr/>
            <p:nvPr/>
          </p:nvSpPr>
          <p:spPr>
            <a:xfrm rot="10800000">
              <a:off x="6724" y="4264"/>
              <a:ext cx="1020" cy="312"/>
            </a:xfrm>
            <a:prstGeom prst="rightArrow">
              <a:avLst/>
            </a:prstGeom>
            <a:noFill/>
            <a:ln>
              <a:solidFill>
                <a:schemeClr val="bg1">
                  <a:lumMod val="65000"/>
                </a:schemeClr>
              </a:solidFill>
            </a:ln>
            <a:extLst>
              <a:ext uri="{909E8E84-426E-40DD-AFC4-6F175D3DCCD1}">
                <a14:hiddenFill xmlns:a14="http://schemas.microsoft.com/office/drawing/2010/main" xmlns="">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90" name="圆角矩形 89"/>
            <p:cNvSpPr/>
            <p:nvPr/>
          </p:nvSpPr>
          <p:spPr>
            <a:xfrm>
              <a:off x="1141" y="1939"/>
              <a:ext cx="12360" cy="5786"/>
            </a:xfrm>
            <a:prstGeom prst="roundRect">
              <a:avLst/>
            </a:prstGeom>
            <a:noFill/>
            <a:ln>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91" name="TextBox 39"/>
            <p:cNvSpPr txBox="1"/>
            <p:nvPr/>
          </p:nvSpPr>
          <p:spPr>
            <a:xfrm>
              <a:off x="8071" y="5692"/>
              <a:ext cx="4070" cy="545"/>
            </a:xfrm>
            <a:prstGeom prst="rect">
              <a:avLst/>
            </a:prstGeom>
            <a:noFill/>
          </p:spPr>
          <p:txBody>
            <a:bodyPr wrap="square" rtlCol="0">
              <a:spAutoFit/>
            </a:bodyPr>
            <a:lstStyle/>
            <a:p>
              <a:pPr algn="ctr" defTabSz="1219200"/>
              <a:r>
                <a:rPr lang="zh-CN" altLang="en-US" sz="2400" b="1" dirty="0">
                  <a:solidFill>
                    <a:srgbClr val="C00000"/>
                  </a:solidFill>
                  <a:cs typeface="+mn-ea"/>
                  <a:sym typeface="+mn-lt"/>
                </a:rPr>
                <a:t>形成闭环</a:t>
              </a: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2、隐患排查与治理方法</a:t>
            </a:r>
          </a:p>
        </p:txBody>
      </p:sp>
      <p:grpSp>
        <p:nvGrpSpPr>
          <p:cNvPr id="2" name="组合 1"/>
          <p:cNvGrpSpPr/>
          <p:nvPr/>
        </p:nvGrpSpPr>
        <p:grpSpPr>
          <a:xfrm>
            <a:off x="811954" y="1496061"/>
            <a:ext cx="10608733" cy="4566073"/>
            <a:chOff x="854" y="1767"/>
            <a:chExt cx="12530" cy="5393"/>
          </a:xfrm>
        </p:grpSpPr>
        <p:sp>
          <p:nvSpPr>
            <p:cNvPr id="4" name="TextBox 3"/>
            <p:cNvSpPr txBox="1"/>
            <p:nvPr/>
          </p:nvSpPr>
          <p:spPr>
            <a:xfrm>
              <a:off x="1094" y="1841"/>
              <a:ext cx="1893" cy="788"/>
            </a:xfrm>
            <a:prstGeom prst="rect">
              <a:avLst/>
            </a:prstGeom>
            <a:solidFill>
              <a:srgbClr val="C00000"/>
            </a:solidFill>
            <a:ln>
              <a:noFill/>
            </a:ln>
          </p:spPr>
          <p:txBody>
            <a:bodyPr wrap="square" rtlCol="0">
              <a:spAutoFit/>
            </a:bodyPr>
            <a:lstStyle/>
            <a:p>
              <a:pPr algn="ctr" defTabSz="1219200"/>
              <a:r>
                <a:rPr lang="zh-CN" altLang="en-US" sz="1865" b="1" dirty="0">
                  <a:solidFill>
                    <a:prstClr val="white"/>
                  </a:solidFill>
                  <a:cs typeface="+mn-ea"/>
                  <a:sym typeface="+mn-lt"/>
                </a:rPr>
                <a:t>风险辨识与评估</a:t>
              </a:r>
            </a:p>
          </p:txBody>
        </p:sp>
        <p:sp>
          <p:nvSpPr>
            <p:cNvPr id="9" name="TextBox 8"/>
            <p:cNvSpPr txBox="1"/>
            <p:nvPr/>
          </p:nvSpPr>
          <p:spPr>
            <a:xfrm>
              <a:off x="3776" y="1841"/>
              <a:ext cx="1846" cy="788"/>
            </a:xfrm>
            <a:prstGeom prst="rect">
              <a:avLst/>
            </a:prstGeom>
            <a:solidFill>
              <a:srgbClr val="C00000"/>
            </a:solidFill>
            <a:ln>
              <a:noFill/>
            </a:ln>
          </p:spPr>
          <p:txBody>
            <a:bodyPr wrap="square" rtlCol="0">
              <a:spAutoFit/>
            </a:bodyPr>
            <a:lstStyle/>
            <a:p>
              <a:pPr algn="ctr" defTabSz="1219200"/>
              <a:r>
                <a:rPr lang="zh-CN" altLang="en-US" sz="1865" b="1" dirty="0">
                  <a:solidFill>
                    <a:prstClr val="white"/>
                  </a:solidFill>
                  <a:cs typeface="+mn-ea"/>
                  <a:sym typeface="+mn-lt"/>
                </a:rPr>
                <a:t>制定风险控制措施</a:t>
              </a:r>
            </a:p>
          </p:txBody>
        </p:sp>
        <p:sp>
          <p:nvSpPr>
            <p:cNvPr id="10" name="TextBox 9"/>
            <p:cNvSpPr txBox="1"/>
            <p:nvPr/>
          </p:nvSpPr>
          <p:spPr>
            <a:xfrm>
              <a:off x="6389" y="1841"/>
              <a:ext cx="1531" cy="788"/>
            </a:xfrm>
            <a:prstGeom prst="rect">
              <a:avLst/>
            </a:prstGeom>
            <a:solidFill>
              <a:srgbClr val="C00000"/>
            </a:solidFill>
            <a:ln>
              <a:noFill/>
            </a:ln>
          </p:spPr>
          <p:txBody>
            <a:bodyPr wrap="square" rtlCol="0">
              <a:spAutoFit/>
            </a:bodyPr>
            <a:lstStyle/>
            <a:p>
              <a:pPr algn="ctr" defTabSz="1219200"/>
              <a:r>
                <a:rPr lang="zh-CN" altLang="en-US" sz="1865" b="1" dirty="0">
                  <a:solidFill>
                    <a:prstClr val="white"/>
                  </a:solidFill>
                  <a:cs typeface="+mn-ea"/>
                  <a:sym typeface="+mn-lt"/>
                </a:rPr>
                <a:t>实施风险控制</a:t>
              </a:r>
            </a:p>
          </p:txBody>
        </p:sp>
        <p:sp>
          <p:nvSpPr>
            <p:cNvPr id="11" name="右箭头 10"/>
            <p:cNvSpPr/>
            <p:nvPr/>
          </p:nvSpPr>
          <p:spPr>
            <a:xfrm>
              <a:off x="3122" y="1858"/>
              <a:ext cx="567" cy="794"/>
            </a:xfrm>
            <a:prstGeom prst="right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135" b="1">
                <a:solidFill>
                  <a:prstClr val="white"/>
                </a:solidFill>
                <a:cs typeface="+mn-ea"/>
                <a:sym typeface="+mn-lt"/>
              </a:endParaRPr>
            </a:p>
          </p:txBody>
        </p:sp>
        <p:sp>
          <p:nvSpPr>
            <p:cNvPr id="12" name="右箭头 11"/>
            <p:cNvSpPr/>
            <p:nvPr/>
          </p:nvSpPr>
          <p:spPr>
            <a:xfrm>
              <a:off x="5714" y="1879"/>
              <a:ext cx="555" cy="794"/>
            </a:xfrm>
            <a:prstGeom prst="right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135" b="1">
                <a:solidFill>
                  <a:prstClr val="white"/>
                </a:solidFill>
                <a:cs typeface="+mn-ea"/>
                <a:sym typeface="+mn-lt"/>
              </a:endParaRPr>
            </a:p>
          </p:txBody>
        </p:sp>
        <p:sp>
          <p:nvSpPr>
            <p:cNvPr id="13" name="TextBox 12"/>
            <p:cNvSpPr txBox="1"/>
            <p:nvPr/>
          </p:nvSpPr>
          <p:spPr>
            <a:xfrm>
              <a:off x="8891" y="1841"/>
              <a:ext cx="1682" cy="788"/>
            </a:xfrm>
            <a:prstGeom prst="rect">
              <a:avLst/>
            </a:prstGeom>
            <a:solidFill>
              <a:srgbClr val="C00000"/>
            </a:solidFill>
            <a:ln>
              <a:noFill/>
            </a:ln>
          </p:spPr>
          <p:txBody>
            <a:bodyPr wrap="square" rtlCol="0">
              <a:spAutoFit/>
            </a:bodyPr>
            <a:lstStyle/>
            <a:p>
              <a:pPr algn="ctr" defTabSz="1219200"/>
              <a:r>
                <a:rPr lang="zh-CN" altLang="en-US" sz="1865" b="1" dirty="0">
                  <a:solidFill>
                    <a:prstClr val="white"/>
                  </a:solidFill>
                  <a:cs typeface="+mn-ea"/>
                  <a:sym typeface="+mn-lt"/>
                </a:rPr>
                <a:t>事故隐患排查</a:t>
              </a:r>
            </a:p>
          </p:txBody>
        </p:sp>
        <p:sp>
          <p:nvSpPr>
            <p:cNvPr id="14" name="右箭头 13"/>
            <p:cNvSpPr/>
            <p:nvPr/>
          </p:nvSpPr>
          <p:spPr>
            <a:xfrm rot="10800000">
              <a:off x="8091" y="1879"/>
              <a:ext cx="680" cy="794"/>
            </a:xfrm>
            <a:prstGeom prst="rightArrow">
              <a:avLst/>
            </a:prstGeom>
            <a:noFill/>
            <a:ln>
              <a:solidFill>
                <a:srgbClr val="C00000"/>
              </a:solidFill>
            </a:ln>
            <a:extLst>
              <a:ext uri="{909E8E84-426E-40DD-AFC4-6F175D3DCCD1}">
                <a14:hiddenFill xmlns:a14="http://schemas.microsoft.com/office/drawing/2010/main" xmlns="">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135" b="1">
                <a:solidFill>
                  <a:prstClr val="white"/>
                </a:solidFill>
                <a:cs typeface="+mn-ea"/>
                <a:sym typeface="+mn-lt"/>
              </a:endParaRPr>
            </a:p>
          </p:txBody>
        </p:sp>
        <p:sp>
          <p:nvSpPr>
            <p:cNvPr id="15" name="TextBox 14"/>
            <p:cNvSpPr txBox="1"/>
            <p:nvPr/>
          </p:nvSpPr>
          <p:spPr>
            <a:xfrm>
              <a:off x="11231" y="1767"/>
              <a:ext cx="1928" cy="884"/>
            </a:xfrm>
            <a:prstGeom prst="rect">
              <a:avLst/>
            </a:prstGeom>
            <a:noFill/>
          </p:spPr>
          <p:txBody>
            <a:bodyPr wrap="square" rtlCol="0">
              <a:spAutoFit/>
            </a:bodyPr>
            <a:lstStyle/>
            <a:p>
              <a:pPr defTabSz="1219200"/>
              <a:r>
                <a:rPr lang="zh-CN" altLang="en-US" sz="2135" b="1" dirty="0">
                  <a:solidFill>
                    <a:prstClr val="white">
                      <a:lumMod val="50000"/>
                    </a:prstClr>
                  </a:solidFill>
                  <a:cs typeface="+mn-ea"/>
                  <a:sym typeface="+mn-lt"/>
                </a:rPr>
                <a:t>措施缺陷</a:t>
              </a:r>
              <a:endParaRPr lang="en-US" altLang="zh-CN" sz="2135" b="1" dirty="0">
                <a:solidFill>
                  <a:prstClr val="white">
                    <a:lumMod val="50000"/>
                  </a:prstClr>
                </a:solidFill>
                <a:cs typeface="+mn-ea"/>
                <a:sym typeface="+mn-lt"/>
              </a:endParaRPr>
            </a:p>
            <a:p>
              <a:pPr defTabSz="1219200"/>
              <a:r>
                <a:rPr lang="zh-CN" altLang="en-US" sz="2135" b="1" dirty="0">
                  <a:solidFill>
                    <a:prstClr val="white">
                      <a:lumMod val="50000"/>
                    </a:prstClr>
                  </a:solidFill>
                  <a:cs typeface="+mn-ea"/>
                  <a:sym typeface="+mn-lt"/>
                </a:rPr>
                <a:t>过程缺陷</a:t>
              </a:r>
            </a:p>
          </p:txBody>
        </p:sp>
        <p:sp>
          <p:nvSpPr>
            <p:cNvPr id="16" name="下箭头 15"/>
            <p:cNvSpPr/>
            <p:nvPr/>
          </p:nvSpPr>
          <p:spPr>
            <a:xfrm>
              <a:off x="9302" y="2840"/>
              <a:ext cx="907" cy="402"/>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135" b="1">
                <a:solidFill>
                  <a:prstClr val="white"/>
                </a:solidFill>
                <a:cs typeface="+mn-ea"/>
                <a:sym typeface="+mn-lt"/>
              </a:endParaRPr>
            </a:p>
          </p:txBody>
        </p:sp>
        <p:sp>
          <p:nvSpPr>
            <p:cNvPr id="17" name="矩形 16"/>
            <p:cNvSpPr/>
            <p:nvPr/>
          </p:nvSpPr>
          <p:spPr>
            <a:xfrm>
              <a:off x="1060" y="3332"/>
              <a:ext cx="12099" cy="90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prstClr val="white"/>
                  </a:solidFill>
                  <a:cs typeface="+mn-ea"/>
                  <a:sym typeface="+mn-lt"/>
                </a:rPr>
                <a:t>隐患管理与治理</a:t>
              </a:r>
            </a:p>
          </p:txBody>
        </p:sp>
        <p:sp>
          <p:nvSpPr>
            <p:cNvPr id="18" name="TextBox 17"/>
            <p:cNvSpPr txBox="1"/>
            <p:nvPr/>
          </p:nvSpPr>
          <p:spPr>
            <a:xfrm>
              <a:off x="1004" y="4858"/>
              <a:ext cx="1599" cy="788"/>
            </a:xfrm>
            <a:prstGeom prst="rect">
              <a:avLst/>
            </a:prstGeom>
            <a:solidFill>
              <a:srgbClr val="C00000"/>
            </a:solidFill>
            <a:ln>
              <a:noFill/>
            </a:ln>
          </p:spPr>
          <p:txBody>
            <a:bodyPr wrap="square" rtlCol="0">
              <a:spAutoFit/>
            </a:bodyPr>
            <a:lstStyle/>
            <a:p>
              <a:pPr algn="ctr" defTabSz="1219200"/>
              <a:r>
                <a:rPr lang="zh-CN" altLang="en-US" sz="1865" b="1" dirty="0">
                  <a:solidFill>
                    <a:prstClr val="white"/>
                  </a:solidFill>
                  <a:cs typeface="+mn-ea"/>
                  <a:sym typeface="+mn-lt"/>
                </a:rPr>
                <a:t>登记分级管理</a:t>
              </a:r>
            </a:p>
          </p:txBody>
        </p:sp>
        <p:sp>
          <p:nvSpPr>
            <p:cNvPr id="19" name="TextBox 18"/>
            <p:cNvSpPr txBox="1"/>
            <p:nvPr/>
          </p:nvSpPr>
          <p:spPr>
            <a:xfrm>
              <a:off x="1047" y="6712"/>
              <a:ext cx="2016" cy="448"/>
            </a:xfrm>
            <a:prstGeom prst="rect">
              <a:avLst/>
            </a:prstGeom>
            <a:solidFill>
              <a:srgbClr val="C00000"/>
            </a:solidFill>
            <a:ln>
              <a:noFill/>
            </a:ln>
          </p:spPr>
          <p:txBody>
            <a:bodyPr wrap="square" rtlCol="0">
              <a:spAutoFit/>
            </a:bodyPr>
            <a:lstStyle/>
            <a:p>
              <a:pPr algn="ctr" defTabSz="1219200"/>
              <a:r>
                <a:rPr lang="zh-CN" altLang="en-US" sz="1865" b="1" dirty="0">
                  <a:solidFill>
                    <a:prstClr val="white"/>
                  </a:solidFill>
                  <a:cs typeface="+mn-ea"/>
                  <a:sym typeface="+mn-lt"/>
                </a:rPr>
                <a:t>定责任</a:t>
              </a:r>
            </a:p>
          </p:txBody>
        </p:sp>
        <p:sp>
          <p:nvSpPr>
            <p:cNvPr id="20" name="TextBox 19"/>
            <p:cNvSpPr txBox="1"/>
            <p:nvPr/>
          </p:nvSpPr>
          <p:spPr>
            <a:xfrm>
              <a:off x="3297" y="6712"/>
              <a:ext cx="2015" cy="448"/>
            </a:xfrm>
            <a:prstGeom prst="rect">
              <a:avLst/>
            </a:prstGeom>
            <a:solidFill>
              <a:srgbClr val="C00000"/>
            </a:solidFill>
            <a:ln>
              <a:noFill/>
            </a:ln>
          </p:spPr>
          <p:txBody>
            <a:bodyPr wrap="square" rtlCol="0">
              <a:spAutoFit/>
            </a:bodyPr>
            <a:lstStyle/>
            <a:p>
              <a:pPr algn="ctr" defTabSz="1219200"/>
              <a:r>
                <a:rPr lang="zh-CN" altLang="en-US" sz="1865" b="1" dirty="0">
                  <a:solidFill>
                    <a:prstClr val="white"/>
                  </a:solidFill>
                  <a:cs typeface="+mn-ea"/>
                  <a:sym typeface="+mn-lt"/>
                </a:rPr>
                <a:t>定措施</a:t>
              </a:r>
            </a:p>
          </p:txBody>
        </p:sp>
        <p:sp>
          <p:nvSpPr>
            <p:cNvPr id="21" name="TextBox 20"/>
            <p:cNvSpPr txBox="1"/>
            <p:nvPr/>
          </p:nvSpPr>
          <p:spPr>
            <a:xfrm>
              <a:off x="5549" y="6712"/>
              <a:ext cx="1951" cy="448"/>
            </a:xfrm>
            <a:prstGeom prst="rect">
              <a:avLst/>
            </a:prstGeom>
            <a:solidFill>
              <a:srgbClr val="C00000"/>
            </a:solidFill>
            <a:ln>
              <a:noFill/>
            </a:ln>
          </p:spPr>
          <p:txBody>
            <a:bodyPr wrap="square" rtlCol="0">
              <a:spAutoFit/>
            </a:bodyPr>
            <a:lstStyle/>
            <a:p>
              <a:pPr algn="ctr" defTabSz="1219200"/>
              <a:r>
                <a:rPr lang="zh-CN" altLang="en-US" sz="1865" b="1" dirty="0">
                  <a:solidFill>
                    <a:prstClr val="white"/>
                  </a:solidFill>
                  <a:cs typeface="+mn-ea"/>
                  <a:sym typeface="+mn-lt"/>
                </a:rPr>
                <a:t>定资金</a:t>
              </a:r>
            </a:p>
          </p:txBody>
        </p:sp>
        <p:sp>
          <p:nvSpPr>
            <p:cNvPr id="22" name="TextBox 21"/>
            <p:cNvSpPr txBox="1"/>
            <p:nvPr/>
          </p:nvSpPr>
          <p:spPr>
            <a:xfrm>
              <a:off x="7784" y="6712"/>
              <a:ext cx="1933" cy="448"/>
            </a:xfrm>
            <a:prstGeom prst="rect">
              <a:avLst/>
            </a:prstGeom>
            <a:solidFill>
              <a:srgbClr val="C00000"/>
            </a:solidFill>
            <a:ln>
              <a:noFill/>
            </a:ln>
          </p:spPr>
          <p:txBody>
            <a:bodyPr wrap="square" rtlCol="0">
              <a:spAutoFit/>
            </a:bodyPr>
            <a:lstStyle/>
            <a:p>
              <a:pPr algn="ctr" defTabSz="1219200"/>
              <a:r>
                <a:rPr lang="zh-CN" altLang="en-US" sz="1865" b="1" dirty="0">
                  <a:solidFill>
                    <a:prstClr val="white"/>
                  </a:solidFill>
                  <a:cs typeface="+mn-ea"/>
                  <a:sym typeface="+mn-lt"/>
                </a:rPr>
                <a:t>定时限</a:t>
              </a:r>
            </a:p>
          </p:txBody>
        </p:sp>
        <p:sp>
          <p:nvSpPr>
            <p:cNvPr id="23" name="TextBox 22"/>
            <p:cNvSpPr txBox="1"/>
            <p:nvPr/>
          </p:nvSpPr>
          <p:spPr>
            <a:xfrm>
              <a:off x="9970" y="6712"/>
              <a:ext cx="1993" cy="448"/>
            </a:xfrm>
            <a:prstGeom prst="rect">
              <a:avLst/>
            </a:prstGeom>
            <a:solidFill>
              <a:srgbClr val="C00000"/>
            </a:solidFill>
            <a:ln>
              <a:noFill/>
            </a:ln>
          </p:spPr>
          <p:txBody>
            <a:bodyPr wrap="square" rtlCol="0">
              <a:spAutoFit/>
            </a:bodyPr>
            <a:lstStyle/>
            <a:p>
              <a:pPr algn="ctr" defTabSz="1219200"/>
              <a:r>
                <a:rPr lang="zh-CN" altLang="en-US" sz="1865" b="1" dirty="0">
                  <a:solidFill>
                    <a:prstClr val="white"/>
                  </a:solidFill>
                  <a:cs typeface="+mn-ea"/>
                  <a:sym typeface="+mn-lt"/>
                </a:rPr>
                <a:t>定应急</a:t>
              </a:r>
            </a:p>
          </p:txBody>
        </p:sp>
        <p:sp>
          <p:nvSpPr>
            <p:cNvPr id="24" name="TextBox 23"/>
            <p:cNvSpPr txBox="1"/>
            <p:nvPr/>
          </p:nvSpPr>
          <p:spPr>
            <a:xfrm>
              <a:off x="3666" y="4833"/>
              <a:ext cx="1599" cy="788"/>
            </a:xfrm>
            <a:prstGeom prst="rect">
              <a:avLst/>
            </a:prstGeom>
            <a:solidFill>
              <a:srgbClr val="C00000"/>
            </a:solidFill>
            <a:ln>
              <a:noFill/>
            </a:ln>
          </p:spPr>
          <p:txBody>
            <a:bodyPr wrap="square" rtlCol="0">
              <a:spAutoFit/>
            </a:bodyPr>
            <a:lstStyle/>
            <a:p>
              <a:pPr algn="ctr" defTabSz="1219200"/>
              <a:r>
                <a:rPr lang="zh-CN" altLang="en-US" sz="1865" b="1" dirty="0">
                  <a:solidFill>
                    <a:prstClr val="white"/>
                  </a:solidFill>
                  <a:cs typeface="+mn-ea"/>
                  <a:sym typeface="+mn-lt"/>
                </a:rPr>
                <a:t>实施隐患治理</a:t>
              </a:r>
            </a:p>
          </p:txBody>
        </p:sp>
        <p:sp>
          <p:nvSpPr>
            <p:cNvPr id="25" name="TextBox 24"/>
            <p:cNvSpPr txBox="1"/>
            <p:nvPr/>
          </p:nvSpPr>
          <p:spPr>
            <a:xfrm>
              <a:off x="6344" y="4821"/>
              <a:ext cx="1599" cy="788"/>
            </a:xfrm>
            <a:prstGeom prst="rect">
              <a:avLst/>
            </a:prstGeom>
            <a:solidFill>
              <a:srgbClr val="C00000"/>
            </a:solidFill>
            <a:ln>
              <a:noFill/>
            </a:ln>
          </p:spPr>
          <p:txBody>
            <a:bodyPr wrap="square" rtlCol="0">
              <a:spAutoFit/>
            </a:bodyPr>
            <a:lstStyle/>
            <a:p>
              <a:pPr algn="ctr" defTabSz="1219200"/>
              <a:r>
                <a:rPr lang="zh-CN" altLang="en-US" sz="1865" b="1" dirty="0">
                  <a:solidFill>
                    <a:prstClr val="white"/>
                  </a:solidFill>
                  <a:cs typeface="+mn-ea"/>
                  <a:sym typeface="+mn-lt"/>
                </a:rPr>
                <a:t>验证治理效果</a:t>
              </a:r>
            </a:p>
          </p:txBody>
        </p:sp>
        <p:sp>
          <p:nvSpPr>
            <p:cNvPr id="26" name="TextBox 25"/>
            <p:cNvSpPr txBox="1"/>
            <p:nvPr/>
          </p:nvSpPr>
          <p:spPr>
            <a:xfrm>
              <a:off x="9008" y="4820"/>
              <a:ext cx="1599" cy="788"/>
            </a:xfrm>
            <a:prstGeom prst="rect">
              <a:avLst/>
            </a:prstGeom>
            <a:solidFill>
              <a:srgbClr val="C00000"/>
            </a:solidFill>
            <a:ln>
              <a:noFill/>
            </a:ln>
          </p:spPr>
          <p:txBody>
            <a:bodyPr wrap="square" rtlCol="0">
              <a:spAutoFit/>
            </a:bodyPr>
            <a:lstStyle/>
            <a:p>
              <a:pPr algn="ctr" defTabSz="1219200"/>
              <a:r>
                <a:rPr lang="zh-CN" altLang="en-US" sz="1865" b="1" dirty="0">
                  <a:solidFill>
                    <a:prstClr val="white"/>
                  </a:solidFill>
                  <a:cs typeface="+mn-ea"/>
                  <a:sym typeface="+mn-lt"/>
                </a:rPr>
                <a:t>重大隐患销号</a:t>
              </a:r>
            </a:p>
          </p:txBody>
        </p:sp>
        <p:sp>
          <p:nvSpPr>
            <p:cNvPr id="27" name="TextBox 26"/>
            <p:cNvSpPr txBox="1"/>
            <p:nvPr/>
          </p:nvSpPr>
          <p:spPr>
            <a:xfrm>
              <a:off x="11699" y="4844"/>
              <a:ext cx="1599" cy="788"/>
            </a:xfrm>
            <a:prstGeom prst="rect">
              <a:avLst/>
            </a:prstGeom>
            <a:solidFill>
              <a:srgbClr val="C00000"/>
            </a:solidFill>
            <a:ln>
              <a:noFill/>
            </a:ln>
          </p:spPr>
          <p:txBody>
            <a:bodyPr wrap="square" rtlCol="0">
              <a:spAutoFit/>
            </a:bodyPr>
            <a:lstStyle/>
            <a:p>
              <a:pPr algn="ctr" defTabSz="1219200"/>
              <a:r>
                <a:rPr lang="zh-CN" altLang="en-US" sz="1865" b="1" dirty="0">
                  <a:solidFill>
                    <a:prstClr val="white"/>
                  </a:solidFill>
                  <a:cs typeface="+mn-ea"/>
                  <a:sym typeface="+mn-lt"/>
                </a:rPr>
                <a:t>隐患建档管理</a:t>
              </a:r>
            </a:p>
          </p:txBody>
        </p:sp>
        <p:sp>
          <p:nvSpPr>
            <p:cNvPr id="28" name="等腰三角形 27"/>
            <p:cNvSpPr/>
            <p:nvPr/>
          </p:nvSpPr>
          <p:spPr>
            <a:xfrm rot="10800000">
              <a:off x="854" y="4390"/>
              <a:ext cx="12530" cy="340"/>
            </a:xfrm>
            <a:prstGeom prst="triangle">
              <a:avLst/>
            </a:prstGeom>
            <a:noFill/>
            <a:ln>
              <a:solidFill>
                <a:schemeClr val="bg1">
                  <a:lumMod val="65000"/>
                </a:schemeClr>
              </a:solidFill>
              <a:prstDash val="sysDash"/>
            </a:ln>
            <a:extLst>
              <a:ext uri="{909E8E84-426E-40DD-AFC4-6F175D3DCCD1}">
                <a14:hiddenFill xmlns:a14="http://schemas.microsoft.com/office/drawing/2010/main" xmlns="">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135" b="1">
                <a:solidFill>
                  <a:prstClr val="white"/>
                </a:solidFill>
                <a:cs typeface="+mn-ea"/>
                <a:sym typeface="+mn-lt"/>
              </a:endParaRPr>
            </a:p>
          </p:txBody>
        </p:sp>
        <p:sp>
          <p:nvSpPr>
            <p:cNvPr id="29" name="右箭头 28"/>
            <p:cNvSpPr/>
            <p:nvPr/>
          </p:nvSpPr>
          <p:spPr>
            <a:xfrm>
              <a:off x="2797" y="4858"/>
              <a:ext cx="704" cy="794"/>
            </a:xfrm>
            <a:prstGeom prst="rightArrow">
              <a:avLst/>
            </a:prstGeom>
            <a:noFill/>
            <a:ln>
              <a:solidFill>
                <a:schemeClr val="bg1">
                  <a:lumMod val="65000"/>
                </a:schemeClr>
              </a:solidFill>
            </a:ln>
            <a:extLst>
              <a:ext uri="{909E8E84-426E-40DD-AFC4-6F175D3DCCD1}">
                <a14:hiddenFill xmlns:a14="http://schemas.microsoft.com/office/drawing/2010/main" xmlns="">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135" b="1">
                <a:solidFill>
                  <a:prstClr val="white"/>
                </a:solidFill>
                <a:cs typeface="+mn-ea"/>
                <a:sym typeface="+mn-lt"/>
              </a:endParaRPr>
            </a:p>
          </p:txBody>
        </p:sp>
        <p:sp>
          <p:nvSpPr>
            <p:cNvPr id="30" name="右箭头 29"/>
            <p:cNvSpPr/>
            <p:nvPr/>
          </p:nvSpPr>
          <p:spPr>
            <a:xfrm>
              <a:off x="5475" y="4884"/>
              <a:ext cx="704" cy="794"/>
            </a:xfrm>
            <a:prstGeom prst="rightArrow">
              <a:avLst/>
            </a:prstGeom>
            <a:noFill/>
            <a:ln>
              <a:solidFill>
                <a:schemeClr val="bg1">
                  <a:lumMod val="65000"/>
                </a:schemeClr>
              </a:solidFill>
            </a:ln>
            <a:extLst>
              <a:ext uri="{909E8E84-426E-40DD-AFC4-6F175D3DCCD1}">
                <a14:hiddenFill xmlns:a14="http://schemas.microsoft.com/office/drawing/2010/main" xmlns="">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135" b="1">
                <a:solidFill>
                  <a:prstClr val="white"/>
                </a:solidFill>
                <a:cs typeface="+mn-ea"/>
                <a:sym typeface="+mn-lt"/>
              </a:endParaRPr>
            </a:p>
          </p:txBody>
        </p:sp>
        <p:sp>
          <p:nvSpPr>
            <p:cNvPr id="31" name="右箭头 30"/>
            <p:cNvSpPr/>
            <p:nvPr/>
          </p:nvSpPr>
          <p:spPr>
            <a:xfrm>
              <a:off x="8138" y="4869"/>
              <a:ext cx="704" cy="794"/>
            </a:xfrm>
            <a:prstGeom prst="rightArrow">
              <a:avLst/>
            </a:prstGeom>
            <a:noFill/>
            <a:ln>
              <a:solidFill>
                <a:schemeClr val="bg1">
                  <a:lumMod val="65000"/>
                </a:schemeClr>
              </a:solidFill>
            </a:ln>
            <a:extLst>
              <a:ext uri="{909E8E84-426E-40DD-AFC4-6F175D3DCCD1}">
                <a14:hiddenFill xmlns:a14="http://schemas.microsoft.com/office/drawing/2010/main" xmlns="">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135" b="1">
                <a:solidFill>
                  <a:prstClr val="white"/>
                </a:solidFill>
                <a:cs typeface="+mn-ea"/>
                <a:sym typeface="+mn-lt"/>
              </a:endParaRPr>
            </a:p>
          </p:txBody>
        </p:sp>
        <p:sp>
          <p:nvSpPr>
            <p:cNvPr id="32" name="右箭头 31"/>
            <p:cNvSpPr/>
            <p:nvPr/>
          </p:nvSpPr>
          <p:spPr>
            <a:xfrm>
              <a:off x="10787" y="4858"/>
              <a:ext cx="704" cy="794"/>
            </a:xfrm>
            <a:prstGeom prst="rightArrow">
              <a:avLst/>
            </a:prstGeom>
            <a:noFill/>
            <a:ln>
              <a:solidFill>
                <a:schemeClr val="bg1">
                  <a:lumMod val="65000"/>
                </a:schemeClr>
              </a:solidFill>
            </a:ln>
            <a:extLst>
              <a:ext uri="{909E8E84-426E-40DD-AFC4-6F175D3DCCD1}">
                <a14:hiddenFill xmlns:a14="http://schemas.microsoft.com/office/drawing/2010/main" xmlns="">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135" b="1">
                <a:solidFill>
                  <a:prstClr val="white"/>
                </a:solidFill>
                <a:cs typeface="+mn-ea"/>
                <a:sym typeface="+mn-lt"/>
              </a:endParaRPr>
            </a:p>
          </p:txBody>
        </p:sp>
        <p:sp>
          <p:nvSpPr>
            <p:cNvPr id="33" name="左大括号 32"/>
            <p:cNvSpPr/>
            <p:nvPr/>
          </p:nvSpPr>
          <p:spPr>
            <a:xfrm rot="5400000">
              <a:off x="6111" y="1798"/>
              <a:ext cx="680" cy="9030"/>
            </a:xfrm>
            <a:prstGeom prst="leftBrace">
              <a:avLst>
                <a:gd name="adj1" fmla="val 8333"/>
                <a:gd name="adj2" fmla="val 72400"/>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defTabSz="1219200"/>
              <a:endParaRPr lang="zh-CN" altLang="en-US" sz="2135" b="1">
                <a:solidFill>
                  <a:prstClr val="black"/>
                </a:solidFill>
                <a:cs typeface="+mn-ea"/>
                <a:sym typeface="+mn-lt"/>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2、隐患排查与治理方法</a:t>
            </a:r>
          </a:p>
        </p:txBody>
      </p:sp>
      <p:sp>
        <p:nvSpPr>
          <p:cNvPr id="3" name="文本框 2"/>
          <p:cNvSpPr txBox="1"/>
          <p:nvPr/>
        </p:nvSpPr>
        <p:spPr>
          <a:xfrm>
            <a:off x="563034" y="1068493"/>
            <a:ext cx="69045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第一步：  编制隐患排查清单与治理依据</a:t>
            </a:r>
          </a:p>
        </p:txBody>
      </p:sp>
      <p:sp>
        <p:nvSpPr>
          <p:cNvPr id="5" name="文本框 4"/>
          <p:cNvSpPr txBox="1"/>
          <p:nvPr/>
        </p:nvSpPr>
        <p:spPr>
          <a:xfrm>
            <a:off x="563034" y="1498600"/>
            <a:ext cx="10828020" cy="961289"/>
          </a:xfrm>
          <a:prstGeom prst="rect">
            <a:avLst/>
          </a:prstGeom>
          <a:noFill/>
        </p:spPr>
        <p:txBody>
          <a:bodyPr wrap="square" rtlCol="0" anchor="t">
            <a:spAutoFit/>
          </a:bodyPr>
          <a:lstStyle/>
          <a:p>
            <a:pPr defTabSz="1219200">
              <a:lnSpc>
                <a:spcPct val="150000"/>
              </a:lnSpc>
            </a:pPr>
            <a:r>
              <a:rPr lang="zh-CN" altLang="en-US" sz="2000">
                <a:solidFill>
                  <a:prstClr val="black">
                    <a:lumMod val="75000"/>
                    <a:lumOff val="25000"/>
                  </a:prstClr>
                </a:solidFill>
                <a:cs typeface="+mn-ea"/>
                <a:sym typeface="+mn-lt"/>
              </a:rPr>
              <a:t>1、将风险分级管控过程中的“典型控制措施”变成清单中“隐患排查标准”。</a:t>
            </a:r>
          </a:p>
          <a:p>
            <a:pPr defTabSz="1219200">
              <a:lnSpc>
                <a:spcPct val="150000"/>
              </a:lnSpc>
            </a:pPr>
            <a:r>
              <a:rPr lang="zh-CN" altLang="en-US" sz="2000">
                <a:solidFill>
                  <a:prstClr val="black">
                    <a:lumMod val="75000"/>
                    <a:lumOff val="25000"/>
                  </a:prstClr>
                </a:solidFill>
                <a:cs typeface="+mn-ea"/>
                <a:sym typeface="+mn-lt"/>
              </a:rPr>
              <a:t>2、将法律法规标准转换为依据</a:t>
            </a:r>
          </a:p>
        </p:txBody>
      </p:sp>
      <p:sp>
        <p:nvSpPr>
          <p:cNvPr id="6" name="文本框 5"/>
          <p:cNvSpPr txBox="1"/>
          <p:nvPr/>
        </p:nvSpPr>
        <p:spPr>
          <a:xfrm>
            <a:off x="4929718" y="2784687"/>
            <a:ext cx="2332567" cy="400110"/>
          </a:xfrm>
          <a:prstGeom prst="rect">
            <a:avLst/>
          </a:prstGeom>
          <a:noFill/>
        </p:spPr>
        <p:txBody>
          <a:bodyPr wrap="square" rtlCol="0" anchor="t">
            <a:spAutoFit/>
          </a:bodyPr>
          <a:lstStyle/>
          <a:p>
            <a:pPr algn="ctr" defTabSz="1219200"/>
            <a:r>
              <a:rPr lang="zh-CN" altLang="en-US" sz="2000" b="1">
                <a:solidFill>
                  <a:prstClr val="black">
                    <a:lumMod val="75000"/>
                    <a:lumOff val="25000"/>
                  </a:prstClr>
                </a:solidFill>
                <a:cs typeface="+mn-ea"/>
                <a:sym typeface="+mn-lt"/>
              </a:rPr>
              <a:t>隐患排查清单样表</a:t>
            </a:r>
          </a:p>
        </p:txBody>
      </p:sp>
      <p:sp>
        <p:nvSpPr>
          <p:cNvPr id="7" name="文本框 6"/>
          <p:cNvSpPr txBox="1"/>
          <p:nvPr/>
        </p:nvSpPr>
        <p:spPr>
          <a:xfrm>
            <a:off x="789941" y="3264747"/>
            <a:ext cx="1457113" cy="379656"/>
          </a:xfrm>
          <a:prstGeom prst="rect">
            <a:avLst/>
          </a:prstGeom>
          <a:noFill/>
        </p:spPr>
        <p:txBody>
          <a:bodyPr wrap="square" rtlCol="0" anchor="t">
            <a:spAutoFit/>
          </a:bodyPr>
          <a:lstStyle/>
          <a:p>
            <a:pPr defTabSz="1219200"/>
            <a:r>
              <a:rPr lang="zh-CN" altLang="en-US" sz="1865">
                <a:solidFill>
                  <a:prstClr val="black">
                    <a:lumMod val="75000"/>
                    <a:lumOff val="25000"/>
                  </a:prstClr>
                </a:solidFill>
                <a:cs typeface="+mn-ea"/>
                <a:sym typeface="+mn-lt"/>
              </a:rPr>
              <a:t>单位名称：</a:t>
            </a:r>
          </a:p>
        </p:txBody>
      </p:sp>
      <p:graphicFrame>
        <p:nvGraphicFramePr>
          <p:cNvPr id="8" name="表格 7"/>
          <p:cNvGraphicFramePr>
            <a:graphicFrameLocks noGrp="1"/>
          </p:cNvGraphicFramePr>
          <p:nvPr/>
        </p:nvGraphicFramePr>
        <p:xfrm>
          <a:off x="787401" y="3691467"/>
          <a:ext cx="10753515" cy="2311400"/>
        </p:xfrm>
        <a:graphic>
          <a:graphicData uri="http://schemas.openxmlformats.org/drawingml/2006/table">
            <a:tbl>
              <a:tblPr firstRow="1" bandRow="1">
                <a:tableStyleId>{F5AB1C69-6EDB-4FF4-983F-18BD219EF322}</a:tableStyleId>
              </a:tblPr>
              <a:tblGrid>
                <a:gridCol w="767927"/>
                <a:gridCol w="2400300"/>
                <a:gridCol w="1728047"/>
                <a:gridCol w="1247987"/>
                <a:gridCol w="1344507"/>
                <a:gridCol w="1247987"/>
                <a:gridCol w="1212427"/>
                <a:gridCol w="804333"/>
              </a:tblGrid>
              <a:tr h="665480">
                <a:tc>
                  <a:txBody>
                    <a:bodyPr/>
                    <a:lstStyle/>
                    <a:p>
                      <a:pPr algn="ctr"/>
                      <a:r>
                        <a:rPr lang="zh-CN" altLang="en-US" sz="1600" dirty="0">
                          <a:latin typeface="+mn-lt"/>
                          <a:ea typeface="+mn-ea"/>
                          <a:cs typeface="+mn-ea"/>
                          <a:sym typeface="+mn-lt"/>
                        </a:rPr>
                        <a:t>序号</a:t>
                      </a:r>
                    </a:p>
                  </a:txBody>
                  <a:tcPr marL="121920" marR="121920" marT="60960" marB="60960" anchor="ctr">
                    <a:solidFill>
                      <a:srgbClr val="C00000"/>
                    </a:solidFill>
                  </a:tcPr>
                </a:tc>
                <a:tc>
                  <a:txBody>
                    <a:bodyPr/>
                    <a:lstStyle/>
                    <a:p>
                      <a:pPr algn="ctr"/>
                      <a:r>
                        <a:rPr lang="zh-CN" altLang="en-US" sz="1600" dirty="0">
                          <a:latin typeface="+mn-lt"/>
                          <a:ea typeface="+mn-ea"/>
                          <a:cs typeface="+mn-ea"/>
                          <a:sym typeface="+mn-lt"/>
                        </a:rPr>
                        <a:t>排查范围</a:t>
                      </a:r>
                      <a:endParaRPr lang="en-US" altLang="zh-CN" sz="1600" dirty="0">
                        <a:latin typeface="+mn-lt"/>
                        <a:ea typeface="+mn-ea"/>
                        <a:cs typeface="+mn-ea"/>
                        <a:sym typeface="+mn-lt"/>
                      </a:endParaRPr>
                    </a:p>
                    <a:p>
                      <a:pPr algn="ctr"/>
                      <a:r>
                        <a:rPr lang="zh-CN" altLang="en-US" sz="1600" dirty="0">
                          <a:latin typeface="+mn-lt"/>
                          <a:ea typeface="+mn-ea"/>
                          <a:cs typeface="+mn-ea"/>
                          <a:sym typeface="+mn-lt"/>
                        </a:rPr>
                        <a:t>（区域、部位、场所）</a:t>
                      </a:r>
                    </a:p>
                  </a:txBody>
                  <a:tcPr marL="121920" marR="121920" marT="60960" marB="60960" anchor="ctr">
                    <a:solidFill>
                      <a:srgbClr val="C00000"/>
                    </a:solidFill>
                  </a:tcPr>
                </a:tc>
                <a:tc>
                  <a:txBody>
                    <a:bodyPr/>
                    <a:lstStyle/>
                    <a:p>
                      <a:pPr algn="ctr"/>
                      <a:r>
                        <a:rPr lang="zh-CN" altLang="en-US" sz="1600" dirty="0">
                          <a:latin typeface="+mn-lt"/>
                          <a:ea typeface="+mn-ea"/>
                          <a:cs typeface="+mn-ea"/>
                          <a:sym typeface="+mn-lt"/>
                        </a:rPr>
                        <a:t>隐患排查标准</a:t>
                      </a:r>
                    </a:p>
                  </a:txBody>
                  <a:tcPr marL="121920" marR="121920" marT="60960" marB="60960" anchor="ctr">
                    <a:solidFill>
                      <a:srgbClr val="C00000"/>
                    </a:solidFill>
                  </a:tcPr>
                </a:tc>
                <a:tc>
                  <a:txBody>
                    <a:bodyPr/>
                    <a:lstStyle/>
                    <a:p>
                      <a:pPr algn="ctr"/>
                      <a:r>
                        <a:rPr lang="zh-CN" altLang="en-US" sz="1600" dirty="0">
                          <a:latin typeface="+mn-lt"/>
                          <a:ea typeface="+mn-ea"/>
                          <a:cs typeface="+mn-ea"/>
                          <a:sym typeface="+mn-lt"/>
                        </a:rPr>
                        <a:t>排查方法</a:t>
                      </a:r>
                    </a:p>
                  </a:txBody>
                  <a:tcPr marL="121920" marR="121920" marT="60960" marB="60960" anchor="ctr">
                    <a:solidFill>
                      <a:srgbClr val="C00000"/>
                    </a:solidFill>
                  </a:tcPr>
                </a:tc>
                <a:tc>
                  <a:txBody>
                    <a:bodyPr/>
                    <a:lstStyle/>
                    <a:p>
                      <a:pPr algn="ctr"/>
                      <a:r>
                        <a:rPr lang="zh-CN" altLang="en-US" sz="1600" dirty="0">
                          <a:latin typeface="+mn-lt"/>
                          <a:ea typeface="+mn-ea"/>
                          <a:cs typeface="+mn-ea"/>
                          <a:sym typeface="+mn-lt"/>
                        </a:rPr>
                        <a:t>排查周期</a:t>
                      </a:r>
                    </a:p>
                  </a:txBody>
                  <a:tcPr marL="121920" marR="121920" marT="60960" marB="60960" anchor="ctr">
                    <a:solidFill>
                      <a:srgbClr val="C00000"/>
                    </a:solidFill>
                  </a:tcPr>
                </a:tc>
                <a:tc>
                  <a:txBody>
                    <a:bodyPr/>
                    <a:lstStyle/>
                    <a:p>
                      <a:pPr algn="ctr"/>
                      <a:r>
                        <a:rPr lang="zh-CN" altLang="en-US" sz="1600" dirty="0">
                          <a:latin typeface="+mn-lt"/>
                          <a:ea typeface="+mn-ea"/>
                          <a:cs typeface="+mn-ea"/>
                          <a:sym typeface="+mn-lt"/>
                        </a:rPr>
                        <a:t>隐患等级</a:t>
                      </a:r>
                    </a:p>
                  </a:txBody>
                  <a:tcPr marL="121920" marR="121920" marT="60960" marB="60960" anchor="ctr">
                    <a:solidFill>
                      <a:srgbClr val="C00000"/>
                    </a:solidFill>
                  </a:tcPr>
                </a:tc>
                <a:tc>
                  <a:txBody>
                    <a:bodyPr/>
                    <a:lstStyle/>
                    <a:p>
                      <a:pPr algn="ctr"/>
                      <a:r>
                        <a:rPr lang="zh-CN" altLang="en-US" sz="1600" dirty="0">
                          <a:latin typeface="+mn-lt"/>
                          <a:ea typeface="+mn-ea"/>
                          <a:cs typeface="+mn-ea"/>
                          <a:sym typeface="+mn-lt"/>
                        </a:rPr>
                        <a:t>责任划分</a:t>
                      </a:r>
                    </a:p>
                  </a:txBody>
                  <a:tcPr marL="121920" marR="121920" marT="60960" marB="60960" anchor="ctr">
                    <a:solidFill>
                      <a:srgbClr val="C00000"/>
                    </a:solidFill>
                  </a:tcPr>
                </a:tc>
                <a:tc>
                  <a:txBody>
                    <a:bodyPr/>
                    <a:lstStyle/>
                    <a:p>
                      <a:pPr algn="ctr"/>
                      <a:r>
                        <a:rPr lang="zh-CN" altLang="en-US" sz="1600" dirty="0">
                          <a:latin typeface="+mn-lt"/>
                          <a:ea typeface="+mn-ea"/>
                          <a:cs typeface="+mn-ea"/>
                          <a:sym typeface="+mn-lt"/>
                        </a:rPr>
                        <a:t>备注</a:t>
                      </a:r>
                    </a:p>
                  </a:txBody>
                  <a:tcPr marL="121920" marR="121920" marT="60960" marB="60960" anchor="ctr">
                    <a:solidFill>
                      <a:srgbClr val="C00000"/>
                    </a:solidFill>
                  </a:tcPr>
                </a:tc>
              </a:tr>
              <a:tr h="406400">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r>
              <a:tr h="406400">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r>
              <a:tr h="407247">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r>
              <a:tr h="406400">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dirty="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dirty="0">
                        <a:latin typeface="+mn-lt"/>
                        <a:ea typeface="+mn-ea"/>
                        <a:cs typeface="+mn-ea"/>
                        <a:sym typeface="+mn-lt"/>
                      </a:endParaRPr>
                    </a:p>
                  </a:txBody>
                  <a:tcPr marL="121920" marR="121920" marT="60960" marB="60960"/>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2、隐患排查与治理方法</a:t>
            </a:r>
          </a:p>
        </p:txBody>
      </p:sp>
      <p:sp>
        <p:nvSpPr>
          <p:cNvPr id="3" name="文本框 2"/>
          <p:cNvSpPr txBox="1"/>
          <p:nvPr/>
        </p:nvSpPr>
        <p:spPr>
          <a:xfrm>
            <a:off x="563034" y="1068494"/>
            <a:ext cx="69045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第二步： 选定隐患排查方法</a:t>
            </a:r>
          </a:p>
        </p:txBody>
      </p:sp>
      <p:sp>
        <p:nvSpPr>
          <p:cNvPr id="6" name="文本框 5"/>
          <p:cNvSpPr txBox="1"/>
          <p:nvPr/>
        </p:nvSpPr>
        <p:spPr>
          <a:xfrm>
            <a:off x="7043421" y="2733887"/>
            <a:ext cx="3094567" cy="1729576"/>
          </a:xfrm>
          <a:prstGeom prst="rect">
            <a:avLst/>
          </a:prstGeom>
          <a:noFill/>
        </p:spPr>
        <p:txBody>
          <a:bodyPr wrap="square" rtlCol="0" anchor="t">
            <a:spAutoFit/>
          </a:bodyPr>
          <a:lstStyle/>
          <a:p>
            <a:pPr marL="457200" indent="-457200" defTabSz="1219200">
              <a:lnSpc>
                <a:spcPct val="200000"/>
              </a:lnSpc>
              <a:buFont typeface="+mj-ea"/>
              <a:buAutoNum type="circleNumDbPlain"/>
            </a:pPr>
            <a:r>
              <a:rPr lang="zh-CN" altLang="en-US" sz="1865" b="1">
                <a:solidFill>
                  <a:prstClr val="black">
                    <a:lumMod val="75000"/>
                    <a:lumOff val="25000"/>
                  </a:prstClr>
                </a:solidFill>
                <a:cs typeface="+mn-ea"/>
                <a:sym typeface="+mn-lt"/>
              </a:rPr>
              <a:t>作业危险分析法</a:t>
            </a:r>
          </a:p>
          <a:p>
            <a:pPr marL="457200" indent="-457200" defTabSz="1219200">
              <a:lnSpc>
                <a:spcPct val="200000"/>
              </a:lnSpc>
              <a:buFont typeface="+mj-ea"/>
              <a:buAutoNum type="circleNumDbPlain"/>
            </a:pPr>
            <a:r>
              <a:rPr lang="zh-CN" altLang="en-US" sz="1865" b="1">
                <a:solidFill>
                  <a:prstClr val="black">
                    <a:lumMod val="75000"/>
                    <a:lumOff val="25000"/>
                  </a:prstClr>
                </a:solidFill>
                <a:cs typeface="+mn-ea"/>
                <a:sym typeface="+mn-lt"/>
              </a:rPr>
              <a:t>安全检查表法</a:t>
            </a:r>
          </a:p>
          <a:p>
            <a:pPr marL="457200" indent="-457200" defTabSz="1219200">
              <a:lnSpc>
                <a:spcPct val="200000"/>
              </a:lnSpc>
              <a:buFont typeface="+mj-ea"/>
              <a:buAutoNum type="circleNumDbPlain"/>
            </a:pPr>
            <a:r>
              <a:rPr lang="zh-CN" altLang="en-US" sz="1865" b="1">
                <a:solidFill>
                  <a:prstClr val="black">
                    <a:lumMod val="75000"/>
                    <a:lumOff val="25000"/>
                  </a:prstClr>
                </a:solidFill>
                <a:cs typeface="+mn-ea"/>
                <a:sym typeface="+mn-lt"/>
              </a:rPr>
              <a:t>安全标准化法</a:t>
            </a:r>
          </a:p>
        </p:txBody>
      </p:sp>
      <p:sp>
        <p:nvSpPr>
          <p:cNvPr id="154" name="îSľîḓé"/>
          <p:cNvSpPr/>
          <p:nvPr/>
        </p:nvSpPr>
        <p:spPr bwMode="auto">
          <a:xfrm flipH="1">
            <a:off x="2715261" y="2114974"/>
            <a:ext cx="2219113" cy="2501053"/>
          </a:xfrm>
          <a:custGeom>
            <a:avLst/>
            <a:gdLst>
              <a:gd name="T0" fmla="*/ 1347 w 1347"/>
              <a:gd name="T1" fmla="*/ 0 h 1518"/>
              <a:gd name="T2" fmla="*/ 4 w 1347"/>
              <a:gd name="T3" fmla="*/ 2 h 1518"/>
              <a:gd name="T4" fmla="*/ 0 w 1347"/>
              <a:gd name="T5" fmla="*/ 1518 h 1518"/>
              <a:gd name="T6" fmla="*/ 1345 w 1347"/>
              <a:gd name="T7" fmla="*/ 1512 h 1518"/>
              <a:gd name="T8" fmla="*/ 1347 w 1347"/>
              <a:gd name="T9" fmla="*/ 0 h 1518"/>
            </a:gdLst>
            <a:ahLst/>
            <a:cxnLst>
              <a:cxn ang="0">
                <a:pos x="T0" y="T1"/>
              </a:cxn>
              <a:cxn ang="0">
                <a:pos x="T2" y="T3"/>
              </a:cxn>
              <a:cxn ang="0">
                <a:pos x="T4" y="T5"/>
              </a:cxn>
              <a:cxn ang="0">
                <a:pos x="T6" y="T7"/>
              </a:cxn>
              <a:cxn ang="0">
                <a:pos x="T8" y="T9"/>
              </a:cxn>
            </a:cxnLst>
            <a:rect l="0" t="0" r="r" b="b"/>
            <a:pathLst>
              <a:path w="1347" h="1518">
                <a:moveTo>
                  <a:pt x="1347" y="0"/>
                </a:moveTo>
                <a:lnTo>
                  <a:pt x="4" y="2"/>
                </a:lnTo>
                <a:lnTo>
                  <a:pt x="0" y="1518"/>
                </a:lnTo>
                <a:lnTo>
                  <a:pt x="1345" y="1512"/>
                </a:lnTo>
                <a:lnTo>
                  <a:pt x="134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grpSp>
        <p:nvGrpSpPr>
          <p:cNvPr id="189" name="组合 188"/>
          <p:cNvGrpSpPr/>
          <p:nvPr/>
        </p:nvGrpSpPr>
        <p:grpSpPr>
          <a:xfrm>
            <a:off x="2598420" y="1917701"/>
            <a:ext cx="3657600" cy="4740487"/>
            <a:chOff x="3069" y="2265"/>
            <a:chExt cx="2904" cy="5599"/>
          </a:xfrm>
        </p:grpSpPr>
        <p:sp>
          <p:nvSpPr>
            <p:cNvPr id="150" name="í$ḻîḍé"/>
            <p:cNvSpPr/>
            <p:nvPr/>
          </p:nvSpPr>
          <p:spPr bwMode="auto">
            <a:xfrm flipH="1">
              <a:off x="5108" y="5357"/>
              <a:ext cx="708" cy="2432"/>
            </a:xfrm>
            <a:custGeom>
              <a:avLst/>
              <a:gdLst>
                <a:gd name="T0" fmla="*/ 141 w 175"/>
                <a:gd name="T1" fmla="*/ 14 h 602"/>
                <a:gd name="T2" fmla="*/ 2 w 175"/>
                <a:gd name="T3" fmla="*/ 581 h 602"/>
                <a:gd name="T4" fmla="*/ 14 w 175"/>
                <a:gd name="T5" fmla="*/ 600 h 602"/>
                <a:gd name="T6" fmla="*/ 34 w 175"/>
                <a:gd name="T7" fmla="*/ 588 h 602"/>
                <a:gd name="T8" fmla="*/ 172 w 175"/>
                <a:gd name="T9" fmla="*/ 22 h 602"/>
                <a:gd name="T10" fmla="*/ 160 w 175"/>
                <a:gd name="T11" fmla="*/ 2 h 602"/>
                <a:gd name="T12" fmla="*/ 141 w 175"/>
                <a:gd name="T13" fmla="*/ 14 h 602"/>
              </a:gdLst>
              <a:ahLst/>
              <a:cxnLst>
                <a:cxn ang="0">
                  <a:pos x="T0" y="T1"/>
                </a:cxn>
                <a:cxn ang="0">
                  <a:pos x="T2" y="T3"/>
                </a:cxn>
                <a:cxn ang="0">
                  <a:pos x="T4" y="T5"/>
                </a:cxn>
                <a:cxn ang="0">
                  <a:pos x="T6" y="T7"/>
                </a:cxn>
                <a:cxn ang="0">
                  <a:pos x="T8" y="T9"/>
                </a:cxn>
                <a:cxn ang="0">
                  <a:pos x="T10" y="T11"/>
                </a:cxn>
                <a:cxn ang="0">
                  <a:pos x="T12" y="T13"/>
                </a:cxn>
              </a:cxnLst>
              <a:rect l="0" t="0" r="r" b="b"/>
              <a:pathLst>
                <a:path w="175" h="602">
                  <a:moveTo>
                    <a:pt x="141" y="14"/>
                  </a:moveTo>
                  <a:cubicBezTo>
                    <a:pt x="2" y="581"/>
                    <a:pt x="2" y="581"/>
                    <a:pt x="2" y="581"/>
                  </a:cubicBezTo>
                  <a:cubicBezTo>
                    <a:pt x="0" y="589"/>
                    <a:pt x="5" y="598"/>
                    <a:pt x="14" y="600"/>
                  </a:cubicBezTo>
                  <a:cubicBezTo>
                    <a:pt x="23" y="602"/>
                    <a:pt x="32" y="597"/>
                    <a:pt x="34" y="588"/>
                  </a:cubicBezTo>
                  <a:cubicBezTo>
                    <a:pt x="172" y="22"/>
                    <a:pt x="172" y="22"/>
                    <a:pt x="172" y="22"/>
                  </a:cubicBezTo>
                  <a:cubicBezTo>
                    <a:pt x="175" y="13"/>
                    <a:pt x="169" y="4"/>
                    <a:pt x="160" y="2"/>
                  </a:cubicBezTo>
                  <a:cubicBezTo>
                    <a:pt x="152" y="0"/>
                    <a:pt x="143" y="5"/>
                    <a:pt x="141" y="14"/>
                  </a:cubicBezTo>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51" name="îSľíḓè"/>
            <p:cNvSpPr/>
            <p:nvPr/>
          </p:nvSpPr>
          <p:spPr bwMode="auto">
            <a:xfrm flipH="1">
              <a:off x="4501" y="5365"/>
              <a:ext cx="130" cy="2238"/>
            </a:xfrm>
            <a:custGeom>
              <a:avLst/>
              <a:gdLst>
                <a:gd name="T0" fmla="*/ 0 w 32"/>
                <a:gd name="T1" fmla="*/ 16 h 554"/>
                <a:gd name="T2" fmla="*/ 0 w 32"/>
                <a:gd name="T3" fmla="*/ 538 h 554"/>
                <a:gd name="T4" fmla="*/ 16 w 32"/>
                <a:gd name="T5" fmla="*/ 554 h 554"/>
                <a:gd name="T6" fmla="*/ 32 w 32"/>
                <a:gd name="T7" fmla="*/ 538 h 554"/>
                <a:gd name="T8" fmla="*/ 32 w 32"/>
                <a:gd name="T9" fmla="*/ 16 h 554"/>
                <a:gd name="T10" fmla="*/ 16 w 32"/>
                <a:gd name="T11" fmla="*/ 0 h 554"/>
                <a:gd name="T12" fmla="*/ 0 w 32"/>
                <a:gd name="T13" fmla="*/ 16 h 554"/>
              </a:gdLst>
              <a:ahLst/>
              <a:cxnLst>
                <a:cxn ang="0">
                  <a:pos x="T0" y="T1"/>
                </a:cxn>
                <a:cxn ang="0">
                  <a:pos x="T2" y="T3"/>
                </a:cxn>
                <a:cxn ang="0">
                  <a:pos x="T4" y="T5"/>
                </a:cxn>
                <a:cxn ang="0">
                  <a:pos x="T6" y="T7"/>
                </a:cxn>
                <a:cxn ang="0">
                  <a:pos x="T8" y="T9"/>
                </a:cxn>
                <a:cxn ang="0">
                  <a:pos x="T10" y="T11"/>
                </a:cxn>
                <a:cxn ang="0">
                  <a:pos x="T12" y="T13"/>
                </a:cxn>
              </a:cxnLst>
              <a:rect l="0" t="0" r="r" b="b"/>
              <a:pathLst>
                <a:path w="32" h="554">
                  <a:moveTo>
                    <a:pt x="0" y="16"/>
                  </a:moveTo>
                  <a:cubicBezTo>
                    <a:pt x="0" y="538"/>
                    <a:pt x="0" y="538"/>
                    <a:pt x="0" y="538"/>
                  </a:cubicBezTo>
                  <a:cubicBezTo>
                    <a:pt x="0" y="547"/>
                    <a:pt x="7" y="554"/>
                    <a:pt x="16" y="554"/>
                  </a:cubicBezTo>
                  <a:cubicBezTo>
                    <a:pt x="25" y="554"/>
                    <a:pt x="32" y="547"/>
                    <a:pt x="32" y="538"/>
                  </a:cubicBezTo>
                  <a:cubicBezTo>
                    <a:pt x="32" y="16"/>
                    <a:pt x="32" y="16"/>
                    <a:pt x="32" y="16"/>
                  </a:cubicBezTo>
                  <a:cubicBezTo>
                    <a:pt x="32" y="7"/>
                    <a:pt x="25" y="0"/>
                    <a:pt x="16" y="0"/>
                  </a:cubicBezTo>
                  <a:cubicBezTo>
                    <a:pt x="7" y="0"/>
                    <a:pt x="0" y="7"/>
                    <a:pt x="0" y="16"/>
                  </a:cubicBezTo>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52" name="iṥḻîdê"/>
            <p:cNvSpPr/>
            <p:nvPr/>
          </p:nvSpPr>
          <p:spPr bwMode="auto">
            <a:xfrm flipH="1">
              <a:off x="3283" y="5376"/>
              <a:ext cx="636" cy="2489"/>
            </a:xfrm>
            <a:custGeom>
              <a:avLst/>
              <a:gdLst>
                <a:gd name="T0" fmla="*/ 2 w 157"/>
                <a:gd name="T1" fmla="*/ 22 h 616"/>
                <a:gd name="T2" fmla="*/ 124 w 157"/>
                <a:gd name="T3" fmla="*/ 601 h 616"/>
                <a:gd name="T4" fmla="*/ 143 w 157"/>
                <a:gd name="T5" fmla="*/ 614 h 616"/>
                <a:gd name="T6" fmla="*/ 156 w 157"/>
                <a:gd name="T7" fmla="*/ 595 h 616"/>
                <a:gd name="T8" fmla="*/ 34 w 157"/>
                <a:gd name="T9" fmla="*/ 15 h 616"/>
                <a:gd name="T10" fmla="*/ 15 w 157"/>
                <a:gd name="T11" fmla="*/ 2 h 616"/>
                <a:gd name="T12" fmla="*/ 2 w 157"/>
                <a:gd name="T13" fmla="*/ 22 h 616"/>
              </a:gdLst>
              <a:ahLst/>
              <a:cxnLst>
                <a:cxn ang="0">
                  <a:pos x="T0" y="T1"/>
                </a:cxn>
                <a:cxn ang="0">
                  <a:pos x="T2" y="T3"/>
                </a:cxn>
                <a:cxn ang="0">
                  <a:pos x="T4" y="T5"/>
                </a:cxn>
                <a:cxn ang="0">
                  <a:pos x="T6" y="T7"/>
                </a:cxn>
                <a:cxn ang="0">
                  <a:pos x="T8" y="T9"/>
                </a:cxn>
                <a:cxn ang="0">
                  <a:pos x="T10" y="T11"/>
                </a:cxn>
                <a:cxn ang="0">
                  <a:pos x="T12" y="T13"/>
                </a:cxn>
              </a:cxnLst>
              <a:rect l="0" t="0" r="r" b="b"/>
              <a:pathLst>
                <a:path w="157" h="616">
                  <a:moveTo>
                    <a:pt x="2" y="22"/>
                  </a:moveTo>
                  <a:cubicBezTo>
                    <a:pt x="124" y="601"/>
                    <a:pt x="124" y="601"/>
                    <a:pt x="124" y="601"/>
                  </a:cubicBezTo>
                  <a:cubicBezTo>
                    <a:pt x="126" y="610"/>
                    <a:pt x="134" y="616"/>
                    <a:pt x="143" y="614"/>
                  </a:cubicBezTo>
                  <a:cubicBezTo>
                    <a:pt x="152" y="612"/>
                    <a:pt x="157" y="603"/>
                    <a:pt x="156" y="595"/>
                  </a:cubicBezTo>
                  <a:cubicBezTo>
                    <a:pt x="34" y="15"/>
                    <a:pt x="34" y="15"/>
                    <a:pt x="34" y="15"/>
                  </a:cubicBezTo>
                  <a:cubicBezTo>
                    <a:pt x="32" y="6"/>
                    <a:pt x="24" y="0"/>
                    <a:pt x="15" y="2"/>
                  </a:cubicBezTo>
                  <a:cubicBezTo>
                    <a:pt x="6" y="4"/>
                    <a:pt x="0" y="13"/>
                    <a:pt x="2" y="22"/>
                  </a:cubicBezTo>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53" name="îśḻiḋè"/>
            <p:cNvSpPr/>
            <p:nvPr/>
          </p:nvSpPr>
          <p:spPr bwMode="auto">
            <a:xfrm flipH="1">
              <a:off x="3207" y="2498"/>
              <a:ext cx="2621" cy="2954"/>
            </a:xfrm>
            <a:custGeom>
              <a:avLst/>
              <a:gdLst>
                <a:gd name="T0" fmla="*/ 1347 w 1347"/>
                <a:gd name="T1" fmla="*/ 0 h 1518"/>
                <a:gd name="T2" fmla="*/ 4 w 1347"/>
                <a:gd name="T3" fmla="*/ 2 h 1518"/>
                <a:gd name="T4" fmla="*/ 0 w 1347"/>
                <a:gd name="T5" fmla="*/ 1518 h 1518"/>
                <a:gd name="T6" fmla="*/ 1345 w 1347"/>
                <a:gd name="T7" fmla="*/ 1512 h 1518"/>
                <a:gd name="T8" fmla="*/ 1347 w 1347"/>
                <a:gd name="T9" fmla="*/ 0 h 1518"/>
              </a:gdLst>
              <a:ahLst/>
              <a:cxnLst>
                <a:cxn ang="0">
                  <a:pos x="T0" y="T1"/>
                </a:cxn>
                <a:cxn ang="0">
                  <a:pos x="T2" y="T3"/>
                </a:cxn>
                <a:cxn ang="0">
                  <a:pos x="T4" y="T5"/>
                </a:cxn>
                <a:cxn ang="0">
                  <a:pos x="T6" y="T7"/>
                </a:cxn>
                <a:cxn ang="0">
                  <a:pos x="T8" y="T9"/>
                </a:cxn>
              </a:cxnLst>
              <a:rect l="0" t="0" r="r" b="b"/>
              <a:pathLst>
                <a:path w="1347" h="1518">
                  <a:moveTo>
                    <a:pt x="1347" y="0"/>
                  </a:moveTo>
                  <a:lnTo>
                    <a:pt x="4" y="2"/>
                  </a:lnTo>
                  <a:lnTo>
                    <a:pt x="0" y="1518"/>
                  </a:lnTo>
                  <a:lnTo>
                    <a:pt x="1345" y="1512"/>
                  </a:lnTo>
                  <a:lnTo>
                    <a:pt x="1347" y="0"/>
                  </a:lnTo>
                  <a:close/>
                </a:path>
              </a:pathLst>
            </a:custGeom>
            <a:solidFill>
              <a:srgbClr val="FFFFFF"/>
            </a:solidFill>
            <a:ln w="9525">
              <a:solidFill>
                <a:schemeClr val="bg1">
                  <a:lumMod val="85000"/>
                </a:schemeClr>
              </a:solidFill>
              <a:round/>
            </a:ln>
          </p:spPr>
          <p:txBody>
            <a:bodyPr anchor="ctr"/>
            <a:lstStyle/>
            <a:p>
              <a:pPr algn="ctr" defTabSz="1219200"/>
              <a:endParaRPr sz="2400">
                <a:solidFill>
                  <a:prstClr val="black"/>
                </a:solidFill>
                <a:cs typeface="+mn-ea"/>
                <a:sym typeface="+mn-lt"/>
              </a:endParaRPr>
            </a:p>
          </p:txBody>
        </p:sp>
        <p:sp>
          <p:nvSpPr>
            <p:cNvPr id="155" name="ïšļîdé"/>
            <p:cNvSpPr/>
            <p:nvPr/>
          </p:nvSpPr>
          <p:spPr bwMode="auto">
            <a:xfrm flipH="1">
              <a:off x="3073" y="2265"/>
              <a:ext cx="2901" cy="307"/>
            </a:xfrm>
            <a:custGeom>
              <a:avLst/>
              <a:gdLst>
                <a:gd name="T0" fmla="*/ 0 w 717"/>
                <a:gd name="T1" fmla="*/ 41 h 76"/>
                <a:gd name="T2" fmla="*/ 11 w 717"/>
                <a:gd name="T3" fmla="*/ 64 h 76"/>
                <a:gd name="T4" fmla="*/ 34 w 717"/>
                <a:gd name="T5" fmla="*/ 76 h 76"/>
                <a:gd name="T6" fmla="*/ 684 w 717"/>
                <a:gd name="T7" fmla="*/ 72 h 76"/>
                <a:gd name="T8" fmla="*/ 707 w 717"/>
                <a:gd name="T9" fmla="*/ 61 h 76"/>
                <a:gd name="T10" fmla="*/ 717 w 717"/>
                <a:gd name="T11" fmla="*/ 36 h 76"/>
                <a:gd name="T12" fmla="*/ 683 w 717"/>
                <a:gd name="T13" fmla="*/ 0 h 76"/>
                <a:gd name="T14" fmla="*/ 36 w 717"/>
                <a:gd name="T15" fmla="*/ 4 h 76"/>
                <a:gd name="T16" fmla="*/ 0 w 717"/>
                <a:gd name="T17" fmla="*/ 4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7" h="76">
                  <a:moveTo>
                    <a:pt x="0" y="41"/>
                  </a:moveTo>
                  <a:cubicBezTo>
                    <a:pt x="0" y="49"/>
                    <a:pt x="3" y="58"/>
                    <a:pt x="11" y="64"/>
                  </a:cubicBezTo>
                  <a:cubicBezTo>
                    <a:pt x="17" y="73"/>
                    <a:pt x="26" y="76"/>
                    <a:pt x="34" y="76"/>
                  </a:cubicBezTo>
                  <a:cubicBezTo>
                    <a:pt x="684" y="72"/>
                    <a:pt x="684" y="72"/>
                    <a:pt x="684" y="72"/>
                  </a:cubicBezTo>
                  <a:cubicBezTo>
                    <a:pt x="692" y="73"/>
                    <a:pt x="701" y="70"/>
                    <a:pt x="707" y="61"/>
                  </a:cubicBezTo>
                  <a:cubicBezTo>
                    <a:pt x="713" y="56"/>
                    <a:pt x="716" y="47"/>
                    <a:pt x="717" y="36"/>
                  </a:cubicBezTo>
                  <a:cubicBezTo>
                    <a:pt x="717" y="15"/>
                    <a:pt x="700" y="0"/>
                    <a:pt x="683" y="0"/>
                  </a:cubicBezTo>
                  <a:cubicBezTo>
                    <a:pt x="36" y="4"/>
                    <a:pt x="36" y="4"/>
                    <a:pt x="36" y="4"/>
                  </a:cubicBezTo>
                  <a:cubicBezTo>
                    <a:pt x="16" y="6"/>
                    <a:pt x="1" y="23"/>
                    <a:pt x="0" y="41"/>
                  </a:cubicBezTo>
                  <a:close/>
                </a:path>
              </a:pathLst>
            </a:custGeom>
            <a:solidFill>
              <a:schemeClr val="tx1">
                <a:lumMod val="85000"/>
                <a:lumOff val="15000"/>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56" name="ísḷiḓè"/>
            <p:cNvSpPr/>
            <p:nvPr/>
          </p:nvSpPr>
          <p:spPr bwMode="auto">
            <a:xfrm flipH="1">
              <a:off x="3069" y="5369"/>
              <a:ext cx="2901" cy="298"/>
            </a:xfrm>
            <a:custGeom>
              <a:avLst/>
              <a:gdLst>
                <a:gd name="T0" fmla="*/ 0 w 717"/>
                <a:gd name="T1" fmla="*/ 41 h 74"/>
                <a:gd name="T2" fmla="*/ 11 w 717"/>
                <a:gd name="T3" fmla="*/ 64 h 74"/>
                <a:gd name="T4" fmla="*/ 34 w 717"/>
                <a:gd name="T5" fmla="*/ 74 h 74"/>
                <a:gd name="T6" fmla="*/ 684 w 717"/>
                <a:gd name="T7" fmla="*/ 73 h 74"/>
                <a:gd name="T8" fmla="*/ 707 w 717"/>
                <a:gd name="T9" fmla="*/ 62 h 74"/>
                <a:gd name="T10" fmla="*/ 716 w 717"/>
                <a:gd name="T11" fmla="*/ 36 h 74"/>
                <a:gd name="T12" fmla="*/ 683 w 717"/>
                <a:gd name="T13" fmla="*/ 0 h 74"/>
                <a:gd name="T14" fmla="*/ 36 w 717"/>
                <a:gd name="T15" fmla="*/ 4 h 74"/>
                <a:gd name="T16" fmla="*/ 0 w 717"/>
                <a:gd name="T17"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7" h="74">
                  <a:moveTo>
                    <a:pt x="0" y="41"/>
                  </a:moveTo>
                  <a:cubicBezTo>
                    <a:pt x="0" y="49"/>
                    <a:pt x="3" y="58"/>
                    <a:pt x="11" y="64"/>
                  </a:cubicBezTo>
                  <a:cubicBezTo>
                    <a:pt x="17" y="70"/>
                    <a:pt x="25" y="73"/>
                    <a:pt x="34" y="74"/>
                  </a:cubicBezTo>
                  <a:cubicBezTo>
                    <a:pt x="684" y="73"/>
                    <a:pt x="684" y="73"/>
                    <a:pt x="684" y="73"/>
                  </a:cubicBezTo>
                  <a:cubicBezTo>
                    <a:pt x="692" y="73"/>
                    <a:pt x="701" y="70"/>
                    <a:pt x="707" y="62"/>
                  </a:cubicBezTo>
                  <a:cubicBezTo>
                    <a:pt x="713" y="56"/>
                    <a:pt x="716" y="47"/>
                    <a:pt x="716" y="36"/>
                  </a:cubicBezTo>
                  <a:cubicBezTo>
                    <a:pt x="717" y="15"/>
                    <a:pt x="700" y="1"/>
                    <a:pt x="683" y="0"/>
                  </a:cubicBezTo>
                  <a:cubicBezTo>
                    <a:pt x="36" y="4"/>
                    <a:pt x="36" y="4"/>
                    <a:pt x="36" y="4"/>
                  </a:cubicBezTo>
                  <a:cubicBezTo>
                    <a:pt x="16" y="6"/>
                    <a:pt x="1" y="23"/>
                    <a:pt x="0" y="41"/>
                  </a:cubicBezTo>
                  <a:close/>
                </a:path>
              </a:pathLst>
            </a:custGeom>
            <a:solidFill>
              <a:schemeClr val="tx1">
                <a:lumMod val="85000"/>
                <a:lumOff val="15000"/>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grpSp>
      <p:grpSp>
        <p:nvGrpSpPr>
          <p:cNvPr id="190" name="组合 189"/>
          <p:cNvGrpSpPr/>
          <p:nvPr/>
        </p:nvGrpSpPr>
        <p:grpSpPr>
          <a:xfrm>
            <a:off x="574040" y="2222501"/>
            <a:ext cx="2766907" cy="4283287"/>
            <a:chOff x="678" y="2625"/>
            <a:chExt cx="3268" cy="5059"/>
          </a:xfrm>
        </p:grpSpPr>
        <p:sp>
          <p:nvSpPr>
            <p:cNvPr id="161" name="îṥļíḋe"/>
            <p:cNvSpPr/>
            <p:nvPr/>
          </p:nvSpPr>
          <p:spPr bwMode="auto">
            <a:xfrm flipH="1">
              <a:off x="2030" y="4664"/>
              <a:ext cx="469" cy="2950"/>
            </a:xfrm>
            <a:custGeom>
              <a:avLst/>
              <a:gdLst>
                <a:gd name="T0" fmla="*/ 0 w 116"/>
                <a:gd name="T1" fmla="*/ 44 h 730"/>
                <a:gd name="T2" fmla="*/ 29 w 116"/>
                <a:gd name="T3" fmla="*/ 728 h 730"/>
                <a:gd name="T4" fmla="*/ 49 w 116"/>
                <a:gd name="T5" fmla="*/ 730 h 730"/>
                <a:gd name="T6" fmla="*/ 116 w 116"/>
                <a:gd name="T7" fmla="*/ 54 h 730"/>
                <a:gd name="T8" fmla="*/ 0 w 116"/>
                <a:gd name="T9" fmla="*/ 44 h 730"/>
              </a:gdLst>
              <a:ahLst/>
              <a:cxnLst>
                <a:cxn ang="0">
                  <a:pos x="T0" y="T1"/>
                </a:cxn>
                <a:cxn ang="0">
                  <a:pos x="T2" y="T3"/>
                </a:cxn>
                <a:cxn ang="0">
                  <a:pos x="T4" y="T5"/>
                </a:cxn>
                <a:cxn ang="0">
                  <a:pos x="T6" y="T7"/>
                </a:cxn>
                <a:cxn ang="0">
                  <a:pos x="T8" y="T9"/>
                </a:cxn>
              </a:cxnLst>
              <a:rect l="0" t="0" r="r" b="b"/>
              <a:pathLst>
                <a:path w="116" h="730">
                  <a:moveTo>
                    <a:pt x="0" y="44"/>
                  </a:moveTo>
                  <a:cubicBezTo>
                    <a:pt x="29" y="728"/>
                    <a:pt x="29" y="728"/>
                    <a:pt x="29" y="728"/>
                  </a:cubicBezTo>
                  <a:cubicBezTo>
                    <a:pt x="49" y="730"/>
                    <a:pt x="49" y="730"/>
                    <a:pt x="49" y="730"/>
                  </a:cubicBezTo>
                  <a:cubicBezTo>
                    <a:pt x="116" y="54"/>
                    <a:pt x="116" y="54"/>
                    <a:pt x="116" y="54"/>
                  </a:cubicBezTo>
                  <a:cubicBezTo>
                    <a:pt x="116" y="54"/>
                    <a:pt x="57" y="0"/>
                    <a:pt x="0" y="44"/>
                  </a:cubicBezTo>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2" name="íṡļîḍè"/>
            <p:cNvSpPr/>
            <p:nvPr/>
          </p:nvSpPr>
          <p:spPr bwMode="auto">
            <a:xfrm flipH="1">
              <a:off x="1176" y="4689"/>
              <a:ext cx="1047" cy="2856"/>
            </a:xfrm>
            <a:custGeom>
              <a:avLst/>
              <a:gdLst>
                <a:gd name="T0" fmla="*/ 0 w 259"/>
                <a:gd name="T1" fmla="*/ 60 h 707"/>
                <a:gd name="T2" fmla="*/ 240 w 259"/>
                <a:gd name="T3" fmla="*/ 707 h 707"/>
                <a:gd name="T4" fmla="*/ 259 w 259"/>
                <a:gd name="T5" fmla="*/ 702 h 707"/>
                <a:gd name="T6" fmla="*/ 115 w 259"/>
                <a:gd name="T7" fmla="*/ 34 h 707"/>
                <a:gd name="T8" fmla="*/ 0 w 259"/>
                <a:gd name="T9" fmla="*/ 60 h 707"/>
              </a:gdLst>
              <a:ahLst/>
              <a:cxnLst>
                <a:cxn ang="0">
                  <a:pos x="T0" y="T1"/>
                </a:cxn>
                <a:cxn ang="0">
                  <a:pos x="T2" y="T3"/>
                </a:cxn>
                <a:cxn ang="0">
                  <a:pos x="T4" y="T5"/>
                </a:cxn>
                <a:cxn ang="0">
                  <a:pos x="T6" y="T7"/>
                </a:cxn>
                <a:cxn ang="0">
                  <a:pos x="T8" y="T9"/>
                </a:cxn>
              </a:cxnLst>
              <a:rect l="0" t="0" r="r" b="b"/>
              <a:pathLst>
                <a:path w="259" h="707">
                  <a:moveTo>
                    <a:pt x="0" y="60"/>
                  </a:moveTo>
                  <a:cubicBezTo>
                    <a:pt x="240" y="707"/>
                    <a:pt x="240" y="707"/>
                    <a:pt x="240" y="707"/>
                  </a:cubicBezTo>
                  <a:cubicBezTo>
                    <a:pt x="259" y="702"/>
                    <a:pt x="259" y="702"/>
                    <a:pt x="259" y="702"/>
                  </a:cubicBezTo>
                  <a:cubicBezTo>
                    <a:pt x="115" y="34"/>
                    <a:pt x="115" y="34"/>
                    <a:pt x="115" y="34"/>
                  </a:cubicBezTo>
                  <a:cubicBezTo>
                    <a:pt x="115" y="34"/>
                    <a:pt x="41" y="0"/>
                    <a:pt x="0" y="60"/>
                  </a:cubicBezTo>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3" name="íṥļîḋè"/>
            <p:cNvSpPr/>
            <p:nvPr/>
          </p:nvSpPr>
          <p:spPr bwMode="auto">
            <a:xfrm flipH="1">
              <a:off x="985" y="3635"/>
              <a:ext cx="903" cy="1681"/>
            </a:xfrm>
            <a:custGeom>
              <a:avLst/>
              <a:gdLst>
                <a:gd name="T0" fmla="*/ 14 w 223"/>
                <a:gd name="T1" fmla="*/ 3 h 416"/>
                <a:gd name="T2" fmla="*/ 80 w 223"/>
                <a:gd name="T3" fmla="*/ 40 h 416"/>
                <a:gd name="T4" fmla="*/ 188 w 223"/>
                <a:gd name="T5" fmla="*/ 203 h 416"/>
                <a:gd name="T6" fmla="*/ 121 w 223"/>
                <a:gd name="T7" fmla="*/ 402 h 416"/>
                <a:gd name="T8" fmla="*/ 99 w 223"/>
                <a:gd name="T9" fmla="*/ 407 h 416"/>
                <a:gd name="T10" fmla="*/ 111 w 223"/>
                <a:gd name="T11" fmla="*/ 373 h 416"/>
                <a:gd name="T12" fmla="*/ 0 w 223"/>
                <a:gd name="T13" fmla="*/ 35 h 416"/>
                <a:gd name="T14" fmla="*/ 14 w 223"/>
                <a:gd name="T15" fmla="*/ 3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416">
                  <a:moveTo>
                    <a:pt x="14" y="3"/>
                  </a:moveTo>
                  <a:cubicBezTo>
                    <a:pt x="15" y="0"/>
                    <a:pt x="76" y="37"/>
                    <a:pt x="80" y="40"/>
                  </a:cubicBezTo>
                  <a:cubicBezTo>
                    <a:pt x="134" y="77"/>
                    <a:pt x="177" y="137"/>
                    <a:pt x="188" y="203"/>
                  </a:cubicBezTo>
                  <a:cubicBezTo>
                    <a:pt x="199" y="270"/>
                    <a:pt x="173" y="356"/>
                    <a:pt x="121" y="402"/>
                  </a:cubicBezTo>
                  <a:cubicBezTo>
                    <a:pt x="116" y="407"/>
                    <a:pt x="104" y="416"/>
                    <a:pt x="99" y="407"/>
                  </a:cubicBezTo>
                  <a:cubicBezTo>
                    <a:pt x="95" y="400"/>
                    <a:pt x="108" y="379"/>
                    <a:pt x="111" y="373"/>
                  </a:cubicBezTo>
                  <a:cubicBezTo>
                    <a:pt x="141" y="313"/>
                    <a:pt x="223" y="156"/>
                    <a:pt x="0" y="35"/>
                  </a:cubicBezTo>
                  <a:cubicBezTo>
                    <a:pt x="14" y="3"/>
                    <a:pt x="14" y="3"/>
                    <a:pt x="14" y="3"/>
                  </a:cubicBezTo>
                </a:path>
              </a:pathLst>
            </a:custGeom>
            <a:solidFill>
              <a:srgbClr val="FFA29A"/>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4" name="íŝḷïdê"/>
            <p:cNvSpPr/>
            <p:nvPr/>
          </p:nvSpPr>
          <p:spPr bwMode="auto">
            <a:xfrm flipH="1">
              <a:off x="2458" y="2895"/>
              <a:ext cx="1488" cy="1066"/>
            </a:xfrm>
            <a:custGeom>
              <a:avLst/>
              <a:gdLst>
                <a:gd name="T0" fmla="*/ 367 w 368"/>
                <a:gd name="T1" fmla="*/ 216 h 264"/>
                <a:gd name="T2" fmla="*/ 295 w 368"/>
                <a:gd name="T3" fmla="*/ 239 h 264"/>
                <a:gd name="T4" fmla="*/ 102 w 368"/>
                <a:gd name="T5" fmla="*/ 207 h 264"/>
                <a:gd name="T6" fmla="*/ 2 w 368"/>
                <a:gd name="T7" fmla="*/ 23 h 264"/>
                <a:gd name="T8" fmla="*/ 13 w 368"/>
                <a:gd name="T9" fmla="*/ 3 h 264"/>
                <a:gd name="T10" fmla="*/ 30 w 368"/>
                <a:gd name="T11" fmla="*/ 35 h 264"/>
                <a:gd name="T12" fmla="*/ 353 w 368"/>
                <a:gd name="T13" fmla="*/ 184 h 264"/>
                <a:gd name="T14" fmla="*/ 367 w 368"/>
                <a:gd name="T15" fmla="*/ 216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264">
                  <a:moveTo>
                    <a:pt x="367" y="216"/>
                  </a:moveTo>
                  <a:cubicBezTo>
                    <a:pt x="368" y="219"/>
                    <a:pt x="299" y="238"/>
                    <a:pt x="295" y="239"/>
                  </a:cubicBezTo>
                  <a:cubicBezTo>
                    <a:pt x="230" y="254"/>
                    <a:pt x="158" y="244"/>
                    <a:pt x="102" y="207"/>
                  </a:cubicBezTo>
                  <a:cubicBezTo>
                    <a:pt x="46" y="169"/>
                    <a:pt x="0" y="91"/>
                    <a:pt x="2" y="23"/>
                  </a:cubicBezTo>
                  <a:cubicBezTo>
                    <a:pt x="2" y="15"/>
                    <a:pt x="3" y="0"/>
                    <a:pt x="13" y="3"/>
                  </a:cubicBezTo>
                  <a:cubicBezTo>
                    <a:pt x="21" y="5"/>
                    <a:pt x="28" y="29"/>
                    <a:pt x="30" y="35"/>
                  </a:cubicBezTo>
                  <a:cubicBezTo>
                    <a:pt x="53" y="97"/>
                    <a:pt x="112" y="264"/>
                    <a:pt x="353" y="184"/>
                  </a:cubicBezTo>
                  <a:cubicBezTo>
                    <a:pt x="367" y="216"/>
                    <a:pt x="367" y="216"/>
                    <a:pt x="367" y="216"/>
                  </a:cubicBezTo>
                </a:path>
              </a:pathLst>
            </a:custGeom>
            <a:solidFill>
              <a:srgbClr val="FFA29A"/>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5" name="îṣ1idé"/>
            <p:cNvSpPr/>
            <p:nvPr/>
          </p:nvSpPr>
          <p:spPr bwMode="auto">
            <a:xfrm flipH="1">
              <a:off x="678" y="3199"/>
              <a:ext cx="3228" cy="2064"/>
            </a:xfrm>
            <a:custGeom>
              <a:avLst/>
              <a:gdLst>
                <a:gd name="T0" fmla="*/ 459 w 798"/>
                <a:gd name="T1" fmla="*/ 77 h 511"/>
                <a:gd name="T2" fmla="*/ 670 w 798"/>
                <a:gd name="T3" fmla="*/ 468 h 511"/>
                <a:gd name="T4" fmla="*/ 614 w 798"/>
                <a:gd name="T5" fmla="*/ 435 h 511"/>
                <a:gd name="T6" fmla="*/ 545 w 798"/>
                <a:gd name="T7" fmla="*/ 201 h 511"/>
                <a:gd name="T8" fmla="*/ 568 w 798"/>
                <a:gd name="T9" fmla="*/ 481 h 511"/>
                <a:gd name="T10" fmla="*/ 421 w 798"/>
                <a:gd name="T11" fmla="*/ 473 h 511"/>
                <a:gd name="T12" fmla="*/ 325 w 798"/>
                <a:gd name="T13" fmla="*/ 490 h 511"/>
                <a:gd name="T14" fmla="*/ 338 w 798"/>
                <a:gd name="T15" fmla="*/ 176 h 511"/>
                <a:gd name="T16" fmla="*/ 0 w 798"/>
                <a:gd name="T17" fmla="*/ 32 h 511"/>
                <a:gd name="T18" fmla="*/ 50 w 798"/>
                <a:gd name="T19" fmla="*/ 0 h 511"/>
                <a:gd name="T20" fmla="*/ 369 w 798"/>
                <a:gd name="T21" fmla="*/ 70 h 511"/>
                <a:gd name="T22" fmla="*/ 459 w 798"/>
                <a:gd name="T23" fmla="*/ 7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8" h="511">
                  <a:moveTo>
                    <a:pt x="459" y="77"/>
                  </a:moveTo>
                  <a:cubicBezTo>
                    <a:pt x="459" y="77"/>
                    <a:pt x="798" y="154"/>
                    <a:pt x="670" y="468"/>
                  </a:cubicBezTo>
                  <a:cubicBezTo>
                    <a:pt x="614" y="435"/>
                    <a:pt x="614" y="435"/>
                    <a:pt x="614" y="435"/>
                  </a:cubicBezTo>
                  <a:cubicBezTo>
                    <a:pt x="614" y="435"/>
                    <a:pt x="690" y="274"/>
                    <a:pt x="545" y="201"/>
                  </a:cubicBezTo>
                  <a:cubicBezTo>
                    <a:pt x="545" y="201"/>
                    <a:pt x="530" y="344"/>
                    <a:pt x="568" y="481"/>
                  </a:cubicBezTo>
                  <a:cubicBezTo>
                    <a:pt x="568" y="481"/>
                    <a:pt x="448" y="503"/>
                    <a:pt x="421" y="473"/>
                  </a:cubicBezTo>
                  <a:cubicBezTo>
                    <a:pt x="421" y="473"/>
                    <a:pt x="381" y="511"/>
                    <a:pt x="325" y="490"/>
                  </a:cubicBezTo>
                  <a:cubicBezTo>
                    <a:pt x="338" y="176"/>
                    <a:pt x="338" y="176"/>
                    <a:pt x="338" y="176"/>
                  </a:cubicBezTo>
                  <a:cubicBezTo>
                    <a:pt x="338" y="176"/>
                    <a:pt x="81" y="250"/>
                    <a:pt x="0" y="32"/>
                  </a:cubicBezTo>
                  <a:cubicBezTo>
                    <a:pt x="50" y="0"/>
                    <a:pt x="50" y="0"/>
                    <a:pt x="50" y="0"/>
                  </a:cubicBezTo>
                  <a:cubicBezTo>
                    <a:pt x="50" y="0"/>
                    <a:pt x="120" y="186"/>
                    <a:pt x="369" y="70"/>
                  </a:cubicBezTo>
                  <a:cubicBezTo>
                    <a:pt x="369" y="70"/>
                    <a:pt x="442" y="50"/>
                    <a:pt x="459" y="77"/>
                  </a:cubicBezTo>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6" name="işľïḋê"/>
            <p:cNvSpPr/>
            <p:nvPr/>
          </p:nvSpPr>
          <p:spPr bwMode="auto">
            <a:xfrm flipH="1">
              <a:off x="2256" y="4030"/>
              <a:ext cx="292" cy="191"/>
            </a:xfrm>
            <a:custGeom>
              <a:avLst/>
              <a:gdLst>
                <a:gd name="T0" fmla="*/ 15 w 72"/>
                <a:gd name="T1" fmla="*/ 0 h 47"/>
                <a:gd name="T2" fmla="*/ 36 w 72"/>
                <a:gd name="T3" fmla="*/ 47 h 47"/>
                <a:gd name="T4" fmla="*/ 38 w 72"/>
                <a:gd name="T5" fmla="*/ 47 h 47"/>
                <a:gd name="T6" fmla="*/ 61 w 72"/>
                <a:gd name="T7" fmla="*/ 2 h 47"/>
                <a:gd name="T8" fmla="*/ 15 w 72"/>
                <a:gd name="T9" fmla="*/ 0 h 47"/>
              </a:gdLst>
              <a:ahLst/>
              <a:cxnLst>
                <a:cxn ang="0">
                  <a:pos x="T0" y="T1"/>
                </a:cxn>
                <a:cxn ang="0">
                  <a:pos x="T2" y="T3"/>
                </a:cxn>
                <a:cxn ang="0">
                  <a:pos x="T4" y="T5"/>
                </a:cxn>
                <a:cxn ang="0">
                  <a:pos x="T6" y="T7"/>
                </a:cxn>
                <a:cxn ang="0">
                  <a:pos x="T8" y="T9"/>
                </a:cxn>
              </a:cxnLst>
              <a:rect l="0" t="0" r="r" b="b"/>
              <a:pathLst>
                <a:path w="72" h="47">
                  <a:moveTo>
                    <a:pt x="15" y="0"/>
                  </a:moveTo>
                  <a:cubicBezTo>
                    <a:pt x="15" y="0"/>
                    <a:pt x="0" y="45"/>
                    <a:pt x="36" y="47"/>
                  </a:cubicBezTo>
                  <a:cubicBezTo>
                    <a:pt x="37" y="47"/>
                    <a:pt x="37" y="47"/>
                    <a:pt x="38" y="47"/>
                  </a:cubicBezTo>
                  <a:cubicBezTo>
                    <a:pt x="72" y="47"/>
                    <a:pt x="61" y="2"/>
                    <a:pt x="61" y="2"/>
                  </a:cubicBezTo>
                  <a:cubicBezTo>
                    <a:pt x="15" y="0"/>
                    <a:pt x="15" y="0"/>
                    <a:pt x="15" y="0"/>
                  </a:cubicBezTo>
                </a:path>
              </a:pathLst>
            </a:custGeom>
            <a:solidFill>
              <a:srgbClr val="E5B44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7" name="íşlíḓé"/>
            <p:cNvSpPr/>
            <p:nvPr/>
          </p:nvSpPr>
          <p:spPr bwMode="auto">
            <a:xfrm flipH="1">
              <a:off x="1863" y="2730"/>
              <a:ext cx="479" cy="590"/>
            </a:xfrm>
            <a:custGeom>
              <a:avLst/>
              <a:gdLst>
                <a:gd name="T0" fmla="*/ 4 w 118"/>
                <a:gd name="T1" fmla="*/ 67 h 146"/>
                <a:gd name="T2" fmla="*/ 51 w 118"/>
                <a:gd name="T3" fmla="*/ 143 h 146"/>
                <a:gd name="T4" fmla="*/ 114 w 118"/>
                <a:gd name="T5" fmla="*/ 78 h 146"/>
                <a:gd name="T6" fmla="*/ 66 w 118"/>
                <a:gd name="T7" fmla="*/ 3 h 146"/>
                <a:gd name="T8" fmla="*/ 4 w 118"/>
                <a:gd name="T9" fmla="*/ 67 h 146"/>
              </a:gdLst>
              <a:ahLst/>
              <a:cxnLst>
                <a:cxn ang="0">
                  <a:pos x="T0" y="T1"/>
                </a:cxn>
                <a:cxn ang="0">
                  <a:pos x="T2" y="T3"/>
                </a:cxn>
                <a:cxn ang="0">
                  <a:pos x="T4" y="T5"/>
                </a:cxn>
                <a:cxn ang="0">
                  <a:pos x="T6" y="T7"/>
                </a:cxn>
                <a:cxn ang="0">
                  <a:pos x="T8" y="T9"/>
                </a:cxn>
              </a:cxnLst>
              <a:rect l="0" t="0" r="r" b="b"/>
              <a:pathLst>
                <a:path w="118" h="146">
                  <a:moveTo>
                    <a:pt x="4" y="67"/>
                  </a:moveTo>
                  <a:cubicBezTo>
                    <a:pt x="0" y="106"/>
                    <a:pt x="21" y="140"/>
                    <a:pt x="51" y="143"/>
                  </a:cubicBezTo>
                  <a:cubicBezTo>
                    <a:pt x="82" y="146"/>
                    <a:pt x="110" y="117"/>
                    <a:pt x="114" y="78"/>
                  </a:cubicBezTo>
                  <a:cubicBezTo>
                    <a:pt x="118" y="40"/>
                    <a:pt x="96" y="6"/>
                    <a:pt x="66" y="3"/>
                  </a:cubicBezTo>
                  <a:cubicBezTo>
                    <a:pt x="36" y="0"/>
                    <a:pt x="8" y="28"/>
                    <a:pt x="4" y="67"/>
                  </a:cubicBezTo>
                  <a:close/>
                </a:path>
              </a:pathLst>
            </a:custGeom>
            <a:solidFill>
              <a:srgbClr val="FFA29A"/>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8" name="işḻíḋé"/>
            <p:cNvSpPr/>
            <p:nvPr/>
          </p:nvSpPr>
          <p:spPr bwMode="auto">
            <a:xfrm flipH="1">
              <a:off x="2301" y="7598"/>
              <a:ext cx="255" cy="86"/>
            </a:xfrm>
            <a:custGeom>
              <a:avLst/>
              <a:gdLst>
                <a:gd name="T0" fmla="*/ 45 w 63"/>
                <a:gd name="T1" fmla="*/ 4 h 21"/>
                <a:gd name="T2" fmla="*/ 0 w 63"/>
                <a:gd name="T3" fmla="*/ 16 h 21"/>
                <a:gd name="T4" fmla="*/ 63 w 63"/>
                <a:gd name="T5" fmla="*/ 21 h 21"/>
                <a:gd name="T6" fmla="*/ 63 w 63"/>
                <a:gd name="T7" fmla="*/ 6 h 21"/>
                <a:gd name="T8" fmla="*/ 45 w 63"/>
                <a:gd name="T9" fmla="*/ 4 h 21"/>
              </a:gdLst>
              <a:ahLst/>
              <a:cxnLst>
                <a:cxn ang="0">
                  <a:pos x="T0" y="T1"/>
                </a:cxn>
                <a:cxn ang="0">
                  <a:pos x="T2" y="T3"/>
                </a:cxn>
                <a:cxn ang="0">
                  <a:pos x="T4" y="T5"/>
                </a:cxn>
                <a:cxn ang="0">
                  <a:pos x="T6" y="T7"/>
                </a:cxn>
                <a:cxn ang="0">
                  <a:pos x="T8" y="T9"/>
                </a:cxn>
              </a:cxnLst>
              <a:rect l="0" t="0" r="r" b="b"/>
              <a:pathLst>
                <a:path w="63" h="21">
                  <a:moveTo>
                    <a:pt x="45" y="4"/>
                  </a:moveTo>
                  <a:cubicBezTo>
                    <a:pt x="45" y="4"/>
                    <a:pt x="15" y="0"/>
                    <a:pt x="0" y="16"/>
                  </a:cubicBezTo>
                  <a:cubicBezTo>
                    <a:pt x="63" y="21"/>
                    <a:pt x="63" y="21"/>
                    <a:pt x="63" y="21"/>
                  </a:cubicBezTo>
                  <a:cubicBezTo>
                    <a:pt x="63" y="6"/>
                    <a:pt x="63" y="6"/>
                    <a:pt x="63" y="6"/>
                  </a:cubicBezTo>
                  <a:lnTo>
                    <a:pt x="45" y="4"/>
                  </a:lnTo>
                  <a:close/>
                </a:path>
              </a:pathLst>
            </a:custGeom>
            <a:solidFill>
              <a:srgbClr val="FEC84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9" name="ïŝḻiḍé"/>
            <p:cNvSpPr/>
            <p:nvPr/>
          </p:nvSpPr>
          <p:spPr bwMode="auto">
            <a:xfrm flipH="1">
              <a:off x="1157" y="7534"/>
              <a:ext cx="249" cy="117"/>
            </a:xfrm>
            <a:custGeom>
              <a:avLst/>
              <a:gdLst>
                <a:gd name="T0" fmla="*/ 39 w 62"/>
                <a:gd name="T1" fmla="*/ 4 h 29"/>
                <a:gd name="T2" fmla="*/ 0 w 62"/>
                <a:gd name="T3" fmla="*/ 29 h 29"/>
                <a:gd name="T4" fmla="*/ 62 w 62"/>
                <a:gd name="T5" fmla="*/ 15 h 29"/>
                <a:gd name="T6" fmla="*/ 58 w 62"/>
                <a:gd name="T7" fmla="*/ 0 h 29"/>
                <a:gd name="T8" fmla="*/ 39 w 62"/>
                <a:gd name="T9" fmla="*/ 4 h 29"/>
              </a:gdLst>
              <a:ahLst/>
              <a:cxnLst>
                <a:cxn ang="0">
                  <a:pos x="T0" y="T1"/>
                </a:cxn>
                <a:cxn ang="0">
                  <a:pos x="T2" y="T3"/>
                </a:cxn>
                <a:cxn ang="0">
                  <a:pos x="T4" y="T5"/>
                </a:cxn>
                <a:cxn ang="0">
                  <a:pos x="T6" y="T7"/>
                </a:cxn>
                <a:cxn ang="0">
                  <a:pos x="T8" y="T9"/>
                </a:cxn>
              </a:cxnLst>
              <a:rect l="0" t="0" r="r" b="b"/>
              <a:pathLst>
                <a:path w="62" h="29">
                  <a:moveTo>
                    <a:pt x="39" y="4"/>
                  </a:moveTo>
                  <a:cubicBezTo>
                    <a:pt x="39" y="4"/>
                    <a:pt x="9" y="10"/>
                    <a:pt x="0" y="29"/>
                  </a:cubicBezTo>
                  <a:cubicBezTo>
                    <a:pt x="62" y="15"/>
                    <a:pt x="62" y="15"/>
                    <a:pt x="62" y="15"/>
                  </a:cubicBezTo>
                  <a:cubicBezTo>
                    <a:pt x="58" y="0"/>
                    <a:pt x="58" y="0"/>
                    <a:pt x="58" y="0"/>
                  </a:cubicBezTo>
                  <a:lnTo>
                    <a:pt x="39" y="4"/>
                  </a:lnTo>
                  <a:close/>
                </a:path>
              </a:pathLst>
            </a:custGeom>
            <a:solidFill>
              <a:srgbClr val="FEC84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0" name="išľïďé"/>
            <p:cNvSpPr/>
            <p:nvPr/>
          </p:nvSpPr>
          <p:spPr bwMode="auto">
            <a:xfrm flipH="1">
              <a:off x="1806" y="2625"/>
              <a:ext cx="615" cy="376"/>
            </a:xfrm>
            <a:custGeom>
              <a:avLst/>
              <a:gdLst>
                <a:gd name="T0" fmla="*/ 148 w 152"/>
                <a:gd name="T1" fmla="*/ 79 h 93"/>
                <a:gd name="T2" fmla="*/ 134 w 152"/>
                <a:gd name="T3" fmla="*/ 26 h 93"/>
                <a:gd name="T4" fmla="*/ 111 w 152"/>
                <a:gd name="T5" fmla="*/ 4 h 93"/>
                <a:gd name="T6" fmla="*/ 94 w 152"/>
                <a:gd name="T7" fmla="*/ 1 h 93"/>
                <a:gd name="T8" fmla="*/ 9 w 152"/>
                <a:gd name="T9" fmla="*/ 5 h 93"/>
                <a:gd name="T10" fmla="*/ 4 w 152"/>
                <a:gd name="T11" fmla="*/ 6 h 93"/>
                <a:gd name="T12" fmla="*/ 3 w 152"/>
                <a:gd name="T13" fmla="*/ 9 h 93"/>
                <a:gd name="T14" fmla="*/ 30 w 152"/>
                <a:gd name="T15" fmla="*/ 56 h 93"/>
                <a:gd name="T16" fmla="*/ 87 w 152"/>
                <a:gd name="T17" fmla="*/ 59 h 93"/>
                <a:gd name="T18" fmla="*/ 91 w 152"/>
                <a:gd name="T19" fmla="*/ 60 h 93"/>
                <a:gd name="T20" fmla="*/ 91 w 152"/>
                <a:gd name="T21" fmla="*/ 61 h 93"/>
                <a:gd name="T22" fmla="*/ 130 w 152"/>
                <a:gd name="T23" fmla="*/ 92 h 93"/>
                <a:gd name="T24" fmla="*/ 148 w 152"/>
                <a:gd name="T25"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93">
                  <a:moveTo>
                    <a:pt x="148" y="79"/>
                  </a:moveTo>
                  <a:cubicBezTo>
                    <a:pt x="152" y="63"/>
                    <a:pt x="140" y="37"/>
                    <a:pt x="134" y="26"/>
                  </a:cubicBezTo>
                  <a:cubicBezTo>
                    <a:pt x="128" y="17"/>
                    <a:pt x="121" y="8"/>
                    <a:pt x="111" y="4"/>
                  </a:cubicBezTo>
                  <a:cubicBezTo>
                    <a:pt x="105" y="2"/>
                    <a:pt x="99" y="1"/>
                    <a:pt x="94" y="1"/>
                  </a:cubicBezTo>
                  <a:cubicBezTo>
                    <a:pt x="65" y="0"/>
                    <a:pt x="37" y="10"/>
                    <a:pt x="9" y="5"/>
                  </a:cubicBezTo>
                  <a:cubicBezTo>
                    <a:pt x="7" y="5"/>
                    <a:pt x="5" y="4"/>
                    <a:pt x="4" y="6"/>
                  </a:cubicBezTo>
                  <a:cubicBezTo>
                    <a:pt x="3" y="7"/>
                    <a:pt x="3" y="8"/>
                    <a:pt x="3" y="9"/>
                  </a:cubicBezTo>
                  <a:cubicBezTo>
                    <a:pt x="0" y="28"/>
                    <a:pt x="13" y="47"/>
                    <a:pt x="30" y="56"/>
                  </a:cubicBezTo>
                  <a:cubicBezTo>
                    <a:pt x="47" y="66"/>
                    <a:pt x="68" y="65"/>
                    <a:pt x="87" y="59"/>
                  </a:cubicBezTo>
                  <a:cubicBezTo>
                    <a:pt x="88" y="59"/>
                    <a:pt x="90" y="58"/>
                    <a:pt x="91" y="60"/>
                  </a:cubicBezTo>
                  <a:cubicBezTo>
                    <a:pt x="91" y="60"/>
                    <a:pt x="91" y="61"/>
                    <a:pt x="91" y="61"/>
                  </a:cubicBezTo>
                  <a:cubicBezTo>
                    <a:pt x="95" y="77"/>
                    <a:pt x="113" y="93"/>
                    <a:pt x="130" y="92"/>
                  </a:cubicBezTo>
                  <a:cubicBezTo>
                    <a:pt x="141" y="91"/>
                    <a:pt x="146" y="86"/>
                    <a:pt x="148" y="79"/>
                  </a:cubicBezTo>
                  <a:close/>
                </a:path>
              </a:pathLst>
            </a:custGeom>
            <a:solidFill>
              <a:schemeClr val="tx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1" name="ïsľïḑè"/>
            <p:cNvSpPr/>
            <p:nvPr/>
          </p:nvSpPr>
          <p:spPr bwMode="auto">
            <a:xfrm flipH="1">
              <a:off x="3781" y="3357"/>
              <a:ext cx="68" cy="64"/>
            </a:xfrm>
            <a:custGeom>
              <a:avLst/>
              <a:gdLst>
                <a:gd name="T0" fmla="*/ 9 w 17"/>
                <a:gd name="T1" fmla="*/ 0 h 16"/>
                <a:gd name="T2" fmla="*/ 0 w 17"/>
                <a:gd name="T3" fmla="*/ 8 h 16"/>
                <a:gd name="T4" fmla="*/ 8 w 17"/>
                <a:gd name="T5" fmla="*/ 16 h 16"/>
                <a:gd name="T6" fmla="*/ 9 w 17"/>
                <a:gd name="T7" fmla="*/ 16 h 16"/>
                <a:gd name="T8" fmla="*/ 17 w 17"/>
                <a:gd name="T9" fmla="*/ 8 h 16"/>
                <a:gd name="T10" fmla="*/ 9 w 17"/>
                <a:gd name="T11" fmla="*/ 0 h 16"/>
                <a:gd name="T12" fmla="*/ 9 w 17"/>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9" y="0"/>
                  </a:moveTo>
                  <a:cubicBezTo>
                    <a:pt x="4" y="0"/>
                    <a:pt x="1" y="3"/>
                    <a:pt x="0" y="8"/>
                  </a:cubicBezTo>
                  <a:cubicBezTo>
                    <a:pt x="0" y="12"/>
                    <a:pt x="4" y="16"/>
                    <a:pt x="8" y="16"/>
                  </a:cubicBezTo>
                  <a:cubicBezTo>
                    <a:pt x="8" y="16"/>
                    <a:pt x="9" y="16"/>
                    <a:pt x="9" y="16"/>
                  </a:cubicBezTo>
                  <a:cubicBezTo>
                    <a:pt x="13" y="16"/>
                    <a:pt x="17" y="13"/>
                    <a:pt x="17" y="8"/>
                  </a:cubicBezTo>
                  <a:cubicBezTo>
                    <a:pt x="17" y="4"/>
                    <a:pt x="14" y="0"/>
                    <a:pt x="9" y="0"/>
                  </a:cubicBezTo>
                  <a:cubicBezTo>
                    <a:pt x="9" y="0"/>
                    <a:pt x="9" y="0"/>
                    <a:pt x="9" y="0"/>
                  </a:cubicBezTo>
                </a:path>
              </a:pathLst>
            </a:custGeom>
            <a:solidFill>
              <a:srgbClr val="E5B44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2" name="iṩlïḋè"/>
            <p:cNvSpPr/>
            <p:nvPr/>
          </p:nvSpPr>
          <p:spPr bwMode="auto">
            <a:xfrm flipH="1">
              <a:off x="1289" y="4867"/>
              <a:ext cx="82" cy="82"/>
            </a:xfrm>
            <a:custGeom>
              <a:avLst/>
              <a:gdLst>
                <a:gd name="T0" fmla="*/ 10 w 20"/>
                <a:gd name="T1" fmla="*/ 0 h 20"/>
                <a:gd name="T2" fmla="*/ 1 w 20"/>
                <a:gd name="T3" fmla="*/ 10 h 20"/>
                <a:gd name="T4" fmla="*/ 10 w 20"/>
                <a:gd name="T5" fmla="*/ 20 h 20"/>
                <a:gd name="T6" fmla="*/ 10 w 20"/>
                <a:gd name="T7" fmla="*/ 20 h 20"/>
                <a:gd name="T8" fmla="*/ 20 w 20"/>
                <a:gd name="T9" fmla="*/ 10 h 20"/>
                <a:gd name="T10" fmla="*/ 11 w 20"/>
                <a:gd name="T11" fmla="*/ 0 h 20"/>
                <a:gd name="T12" fmla="*/ 10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0" y="0"/>
                  </a:moveTo>
                  <a:cubicBezTo>
                    <a:pt x="5" y="0"/>
                    <a:pt x="1" y="4"/>
                    <a:pt x="1" y="10"/>
                  </a:cubicBezTo>
                  <a:cubicBezTo>
                    <a:pt x="0" y="15"/>
                    <a:pt x="5" y="19"/>
                    <a:pt x="10" y="20"/>
                  </a:cubicBezTo>
                  <a:cubicBezTo>
                    <a:pt x="10" y="20"/>
                    <a:pt x="10" y="20"/>
                    <a:pt x="10" y="20"/>
                  </a:cubicBezTo>
                  <a:cubicBezTo>
                    <a:pt x="15" y="20"/>
                    <a:pt x="20" y="16"/>
                    <a:pt x="20" y="10"/>
                  </a:cubicBezTo>
                  <a:cubicBezTo>
                    <a:pt x="20" y="5"/>
                    <a:pt x="16" y="1"/>
                    <a:pt x="11" y="0"/>
                  </a:cubicBezTo>
                  <a:cubicBezTo>
                    <a:pt x="11" y="0"/>
                    <a:pt x="10" y="0"/>
                    <a:pt x="10" y="0"/>
                  </a:cubicBezTo>
                </a:path>
              </a:pathLst>
            </a:custGeom>
            <a:solidFill>
              <a:srgbClr val="E5B44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3" name="işḻiḑe"/>
            <p:cNvSpPr/>
            <p:nvPr/>
          </p:nvSpPr>
          <p:spPr bwMode="auto">
            <a:xfrm flipH="1">
              <a:off x="2013" y="3510"/>
              <a:ext cx="10" cy="8"/>
            </a:xfrm>
            <a:custGeom>
              <a:avLst/>
              <a:gdLst>
                <a:gd name="T0" fmla="*/ 1 w 2"/>
                <a:gd name="T1" fmla="*/ 0 h 2"/>
                <a:gd name="T2" fmla="*/ 0 w 2"/>
                <a:gd name="T3" fmla="*/ 2 h 2"/>
                <a:gd name="T4" fmla="*/ 1 w 2"/>
                <a:gd name="T5" fmla="*/ 2 h 2"/>
                <a:gd name="T6" fmla="*/ 2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1"/>
                    <a:pt x="1" y="1"/>
                    <a:pt x="0" y="2"/>
                  </a:cubicBezTo>
                  <a:cubicBezTo>
                    <a:pt x="0" y="2"/>
                    <a:pt x="1" y="2"/>
                    <a:pt x="1" y="2"/>
                  </a:cubicBezTo>
                  <a:cubicBezTo>
                    <a:pt x="2" y="0"/>
                    <a:pt x="2" y="0"/>
                    <a:pt x="2" y="0"/>
                  </a:cubicBezTo>
                  <a:cubicBezTo>
                    <a:pt x="1" y="0"/>
                    <a:pt x="1" y="0"/>
                    <a:pt x="1" y="0"/>
                  </a:cubicBezTo>
                </a:path>
              </a:pathLst>
            </a:custGeom>
            <a:solidFill>
              <a:srgbClr val="E6E6E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4" name="ï$lîḍè"/>
            <p:cNvSpPr/>
            <p:nvPr/>
          </p:nvSpPr>
          <p:spPr bwMode="auto">
            <a:xfrm flipH="1">
              <a:off x="2017" y="3477"/>
              <a:ext cx="381" cy="342"/>
            </a:xfrm>
            <a:custGeom>
              <a:avLst/>
              <a:gdLst>
                <a:gd name="T0" fmla="*/ 0 w 94"/>
                <a:gd name="T1" fmla="*/ 0 h 85"/>
                <a:gd name="T2" fmla="*/ 48 w 94"/>
                <a:gd name="T3" fmla="*/ 85 h 85"/>
                <a:gd name="T4" fmla="*/ 49 w 94"/>
                <a:gd name="T5" fmla="*/ 85 h 85"/>
                <a:gd name="T6" fmla="*/ 94 w 94"/>
                <a:gd name="T7" fmla="*/ 10 h 85"/>
                <a:gd name="T8" fmla="*/ 93 w 94"/>
                <a:gd name="T9" fmla="*/ 10 h 85"/>
                <a:gd name="T10" fmla="*/ 66 w 94"/>
                <a:gd name="T11" fmla="*/ 28 h 85"/>
                <a:gd name="T12" fmla="*/ 47 w 94"/>
                <a:gd name="T13" fmla="*/ 31 h 85"/>
                <a:gd name="T14" fmla="*/ 3 w 94"/>
                <a:gd name="T15" fmla="*/ 0 h 85"/>
                <a:gd name="T16" fmla="*/ 0 w 94"/>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5">
                  <a:moveTo>
                    <a:pt x="0" y="0"/>
                  </a:moveTo>
                  <a:cubicBezTo>
                    <a:pt x="48" y="85"/>
                    <a:pt x="48" y="85"/>
                    <a:pt x="48" y="85"/>
                  </a:cubicBezTo>
                  <a:cubicBezTo>
                    <a:pt x="49" y="85"/>
                    <a:pt x="49" y="85"/>
                    <a:pt x="49" y="85"/>
                  </a:cubicBezTo>
                  <a:cubicBezTo>
                    <a:pt x="94" y="10"/>
                    <a:pt x="94" y="10"/>
                    <a:pt x="94" y="10"/>
                  </a:cubicBezTo>
                  <a:cubicBezTo>
                    <a:pt x="94" y="10"/>
                    <a:pt x="93" y="10"/>
                    <a:pt x="93" y="10"/>
                  </a:cubicBezTo>
                  <a:cubicBezTo>
                    <a:pt x="86" y="18"/>
                    <a:pt x="76" y="24"/>
                    <a:pt x="66" y="28"/>
                  </a:cubicBezTo>
                  <a:cubicBezTo>
                    <a:pt x="59" y="30"/>
                    <a:pt x="53" y="31"/>
                    <a:pt x="47" y="31"/>
                  </a:cubicBezTo>
                  <a:cubicBezTo>
                    <a:pt x="26" y="31"/>
                    <a:pt x="11" y="18"/>
                    <a:pt x="3" y="0"/>
                  </a:cubicBezTo>
                  <a:cubicBezTo>
                    <a:pt x="0" y="0"/>
                    <a:pt x="0" y="0"/>
                    <a:pt x="0" y="0"/>
                  </a:cubicBezTo>
                </a:path>
              </a:pathLst>
            </a:custGeom>
            <a:solidFill>
              <a:srgbClr val="E5B44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5" name="îSļîďè"/>
            <p:cNvSpPr/>
            <p:nvPr/>
          </p:nvSpPr>
          <p:spPr bwMode="auto">
            <a:xfrm flipH="1">
              <a:off x="1921" y="2960"/>
              <a:ext cx="518" cy="695"/>
            </a:xfrm>
            <a:custGeom>
              <a:avLst/>
              <a:gdLst>
                <a:gd name="T0" fmla="*/ 35 w 128"/>
                <a:gd name="T1" fmla="*/ 21 h 172"/>
                <a:gd name="T2" fmla="*/ 102 w 128"/>
                <a:gd name="T3" fmla="*/ 26 h 172"/>
                <a:gd name="T4" fmla="*/ 123 w 128"/>
                <a:gd name="T5" fmla="*/ 99 h 172"/>
                <a:gd name="T6" fmla="*/ 76 w 128"/>
                <a:gd name="T7" fmla="*/ 156 h 172"/>
                <a:gd name="T8" fmla="*/ 7 w 128"/>
                <a:gd name="T9" fmla="*/ 83 h 172"/>
                <a:gd name="T10" fmla="*/ 35 w 128"/>
                <a:gd name="T11" fmla="*/ 21 h 172"/>
              </a:gdLst>
              <a:ahLst/>
              <a:cxnLst>
                <a:cxn ang="0">
                  <a:pos x="T0" y="T1"/>
                </a:cxn>
                <a:cxn ang="0">
                  <a:pos x="T2" y="T3"/>
                </a:cxn>
                <a:cxn ang="0">
                  <a:pos x="T4" y="T5"/>
                </a:cxn>
                <a:cxn ang="0">
                  <a:pos x="T6" y="T7"/>
                </a:cxn>
                <a:cxn ang="0">
                  <a:pos x="T8" y="T9"/>
                </a:cxn>
                <a:cxn ang="0">
                  <a:pos x="T10" y="T11"/>
                </a:cxn>
              </a:cxnLst>
              <a:rect l="0" t="0" r="r" b="b"/>
              <a:pathLst>
                <a:path w="128" h="172">
                  <a:moveTo>
                    <a:pt x="35" y="21"/>
                  </a:moveTo>
                  <a:cubicBezTo>
                    <a:pt x="52" y="4"/>
                    <a:pt x="75" y="0"/>
                    <a:pt x="102" y="26"/>
                  </a:cubicBezTo>
                  <a:cubicBezTo>
                    <a:pt x="121" y="44"/>
                    <a:pt x="128" y="73"/>
                    <a:pt x="123" y="99"/>
                  </a:cubicBezTo>
                  <a:cubicBezTo>
                    <a:pt x="117" y="124"/>
                    <a:pt x="100" y="148"/>
                    <a:pt x="76" y="156"/>
                  </a:cubicBezTo>
                  <a:cubicBezTo>
                    <a:pt x="27" y="172"/>
                    <a:pt x="0" y="125"/>
                    <a:pt x="7" y="83"/>
                  </a:cubicBezTo>
                  <a:cubicBezTo>
                    <a:pt x="11" y="60"/>
                    <a:pt x="20" y="36"/>
                    <a:pt x="35" y="21"/>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6" name="íṥ1îḍé"/>
            <p:cNvSpPr/>
            <p:nvPr/>
          </p:nvSpPr>
          <p:spPr bwMode="auto">
            <a:xfrm flipH="1">
              <a:off x="2054" y="3098"/>
              <a:ext cx="235" cy="125"/>
            </a:xfrm>
            <a:custGeom>
              <a:avLst/>
              <a:gdLst>
                <a:gd name="T0" fmla="*/ 58 w 58"/>
                <a:gd name="T1" fmla="*/ 2 h 31"/>
                <a:gd name="T2" fmla="*/ 28 w 58"/>
                <a:gd name="T3" fmla="*/ 30 h 31"/>
                <a:gd name="T4" fmla="*/ 0 w 58"/>
                <a:gd name="T5" fmla="*/ 0 h 31"/>
                <a:gd name="T6" fmla="*/ 58 w 58"/>
                <a:gd name="T7" fmla="*/ 2 h 31"/>
              </a:gdLst>
              <a:ahLst/>
              <a:cxnLst>
                <a:cxn ang="0">
                  <a:pos x="T0" y="T1"/>
                </a:cxn>
                <a:cxn ang="0">
                  <a:pos x="T2" y="T3"/>
                </a:cxn>
                <a:cxn ang="0">
                  <a:pos x="T4" y="T5"/>
                </a:cxn>
                <a:cxn ang="0">
                  <a:pos x="T6" y="T7"/>
                </a:cxn>
              </a:cxnLst>
              <a:rect l="0" t="0" r="r" b="b"/>
              <a:pathLst>
                <a:path w="58" h="31">
                  <a:moveTo>
                    <a:pt x="58" y="2"/>
                  </a:moveTo>
                  <a:cubicBezTo>
                    <a:pt x="57" y="18"/>
                    <a:pt x="44" y="31"/>
                    <a:pt x="28" y="30"/>
                  </a:cubicBezTo>
                  <a:cubicBezTo>
                    <a:pt x="12" y="29"/>
                    <a:pt x="0" y="16"/>
                    <a:pt x="0" y="0"/>
                  </a:cubicBezTo>
                  <a:lnTo>
                    <a:pt x="58" y="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7" name="íśľíḋê"/>
            <p:cNvSpPr/>
            <p:nvPr/>
          </p:nvSpPr>
          <p:spPr bwMode="auto">
            <a:xfrm flipH="1">
              <a:off x="2203" y="3477"/>
              <a:ext cx="235" cy="416"/>
            </a:xfrm>
            <a:custGeom>
              <a:avLst/>
              <a:gdLst>
                <a:gd name="T0" fmla="*/ 21 w 121"/>
                <a:gd name="T1" fmla="*/ 0 h 214"/>
                <a:gd name="T2" fmla="*/ 0 w 121"/>
                <a:gd name="T3" fmla="*/ 8 h 214"/>
                <a:gd name="T4" fmla="*/ 113 w 121"/>
                <a:gd name="T5" fmla="*/ 214 h 214"/>
                <a:gd name="T6" fmla="*/ 113 w 121"/>
                <a:gd name="T7" fmla="*/ 176 h 214"/>
                <a:gd name="T8" fmla="*/ 121 w 121"/>
                <a:gd name="T9" fmla="*/ 176 h 214"/>
                <a:gd name="T10" fmla="*/ 21 w 121"/>
                <a:gd name="T11" fmla="*/ 0 h 214"/>
              </a:gdLst>
              <a:ahLst/>
              <a:cxnLst>
                <a:cxn ang="0">
                  <a:pos x="T0" y="T1"/>
                </a:cxn>
                <a:cxn ang="0">
                  <a:pos x="T2" y="T3"/>
                </a:cxn>
                <a:cxn ang="0">
                  <a:pos x="T4" y="T5"/>
                </a:cxn>
                <a:cxn ang="0">
                  <a:pos x="T6" y="T7"/>
                </a:cxn>
                <a:cxn ang="0">
                  <a:pos x="T8" y="T9"/>
                </a:cxn>
                <a:cxn ang="0">
                  <a:pos x="T10" y="T11"/>
                </a:cxn>
              </a:cxnLst>
              <a:rect l="0" t="0" r="r" b="b"/>
              <a:pathLst>
                <a:path w="121" h="214">
                  <a:moveTo>
                    <a:pt x="21" y="0"/>
                  </a:moveTo>
                  <a:lnTo>
                    <a:pt x="0" y="8"/>
                  </a:lnTo>
                  <a:lnTo>
                    <a:pt x="113" y="214"/>
                  </a:lnTo>
                  <a:lnTo>
                    <a:pt x="113" y="176"/>
                  </a:lnTo>
                  <a:lnTo>
                    <a:pt x="121" y="176"/>
                  </a:lnTo>
                  <a:lnTo>
                    <a:pt x="21" y="0"/>
                  </a:lnTo>
                  <a:close/>
                </a:path>
              </a:pathLst>
            </a:custGeom>
            <a:solidFill>
              <a:srgbClr val="CBA03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8" name="íşļîďè"/>
            <p:cNvSpPr/>
            <p:nvPr/>
          </p:nvSpPr>
          <p:spPr bwMode="auto">
            <a:xfrm flipH="1">
              <a:off x="2203" y="3477"/>
              <a:ext cx="235" cy="416"/>
            </a:xfrm>
            <a:custGeom>
              <a:avLst/>
              <a:gdLst>
                <a:gd name="T0" fmla="*/ 21 w 121"/>
                <a:gd name="T1" fmla="*/ 0 h 214"/>
                <a:gd name="T2" fmla="*/ 0 w 121"/>
                <a:gd name="T3" fmla="*/ 8 h 214"/>
                <a:gd name="T4" fmla="*/ 113 w 121"/>
                <a:gd name="T5" fmla="*/ 214 h 214"/>
                <a:gd name="T6" fmla="*/ 113 w 121"/>
                <a:gd name="T7" fmla="*/ 176 h 214"/>
                <a:gd name="T8" fmla="*/ 121 w 121"/>
                <a:gd name="T9" fmla="*/ 176 h 214"/>
                <a:gd name="T10" fmla="*/ 21 w 121"/>
                <a:gd name="T11" fmla="*/ 0 h 214"/>
              </a:gdLst>
              <a:ahLst/>
              <a:cxnLst>
                <a:cxn ang="0">
                  <a:pos x="T0" y="T1"/>
                </a:cxn>
                <a:cxn ang="0">
                  <a:pos x="T2" y="T3"/>
                </a:cxn>
                <a:cxn ang="0">
                  <a:pos x="T4" y="T5"/>
                </a:cxn>
                <a:cxn ang="0">
                  <a:pos x="T6" y="T7"/>
                </a:cxn>
                <a:cxn ang="0">
                  <a:pos x="T8" y="T9"/>
                </a:cxn>
                <a:cxn ang="0">
                  <a:pos x="T10" y="T11"/>
                </a:cxn>
              </a:cxnLst>
              <a:rect l="0" t="0" r="r" b="b"/>
              <a:pathLst>
                <a:path w="121" h="214">
                  <a:moveTo>
                    <a:pt x="21" y="0"/>
                  </a:moveTo>
                  <a:lnTo>
                    <a:pt x="0" y="8"/>
                  </a:lnTo>
                  <a:lnTo>
                    <a:pt x="113" y="214"/>
                  </a:lnTo>
                  <a:lnTo>
                    <a:pt x="113" y="176"/>
                  </a:lnTo>
                  <a:lnTo>
                    <a:pt x="121" y="176"/>
                  </a:lnTo>
                  <a:lnTo>
                    <a:pt x="2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9" name="ïSlíďé"/>
            <p:cNvSpPr/>
            <p:nvPr/>
          </p:nvSpPr>
          <p:spPr bwMode="auto">
            <a:xfrm flipH="1">
              <a:off x="1997" y="3518"/>
              <a:ext cx="19" cy="4"/>
            </a:xfrm>
            <a:custGeom>
              <a:avLst/>
              <a:gdLst>
                <a:gd name="T0" fmla="*/ 0 w 5"/>
                <a:gd name="T1" fmla="*/ 0 h 1"/>
                <a:gd name="T2" fmla="*/ 0 w 5"/>
                <a:gd name="T3" fmla="*/ 0 h 1"/>
                <a:gd name="T4" fmla="*/ 5 w 5"/>
                <a:gd name="T5" fmla="*/ 1 h 1"/>
                <a:gd name="T6" fmla="*/ 0 w 5"/>
                <a:gd name="T7" fmla="*/ 0 h 1"/>
              </a:gdLst>
              <a:ahLst/>
              <a:cxnLst>
                <a:cxn ang="0">
                  <a:pos x="T0" y="T1"/>
                </a:cxn>
                <a:cxn ang="0">
                  <a:pos x="T2" y="T3"/>
                </a:cxn>
                <a:cxn ang="0">
                  <a:pos x="T4" y="T5"/>
                </a:cxn>
                <a:cxn ang="0">
                  <a:pos x="T6" y="T7"/>
                </a:cxn>
              </a:cxnLst>
              <a:rect l="0" t="0" r="r" b="b"/>
              <a:pathLst>
                <a:path w="5" h="1">
                  <a:moveTo>
                    <a:pt x="0" y="0"/>
                  </a:moveTo>
                  <a:cubicBezTo>
                    <a:pt x="0" y="0"/>
                    <a:pt x="0" y="0"/>
                    <a:pt x="0" y="0"/>
                  </a:cubicBezTo>
                  <a:cubicBezTo>
                    <a:pt x="2" y="0"/>
                    <a:pt x="3" y="1"/>
                    <a:pt x="5" y="1"/>
                  </a:cubicBezTo>
                  <a:cubicBezTo>
                    <a:pt x="0" y="0"/>
                    <a:pt x="0" y="0"/>
                    <a:pt x="0" y="0"/>
                  </a:cubicBezTo>
                </a:path>
              </a:pathLst>
            </a:custGeom>
            <a:solidFill>
              <a:srgbClr val="CCCCC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0" name="íṩḷidè"/>
            <p:cNvSpPr/>
            <p:nvPr/>
          </p:nvSpPr>
          <p:spPr bwMode="auto">
            <a:xfrm flipH="1">
              <a:off x="1974" y="3518"/>
              <a:ext cx="226" cy="364"/>
            </a:xfrm>
            <a:custGeom>
              <a:avLst/>
              <a:gdLst>
                <a:gd name="T0" fmla="*/ 45 w 56"/>
                <a:gd name="T1" fmla="*/ 0 h 90"/>
                <a:gd name="T2" fmla="*/ 0 w 56"/>
                <a:gd name="T3" fmla="*/ 75 h 90"/>
                <a:gd name="T4" fmla="*/ 4 w 56"/>
                <a:gd name="T5" fmla="*/ 75 h 90"/>
                <a:gd name="T6" fmla="*/ 4 w 56"/>
                <a:gd name="T7" fmla="*/ 90 h 90"/>
                <a:gd name="T8" fmla="*/ 56 w 56"/>
                <a:gd name="T9" fmla="*/ 3 h 90"/>
                <a:gd name="T10" fmla="*/ 50 w 56"/>
                <a:gd name="T11" fmla="*/ 1 h 90"/>
                <a:gd name="T12" fmla="*/ 45 w 56"/>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56" h="90">
                  <a:moveTo>
                    <a:pt x="45" y="0"/>
                  </a:moveTo>
                  <a:cubicBezTo>
                    <a:pt x="0" y="75"/>
                    <a:pt x="0" y="75"/>
                    <a:pt x="0" y="75"/>
                  </a:cubicBezTo>
                  <a:cubicBezTo>
                    <a:pt x="4" y="75"/>
                    <a:pt x="4" y="75"/>
                    <a:pt x="4" y="75"/>
                  </a:cubicBezTo>
                  <a:cubicBezTo>
                    <a:pt x="4" y="90"/>
                    <a:pt x="4" y="90"/>
                    <a:pt x="4" y="90"/>
                  </a:cubicBezTo>
                  <a:cubicBezTo>
                    <a:pt x="56" y="3"/>
                    <a:pt x="56" y="3"/>
                    <a:pt x="56" y="3"/>
                  </a:cubicBezTo>
                  <a:cubicBezTo>
                    <a:pt x="50" y="1"/>
                    <a:pt x="50" y="1"/>
                    <a:pt x="50" y="1"/>
                  </a:cubicBezTo>
                  <a:cubicBezTo>
                    <a:pt x="48" y="1"/>
                    <a:pt x="47" y="0"/>
                    <a:pt x="45" y="0"/>
                  </a:cubicBezTo>
                </a:path>
              </a:pathLst>
            </a:custGeom>
            <a:solidFill>
              <a:srgbClr val="CBA03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1" name="ïṥļïḑé"/>
            <p:cNvSpPr/>
            <p:nvPr/>
          </p:nvSpPr>
          <p:spPr bwMode="auto">
            <a:xfrm flipH="1">
              <a:off x="2199" y="3820"/>
              <a:ext cx="4" cy="4"/>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CFA23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2" name="iṥļíḓè"/>
            <p:cNvSpPr/>
            <p:nvPr/>
          </p:nvSpPr>
          <p:spPr bwMode="auto">
            <a:xfrm flipH="1">
              <a:off x="2199" y="3820"/>
              <a:ext cx="4" cy="4"/>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3" name="îṩḻíḋè"/>
            <p:cNvSpPr/>
            <p:nvPr/>
          </p:nvSpPr>
          <p:spPr bwMode="auto">
            <a:xfrm flipH="1">
              <a:off x="2184" y="5110"/>
              <a:ext cx="31" cy="56"/>
            </a:xfrm>
            <a:custGeom>
              <a:avLst/>
              <a:gdLst>
                <a:gd name="T0" fmla="*/ 3 w 8"/>
                <a:gd name="T1" fmla="*/ 0 h 14"/>
                <a:gd name="T2" fmla="*/ 0 w 8"/>
                <a:gd name="T3" fmla="*/ 3 h 14"/>
                <a:gd name="T4" fmla="*/ 0 w 8"/>
                <a:gd name="T5" fmla="*/ 14 h 14"/>
                <a:gd name="T6" fmla="*/ 8 w 8"/>
                <a:gd name="T7" fmla="*/ 13 h 14"/>
                <a:gd name="T8" fmla="*/ 8 w 8"/>
                <a:gd name="T9" fmla="*/ 4 h 14"/>
                <a:gd name="T10" fmla="*/ 3 w 8"/>
                <a:gd name="T11" fmla="*/ 0 h 14"/>
              </a:gdLst>
              <a:ahLst/>
              <a:cxnLst>
                <a:cxn ang="0">
                  <a:pos x="T0" y="T1"/>
                </a:cxn>
                <a:cxn ang="0">
                  <a:pos x="T2" y="T3"/>
                </a:cxn>
                <a:cxn ang="0">
                  <a:pos x="T4" y="T5"/>
                </a:cxn>
                <a:cxn ang="0">
                  <a:pos x="T6" y="T7"/>
                </a:cxn>
                <a:cxn ang="0">
                  <a:pos x="T8" y="T9"/>
                </a:cxn>
                <a:cxn ang="0">
                  <a:pos x="T10" y="T11"/>
                </a:cxn>
              </a:cxnLst>
              <a:rect l="0" t="0" r="r" b="b"/>
              <a:pathLst>
                <a:path w="8" h="14">
                  <a:moveTo>
                    <a:pt x="3" y="0"/>
                  </a:moveTo>
                  <a:cubicBezTo>
                    <a:pt x="3" y="0"/>
                    <a:pt x="2" y="1"/>
                    <a:pt x="0" y="3"/>
                  </a:cubicBezTo>
                  <a:cubicBezTo>
                    <a:pt x="0" y="14"/>
                    <a:pt x="0" y="14"/>
                    <a:pt x="0" y="14"/>
                  </a:cubicBezTo>
                  <a:cubicBezTo>
                    <a:pt x="8" y="13"/>
                    <a:pt x="8" y="13"/>
                    <a:pt x="8" y="13"/>
                  </a:cubicBezTo>
                  <a:cubicBezTo>
                    <a:pt x="8" y="4"/>
                    <a:pt x="8" y="4"/>
                    <a:pt x="8" y="4"/>
                  </a:cubicBezTo>
                  <a:cubicBezTo>
                    <a:pt x="6" y="3"/>
                    <a:pt x="5" y="2"/>
                    <a:pt x="3" y="0"/>
                  </a:cubicBezTo>
                </a:path>
              </a:pathLst>
            </a:custGeom>
            <a:solidFill>
              <a:srgbClr val="252D62"/>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4" name="îs1iďê"/>
            <p:cNvSpPr/>
            <p:nvPr/>
          </p:nvSpPr>
          <p:spPr bwMode="auto">
            <a:xfrm flipH="1">
              <a:off x="2184" y="3882"/>
              <a:ext cx="35" cy="1243"/>
            </a:xfrm>
            <a:custGeom>
              <a:avLst/>
              <a:gdLst>
                <a:gd name="T0" fmla="*/ 9 w 9"/>
                <a:gd name="T1" fmla="*/ 0 h 308"/>
                <a:gd name="T2" fmla="*/ 3 w 9"/>
                <a:gd name="T3" fmla="*/ 9 h 308"/>
                <a:gd name="T4" fmla="*/ 0 w 9"/>
                <a:gd name="T5" fmla="*/ 3 h 308"/>
                <a:gd name="T6" fmla="*/ 1 w 9"/>
                <a:gd name="T7" fmla="*/ 307 h 308"/>
                <a:gd name="T8" fmla="*/ 4 w 9"/>
                <a:gd name="T9" fmla="*/ 304 h 308"/>
                <a:gd name="T10" fmla="*/ 9 w 9"/>
                <a:gd name="T11" fmla="*/ 308 h 308"/>
                <a:gd name="T12" fmla="*/ 9 w 9"/>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9" h="308">
                  <a:moveTo>
                    <a:pt x="9" y="0"/>
                  </a:moveTo>
                  <a:cubicBezTo>
                    <a:pt x="3" y="9"/>
                    <a:pt x="3" y="9"/>
                    <a:pt x="3" y="9"/>
                  </a:cubicBezTo>
                  <a:cubicBezTo>
                    <a:pt x="0" y="3"/>
                    <a:pt x="0" y="3"/>
                    <a:pt x="0" y="3"/>
                  </a:cubicBezTo>
                  <a:cubicBezTo>
                    <a:pt x="1" y="307"/>
                    <a:pt x="1" y="307"/>
                    <a:pt x="1" y="307"/>
                  </a:cubicBezTo>
                  <a:cubicBezTo>
                    <a:pt x="3" y="305"/>
                    <a:pt x="4" y="304"/>
                    <a:pt x="4" y="304"/>
                  </a:cubicBezTo>
                  <a:cubicBezTo>
                    <a:pt x="6" y="306"/>
                    <a:pt x="7" y="307"/>
                    <a:pt x="9" y="308"/>
                  </a:cubicBezTo>
                  <a:cubicBezTo>
                    <a:pt x="9" y="0"/>
                    <a:pt x="9" y="0"/>
                    <a:pt x="9" y="0"/>
                  </a:cubicBezTo>
                </a:path>
              </a:pathLst>
            </a:custGeom>
            <a:solidFill>
              <a:srgbClr val="E5B44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5" name="işļíḍê"/>
            <p:cNvSpPr/>
            <p:nvPr/>
          </p:nvSpPr>
          <p:spPr bwMode="auto">
            <a:xfrm flipH="1">
              <a:off x="2184" y="3820"/>
              <a:ext cx="35" cy="97"/>
            </a:xfrm>
            <a:custGeom>
              <a:avLst/>
              <a:gdLst>
                <a:gd name="T0" fmla="*/ 18 w 18"/>
                <a:gd name="T1" fmla="*/ 0 h 50"/>
                <a:gd name="T2" fmla="*/ 10 w 18"/>
                <a:gd name="T3" fmla="*/ 0 h 50"/>
                <a:gd name="T4" fmla="*/ 8 w 18"/>
                <a:gd name="T5" fmla="*/ 2 h 50"/>
                <a:gd name="T6" fmla="*/ 8 w 18"/>
                <a:gd name="T7" fmla="*/ 0 h 50"/>
                <a:gd name="T8" fmla="*/ 0 w 18"/>
                <a:gd name="T9" fmla="*/ 0 h 50"/>
                <a:gd name="T10" fmla="*/ 0 w 18"/>
                <a:gd name="T11" fmla="*/ 38 h 50"/>
                <a:gd name="T12" fmla="*/ 6 w 18"/>
                <a:gd name="T13" fmla="*/ 50 h 50"/>
                <a:gd name="T14" fmla="*/ 18 w 18"/>
                <a:gd name="T15" fmla="*/ 32 h 50"/>
                <a:gd name="T16" fmla="*/ 18 w 18"/>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0">
                  <a:moveTo>
                    <a:pt x="18" y="0"/>
                  </a:moveTo>
                  <a:lnTo>
                    <a:pt x="10" y="0"/>
                  </a:lnTo>
                  <a:lnTo>
                    <a:pt x="8" y="2"/>
                  </a:lnTo>
                  <a:lnTo>
                    <a:pt x="8" y="0"/>
                  </a:lnTo>
                  <a:lnTo>
                    <a:pt x="0" y="0"/>
                  </a:lnTo>
                  <a:lnTo>
                    <a:pt x="0" y="38"/>
                  </a:lnTo>
                  <a:lnTo>
                    <a:pt x="6" y="50"/>
                  </a:lnTo>
                  <a:lnTo>
                    <a:pt x="18" y="32"/>
                  </a:lnTo>
                  <a:lnTo>
                    <a:pt x="18" y="0"/>
                  </a:lnTo>
                  <a:close/>
                </a:path>
              </a:pathLst>
            </a:custGeom>
            <a:solidFill>
              <a:srgbClr val="B7903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6" name="ï$lïḑê"/>
            <p:cNvSpPr/>
            <p:nvPr/>
          </p:nvSpPr>
          <p:spPr bwMode="auto">
            <a:xfrm flipH="1">
              <a:off x="2184" y="3820"/>
              <a:ext cx="35" cy="97"/>
            </a:xfrm>
            <a:custGeom>
              <a:avLst/>
              <a:gdLst>
                <a:gd name="T0" fmla="*/ 18 w 18"/>
                <a:gd name="T1" fmla="*/ 0 h 50"/>
                <a:gd name="T2" fmla="*/ 10 w 18"/>
                <a:gd name="T3" fmla="*/ 0 h 50"/>
                <a:gd name="T4" fmla="*/ 8 w 18"/>
                <a:gd name="T5" fmla="*/ 2 h 50"/>
                <a:gd name="T6" fmla="*/ 8 w 18"/>
                <a:gd name="T7" fmla="*/ 0 h 50"/>
                <a:gd name="T8" fmla="*/ 0 w 18"/>
                <a:gd name="T9" fmla="*/ 0 h 50"/>
                <a:gd name="T10" fmla="*/ 0 w 18"/>
                <a:gd name="T11" fmla="*/ 38 h 50"/>
                <a:gd name="T12" fmla="*/ 6 w 18"/>
                <a:gd name="T13" fmla="*/ 50 h 50"/>
                <a:gd name="T14" fmla="*/ 18 w 18"/>
                <a:gd name="T15" fmla="*/ 32 h 50"/>
                <a:gd name="T16" fmla="*/ 18 w 18"/>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0">
                  <a:moveTo>
                    <a:pt x="18" y="0"/>
                  </a:moveTo>
                  <a:lnTo>
                    <a:pt x="10" y="0"/>
                  </a:lnTo>
                  <a:lnTo>
                    <a:pt x="8" y="2"/>
                  </a:lnTo>
                  <a:lnTo>
                    <a:pt x="8" y="0"/>
                  </a:lnTo>
                  <a:lnTo>
                    <a:pt x="0" y="0"/>
                  </a:lnTo>
                  <a:lnTo>
                    <a:pt x="0" y="38"/>
                  </a:lnTo>
                  <a:lnTo>
                    <a:pt x="6" y="50"/>
                  </a:lnTo>
                  <a:lnTo>
                    <a:pt x="18" y="32"/>
                  </a:lnTo>
                  <a:lnTo>
                    <a:pt x="1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grpSp>
      <p:sp>
        <p:nvSpPr>
          <p:cNvPr id="5" name="文本框 4"/>
          <p:cNvSpPr txBox="1"/>
          <p:nvPr/>
        </p:nvSpPr>
        <p:spPr>
          <a:xfrm flipH="1">
            <a:off x="3452707" y="2405380"/>
            <a:ext cx="2065020" cy="1458220"/>
          </a:xfrm>
          <a:prstGeom prst="rect">
            <a:avLst/>
          </a:prstGeom>
          <a:noFill/>
        </p:spPr>
        <p:txBody>
          <a:bodyPr wrap="square" rtlCol="0" anchor="t">
            <a:spAutoFit/>
          </a:bodyPr>
          <a:lstStyle/>
          <a:p>
            <a:pPr algn="ctr" defTabSz="1219200">
              <a:lnSpc>
                <a:spcPct val="200000"/>
              </a:lnSpc>
            </a:pPr>
            <a:r>
              <a:rPr lang="zh-CN" altLang="en-US" sz="2400" b="1">
                <a:solidFill>
                  <a:prstClr val="black">
                    <a:lumMod val="75000"/>
                    <a:lumOff val="25000"/>
                  </a:prstClr>
                </a:solidFill>
                <a:cs typeface="+mn-ea"/>
                <a:sym typeface="+mn-lt"/>
              </a:rPr>
              <a:t>隐患排查的常用方法有</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2、隐患排查与治理方法</a:t>
            </a:r>
          </a:p>
        </p:txBody>
      </p:sp>
      <p:sp>
        <p:nvSpPr>
          <p:cNvPr id="3" name="文本框 2"/>
          <p:cNvSpPr txBox="1"/>
          <p:nvPr/>
        </p:nvSpPr>
        <p:spPr>
          <a:xfrm>
            <a:off x="563034" y="1068493"/>
            <a:ext cx="69045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隐患排查与治理方法——作业危害分析法</a:t>
            </a:r>
          </a:p>
        </p:txBody>
      </p:sp>
      <p:graphicFrame>
        <p:nvGraphicFramePr>
          <p:cNvPr id="4" name="Group 52"/>
          <p:cNvGraphicFramePr>
            <a:graphicFrameLocks noGrp="1"/>
          </p:cNvGraphicFramePr>
          <p:nvPr/>
        </p:nvGraphicFramePr>
        <p:xfrm>
          <a:off x="1353554" y="1774688"/>
          <a:ext cx="9704216" cy="4669051"/>
        </p:xfrm>
        <a:graphic>
          <a:graphicData uri="http://schemas.openxmlformats.org/drawingml/2006/table">
            <a:tbl>
              <a:tblPr/>
              <a:tblGrid>
                <a:gridCol w="2753512"/>
                <a:gridCol w="3084316"/>
                <a:gridCol w="1908336"/>
                <a:gridCol w="1958052"/>
              </a:tblGrid>
              <a:tr h="448733">
                <a:tc gridSpan="4">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pPr>
                      <a:r>
                        <a:rPr kumimoji="0" lang="zh-CN" altLang="en-GB" sz="2000" b="0" i="0" u="none" strike="noStrike" cap="none" normalizeH="0" baseline="0" dirty="0">
                          <a:ln>
                            <a:noFill/>
                          </a:ln>
                          <a:solidFill>
                            <a:schemeClr val="tx1">
                              <a:lumMod val="75000"/>
                              <a:lumOff val="25000"/>
                            </a:schemeClr>
                          </a:solidFill>
                          <a:effectLst/>
                          <a:latin typeface="+mn-lt"/>
                          <a:ea typeface="+mn-ea"/>
                          <a:cs typeface="+mn-ea"/>
                          <a:sym typeface="+mn-lt"/>
                        </a:rPr>
                        <a:t>工作安全分析</a:t>
                      </a:r>
                    </a:p>
                  </a:txBody>
                  <a:tcPr marL="110141" marR="110141" marT="41303" marB="413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p>
                  </a:txBody>
                  <a:tcPr/>
                </a:tc>
                <a:tc hMerge="1">
                  <a:txBody>
                    <a:bodyPr/>
                    <a:lstStyle/>
                    <a:p>
                      <a:endParaRPr lang="zh-CN"/>
                    </a:p>
                  </a:txBody>
                  <a:tcPr/>
                </a:tc>
                <a:tc hMerge="1">
                  <a:txBody>
                    <a:bodyPr/>
                    <a:lstStyle/>
                    <a:p>
                      <a:endParaRPr lang="zh-CN"/>
                    </a:p>
                  </a:txBody>
                  <a:tcPr/>
                </a:tc>
              </a:tr>
              <a:tr h="619055">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a:ln>
                            <a:noFill/>
                          </a:ln>
                          <a:solidFill>
                            <a:schemeClr val="tx1">
                              <a:lumMod val="75000"/>
                              <a:lumOff val="25000"/>
                            </a:schemeClr>
                          </a:solidFill>
                          <a:effectLst/>
                          <a:latin typeface="+mn-lt"/>
                          <a:ea typeface="+mn-ea"/>
                          <a:cs typeface="+mn-ea"/>
                          <a:sym typeface="+mn-lt"/>
                        </a:rPr>
                        <a:t>作业名称：</a:t>
                      </a:r>
                    </a:p>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dirty="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GB" sz="1600" b="0" i="0" u="none" strike="noStrike" cap="none" normalizeH="0" baseline="0" dirty="0">
                          <a:ln>
                            <a:noFill/>
                          </a:ln>
                          <a:solidFill>
                            <a:schemeClr val="tx1">
                              <a:lumMod val="75000"/>
                              <a:lumOff val="25000"/>
                            </a:schemeClr>
                          </a:solidFill>
                          <a:effectLst/>
                          <a:latin typeface="+mn-lt"/>
                          <a:ea typeface="+mn-ea"/>
                          <a:cs typeface="+mn-ea"/>
                          <a:sym typeface="+mn-lt"/>
                        </a:rPr>
                        <a:t>作业地点：</a:t>
                      </a: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GB" sz="1600" b="0" i="0" u="none" strike="noStrike" cap="none" normalizeH="0" baseline="0" dirty="0">
                          <a:ln>
                            <a:noFill/>
                          </a:ln>
                          <a:solidFill>
                            <a:schemeClr val="tx1">
                              <a:lumMod val="75000"/>
                              <a:lumOff val="25000"/>
                            </a:schemeClr>
                          </a:solidFill>
                          <a:effectLst/>
                          <a:latin typeface="+mn-lt"/>
                          <a:ea typeface="+mn-ea"/>
                          <a:cs typeface="+mn-ea"/>
                          <a:sym typeface="+mn-lt"/>
                        </a:rPr>
                        <a:t>分析人员：</a:t>
                      </a: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GB" sz="1600" b="0" i="0" u="none" strike="noStrike" cap="none" normalizeH="0" baseline="0" dirty="0">
                          <a:ln>
                            <a:noFill/>
                          </a:ln>
                          <a:solidFill>
                            <a:schemeClr val="tx1">
                              <a:lumMod val="75000"/>
                              <a:lumOff val="25000"/>
                            </a:schemeClr>
                          </a:solidFill>
                          <a:effectLst/>
                          <a:latin typeface="+mn-lt"/>
                          <a:ea typeface="+mn-ea"/>
                          <a:cs typeface="+mn-ea"/>
                          <a:sym typeface="+mn-lt"/>
                        </a:rPr>
                        <a:t>日</a:t>
                      </a:r>
                      <a:r>
                        <a:rPr kumimoji="0" lang="zh-CN" altLang="en-US" sz="1600" b="0" i="0" u="none" strike="noStrike" cap="none" normalizeH="0" baseline="0" dirty="0">
                          <a:ln>
                            <a:noFill/>
                          </a:ln>
                          <a:solidFill>
                            <a:schemeClr val="tx1">
                              <a:lumMod val="75000"/>
                              <a:lumOff val="25000"/>
                            </a:schemeClr>
                          </a:solidFill>
                          <a:effectLst/>
                          <a:latin typeface="+mn-lt"/>
                          <a:ea typeface="+mn-ea"/>
                          <a:cs typeface="+mn-ea"/>
                          <a:sym typeface="+mn-lt"/>
                        </a:rPr>
                        <a:t>      </a:t>
                      </a:r>
                      <a:r>
                        <a:rPr kumimoji="0" lang="zh-CN" altLang="en-GB" sz="1600" b="0" i="0" u="none" strike="noStrike" cap="none" normalizeH="0" baseline="0" dirty="0">
                          <a:ln>
                            <a:noFill/>
                          </a:ln>
                          <a:solidFill>
                            <a:schemeClr val="tx1">
                              <a:lumMod val="75000"/>
                              <a:lumOff val="25000"/>
                            </a:schemeClr>
                          </a:solidFill>
                          <a:effectLst/>
                          <a:latin typeface="+mn-lt"/>
                          <a:ea typeface="+mn-ea"/>
                          <a:cs typeface="+mn-ea"/>
                          <a:sym typeface="+mn-lt"/>
                        </a:rPr>
                        <a:t>期：</a:t>
                      </a:r>
                    </a:p>
                  </a:txBody>
                  <a:tcPr marL="110141" marR="110141" marT="41303" marB="413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6447">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GB" sz="1600" b="0" i="0" u="none" strike="noStrike" cap="none" normalizeH="0" baseline="0" dirty="0">
                          <a:ln>
                            <a:noFill/>
                          </a:ln>
                          <a:solidFill>
                            <a:schemeClr val="tx1">
                              <a:lumMod val="75000"/>
                              <a:lumOff val="25000"/>
                            </a:schemeClr>
                          </a:solidFill>
                          <a:effectLst/>
                          <a:latin typeface="+mn-lt"/>
                          <a:ea typeface="+mn-ea"/>
                          <a:cs typeface="+mn-ea"/>
                          <a:sym typeface="+mn-lt"/>
                        </a:rPr>
                        <a:t>任务或步骤描述</a:t>
                      </a:r>
                    </a:p>
                  </a:txBody>
                  <a:tcPr marL="110141" marR="110141" marT="41303" marB="413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GB" sz="1600" b="0" i="0" u="none" strike="noStrike" cap="none" normalizeH="0" baseline="0" dirty="0">
                          <a:ln>
                            <a:noFill/>
                          </a:ln>
                          <a:solidFill>
                            <a:schemeClr val="tx1">
                              <a:lumMod val="75000"/>
                              <a:lumOff val="25000"/>
                            </a:schemeClr>
                          </a:solidFill>
                          <a:effectLst/>
                          <a:latin typeface="+mn-lt"/>
                          <a:ea typeface="+mn-ea"/>
                          <a:cs typeface="+mn-ea"/>
                          <a:sym typeface="+mn-lt"/>
                        </a:rPr>
                        <a:t>潜在危害</a:t>
                      </a: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GB" sz="1600" b="0" i="0" u="none" strike="noStrike" cap="none" normalizeH="0" baseline="0" dirty="0">
                          <a:ln>
                            <a:noFill/>
                          </a:ln>
                          <a:solidFill>
                            <a:schemeClr val="tx1">
                              <a:lumMod val="75000"/>
                              <a:lumOff val="25000"/>
                            </a:schemeClr>
                          </a:solidFill>
                          <a:effectLst/>
                          <a:latin typeface="+mn-lt"/>
                          <a:ea typeface="+mn-ea"/>
                          <a:cs typeface="+mn-ea"/>
                          <a:sym typeface="+mn-lt"/>
                        </a:rPr>
                        <a:t>危害控制措施</a:t>
                      </a:r>
                    </a:p>
                  </a:txBody>
                  <a:tcPr marL="110141" marR="110141" marT="41303" marB="413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p>
                  </a:txBody>
                  <a:tcPr/>
                </a:tc>
              </a:tr>
              <a:tr h="451415">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100" b="1" i="0" u="none" strike="noStrike" cap="none" normalizeH="0" baseline="0">
                          <a:ln>
                            <a:noFill/>
                          </a:ln>
                          <a:solidFill>
                            <a:schemeClr val="tx1">
                              <a:lumMod val="75000"/>
                              <a:lumOff val="25000"/>
                            </a:schemeClr>
                          </a:solidFill>
                          <a:effectLst/>
                          <a:latin typeface="+mn-lt"/>
                          <a:ea typeface="+mn-ea"/>
                          <a:cs typeface="+mn-ea"/>
                          <a:sym typeface="+mn-lt"/>
                        </a:rPr>
                        <a:t>1</a:t>
                      </a:r>
                      <a:r>
                        <a:rPr kumimoji="0" lang="en-GB" altLang="zh-CN" sz="1100" b="1" i="0" u="none" strike="noStrike" cap="none" normalizeH="0" baseline="0">
                          <a:ln>
                            <a:noFill/>
                          </a:ln>
                          <a:solidFill>
                            <a:schemeClr val="tx1">
                              <a:lumMod val="75000"/>
                              <a:lumOff val="25000"/>
                            </a:schemeClr>
                          </a:solidFill>
                          <a:effectLst/>
                          <a:latin typeface="+mn-lt"/>
                          <a:ea typeface="+mn-ea"/>
                          <a:cs typeface="+mn-ea"/>
                          <a:sym typeface="+mn-lt"/>
                        </a:rPr>
                        <a:t>.</a:t>
                      </a:r>
                      <a:endParaRPr kumimoji="0" lang="en-US" altLang="zh-CN" sz="1100" b="1" i="0" u="none" strike="noStrike" cap="none" normalizeH="0" baseline="0">
                        <a:ln>
                          <a:noFill/>
                        </a:ln>
                        <a:solidFill>
                          <a:schemeClr val="tx1">
                            <a:lumMod val="75000"/>
                            <a:lumOff val="25000"/>
                          </a:schemeClr>
                        </a:solidFill>
                        <a:effectLst/>
                        <a:latin typeface="+mn-lt"/>
                        <a:ea typeface="+mn-ea"/>
                        <a:cs typeface="+mn-ea"/>
                        <a:sym typeface="+mn-lt"/>
                      </a:endParaRP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dirty="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r>
              <a:tr h="451415">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100" b="1" i="0" u="none" strike="noStrike" cap="none" normalizeH="0" baseline="0" dirty="0">
                          <a:ln>
                            <a:noFill/>
                          </a:ln>
                          <a:solidFill>
                            <a:schemeClr val="tx1">
                              <a:lumMod val="75000"/>
                              <a:lumOff val="25000"/>
                            </a:schemeClr>
                          </a:solidFill>
                          <a:effectLst/>
                          <a:latin typeface="+mn-lt"/>
                          <a:ea typeface="+mn-ea"/>
                          <a:cs typeface="+mn-ea"/>
                          <a:sym typeface="+mn-lt"/>
                        </a:rPr>
                        <a:t>2.</a:t>
                      </a: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1100" b="1" i="0" u="none" strike="noStrike" cap="none" normalizeH="0" baseline="0" dirty="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dirty="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dirty="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r>
              <a:tr h="451415">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100" b="1" i="0" u="none" strike="noStrike" cap="none" normalizeH="0" baseline="0">
                          <a:ln>
                            <a:noFill/>
                          </a:ln>
                          <a:solidFill>
                            <a:schemeClr val="tx1">
                              <a:lumMod val="75000"/>
                              <a:lumOff val="25000"/>
                            </a:schemeClr>
                          </a:solidFill>
                          <a:effectLst/>
                          <a:latin typeface="+mn-lt"/>
                          <a:ea typeface="+mn-ea"/>
                          <a:cs typeface="+mn-ea"/>
                          <a:sym typeface="+mn-lt"/>
                        </a:rPr>
                        <a:t>3.</a:t>
                      </a: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dirty="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r>
              <a:tr h="451415">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100" b="1" i="0" u="none" strike="noStrike" cap="none" normalizeH="0" baseline="0">
                          <a:ln>
                            <a:noFill/>
                          </a:ln>
                          <a:solidFill>
                            <a:schemeClr val="tx1">
                              <a:lumMod val="75000"/>
                              <a:lumOff val="25000"/>
                            </a:schemeClr>
                          </a:solidFill>
                          <a:effectLst/>
                          <a:latin typeface="+mn-lt"/>
                          <a:ea typeface="+mn-ea"/>
                          <a:cs typeface="+mn-ea"/>
                          <a:sym typeface="+mn-lt"/>
                        </a:rPr>
                        <a:t>4.</a:t>
                      </a: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r>
              <a:tr h="451415">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100" b="1" i="0" u="none" strike="noStrike" cap="none" normalizeH="0" baseline="0">
                          <a:ln>
                            <a:noFill/>
                          </a:ln>
                          <a:solidFill>
                            <a:schemeClr val="tx1">
                              <a:lumMod val="75000"/>
                              <a:lumOff val="25000"/>
                            </a:schemeClr>
                          </a:solidFill>
                          <a:effectLst/>
                          <a:latin typeface="+mn-lt"/>
                          <a:ea typeface="+mn-ea"/>
                          <a:cs typeface="+mn-ea"/>
                          <a:sym typeface="+mn-lt"/>
                        </a:rPr>
                        <a:t>5.</a:t>
                      </a: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r>
              <a:tr h="398687">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zh-CN" sz="1100" b="1" i="0" u="none" strike="noStrike" cap="none" normalizeH="0" baseline="0">
                          <a:ln>
                            <a:noFill/>
                          </a:ln>
                          <a:solidFill>
                            <a:schemeClr val="tx1">
                              <a:lumMod val="75000"/>
                              <a:lumOff val="25000"/>
                            </a:schemeClr>
                          </a:solidFill>
                          <a:effectLst/>
                          <a:latin typeface="+mn-lt"/>
                          <a:ea typeface="+mn-ea"/>
                          <a:cs typeface="+mn-ea"/>
                          <a:sym typeface="+mn-lt"/>
                        </a:rPr>
                        <a:t>6.</a:t>
                      </a:r>
                    </a:p>
                  </a:txBody>
                  <a:tcPr marL="110141" marR="110141" marT="41303" marB="413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r>
              <a:tr h="619053">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dirty="0">
                          <a:ln>
                            <a:noFill/>
                          </a:ln>
                          <a:solidFill>
                            <a:schemeClr val="tx1">
                              <a:lumMod val="75000"/>
                              <a:lumOff val="25000"/>
                            </a:schemeClr>
                          </a:solidFill>
                          <a:effectLst/>
                          <a:latin typeface="+mn-lt"/>
                          <a:ea typeface="+mn-ea"/>
                          <a:cs typeface="+mn-ea"/>
                          <a:sym typeface="+mn-lt"/>
                        </a:rPr>
                        <a:t>审批人员签字：</a:t>
                      </a:r>
                    </a:p>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600" b="1" i="0" u="none" strike="noStrike" cap="none" normalizeH="0" baseline="0" dirty="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GB" sz="1600" b="1" i="0" u="none" strike="noStrike" cap="none" normalizeH="0" baseline="0" dirty="0">
                          <a:ln>
                            <a:noFill/>
                          </a:ln>
                          <a:solidFill>
                            <a:schemeClr val="tx1">
                              <a:lumMod val="75000"/>
                              <a:lumOff val="25000"/>
                            </a:schemeClr>
                          </a:solidFill>
                          <a:effectLst/>
                          <a:latin typeface="+mn-lt"/>
                          <a:ea typeface="+mn-ea"/>
                          <a:cs typeface="+mn-ea"/>
                          <a:sym typeface="+mn-lt"/>
                        </a:rPr>
                        <a:t>审批人员职务：</a:t>
                      </a: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GB" sz="1600" b="1" i="0" u="none" strike="noStrike" cap="none" normalizeH="0" baseline="0" dirty="0">
                          <a:ln>
                            <a:noFill/>
                          </a:ln>
                          <a:solidFill>
                            <a:schemeClr val="tx1">
                              <a:lumMod val="75000"/>
                              <a:lumOff val="25000"/>
                            </a:schemeClr>
                          </a:solidFill>
                          <a:effectLst/>
                          <a:latin typeface="+mn-lt"/>
                          <a:ea typeface="+mn-ea"/>
                          <a:cs typeface="+mn-ea"/>
                          <a:sym typeface="+mn-lt"/>
                        </a:rPr>
                        <a:t>日</a:t>
                      </a:r>
                      <a:r>
                        <a:rPr kumimoji="0" lang="zh-CN" altLang="en-US" sz="1600" b="1" i="0" u="none" strike="noStrike" cap="none" normalizeH="0" baseline="0" dirty="0">
                          <a:ln>
                            <a:noFill/>
                          </a:ln>
                          <a:solidFill>
                            <a:schemeClr val="tx1">
                              <a:lumMod val="75000"/>
                              <a:lumOff val="25000"/>
                            </a:schemeClr>
                          </a:solidFill>
                          <a:effectLst/>
                          <a:latin typeface="+mn-lt"/>
                          <a:ea typeface="+mn-ea"/>
                          <a:cs typeface="+mn-ea"/>
                          <a:sym typeface="+mn-lt"/>
                        </a:rPr>
                        <a:t>    </a:t>
                      </a:r>
                      <a:r>
                        <a:rPr kumimoji="0" lang="zh-CN" altLang="en-GB" sz="1600" b="1" i="0" u="none" strike="noStrike" cap="none" normalizeH="0" baseline="0" dirty="0">
                          <a:ln>
                            <a:noFill/>
                          </a:ln>
                          <a:solidFill>
                            <a:schemeClr val="tx1">
                              <a:lumMod val="75000"/>
                              <a:lumOff val="25000"/>
                            </a:schemeClr>
                          </a:solidFill>
                          <a:effectLst/>
                          <a:latin typeface="+mn-lt"/>
                          <a:ea typeface="+mn-ea"/>
                          <a:cs typeface="+mn-ea"/>
                          <a:sym typeface="+mn-lt"/>
                        </a:rPr>
                        <a:t>期：</a:t>
                      </a:r>
                    </a:p>
                  </a:txBody>
                  <a:tcPr marL="110141" marR="110141" marT="41303" marB="413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2、隐患排查与治理方法</a:t>
            </a:r>
          </a:p>
        </p:txBody>
      </p:sp>
      <p:sp>
        <p:nvSpPr>
          <p:cNvPr id="3" name="文本框 2"/>
          <p:cNvSpPr txBox="1"/>
          <p:nvPr/>
        </p:nvSpPr>
        <p:spPr>
          <a:xfrm>
            <a:off x="563034" y="1068494"/>
            <a:ext cx="69045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隐患排查与治理方法——安全检查表法</a:t>
            </a:r>
          </a:p>
        </p:txBody>
      </p:sp>
      <p:sp>
        <p:nvSpPr>
          <p:cNvPr id="2" name="文本框 1"/>
          <p:cNvSpPr txBox="1"/>
          <p:nvPr/>
        </p:nvSpPr>
        <p:spPr>
          <a:xfrm>
            <a:off x="1680633" y="1948180"/>
            <a:ext cx="5659120" cy="2390911"/>
          </a:xfrm>
          <a:prstGeom prst="rect">
            <a:avLst/>
          </a:prstGeom>
          <a:noFill/>
        </p:spPr>
        <p:txBody>
          <a:bodyPr wrap="square" rtlCol="0" anchor="t">
            <a:spAutoFit/>
          </a:bodyPr>
          <a:lstStyle/>
          <a:p>
            <a:pPr marL="457200" indent="-457200" defTabSz="1219200">
              <a:lnSpc>
                <a:spcPct val="200000"/>
              </a:lnSpc>
              <a:buFont typeface="+mj-ea"/>
              <a:buAutoNum type="circleNumDbPlain"/>
            </a:pPr>
            <a:r>
              <a:rPr lang="zh-CN" altLang="en-US" sz="1865" b="1">
                <a:solidFill>
                  <a:prstClr val="black">
                    <a:lumMod val="75000"/>
                    <a:lumOff val="25000"/>
                  </a:prstClr>
                </a:solidFill>
                <a:cs typeface="+mn-ea"/>
                <a:sym typeface="+mn-lt"/>
              </a:rPr>
              <a:t>将一系列项目列出检查表进行分析</a:t>
            </a:r>
          </a:p>
          <a:p>
            <a:pPr marL="457200" indent="-457200" defTabSz="1219200">
              <a:lnSpc>
                <a:spcPct val="200000"/>
              </a:lnSpc>
              <a:buFont typeface="+mj-ea"/>
              <a:buAutoNum type="circleNumDbPlain"/>
            </a:pPr>
            <a:r>
              <a:rPr lang="zh-CN" altLang="en-US" sz="1865" b="1">
                <a:solidFill>
                  <a:prstClr val="black">
                    <a:lumMod val="75000"/>
                    <a:lumOff val="25000"/>
                  </a:prstClr>
                </a:solidFill>
                <a:cs typeface="+mn-ea"/>
                <a:sym typeface="+mn-lt"/>
              </a:rPr>
              <a:t>确定系统、场所的状态是否符合安全要求</a:t>
            </a:r>
          </a:p>
          <a:p>
            <a:pPr marL="457200" indent="-457200" defTabSz="1219200">
              <a:lnSpc>
                <a:spcPct val="200000"/>
              </a:lnSpc>
              <a:buFont typeface="+mj-ea"/>
              <a:buAutoNum type="circleNumDbPlain"/>
            </a:pPr>
            <a:r>
              <a:rPr lang="zh-CN" altLang="en-US" sz="1865" b="1">
                <a:solidFill>
                  <a:prstClr val="black">
                    <a:lumMod val="75000"/>
                    <a:lumOff val="25000"/>
                  </a:prstClr>
                </a:solidFill>
                <a:cs typeface="+mn-ea"/>
                <a:sym typeface="+mn-lt"/>
              </a:rPr>
              <a:t>通过检查发现系统中存在的安全隐患</a:t>
            </a:r>
          </a:p>
          <a:p>
            <a:pPr marL="457200" indent="-457200" defTabSz="1219200">
              <a:lnSpc>
                <a:spcPct val="200000"/>
              </a:lnSpc>
              <a:buFont typeface="+mj-ea"/>
              <a:buAutoNum type="circleNumDbPlain"/>
            </a:pPr>
            <a:r>
              <a:rPr lang="zh-CN" altLang="en-US" sz="1865" b="1">
                <a:solidFill>
                  <a:prstClr val="black">
                    <a:lumMod val="75000"/>
                    <a:lumOff val="25000"/>
                  </a:prstClr>
                </a:solidFill>
                <a:cs typeface="+mn-ea"/>
                <a:sym typeface="+mn-lt"/>
              </a:rPr>
              <a:t>提出改进措施的一种方法</a:t>
            </a:r>
          </a:p>
        </p:txBody>
      </p:sp>
      <p:sp>
        <p:nvSpPr>
          <p:cNvPr id="5" name="文本框 4"/>
          <p:cNvSpPr txBox="1"/>
          <p:nvPr/>
        </p:nvSpPr>
        <p:spPr>
          <a:xfrm>
            <a:off x="1300480" y="4600787"/>
            <a:ext cx="6287347" cy="903581"/>
          </a:xfrm>
          <a:prstGeom prst="rect">
            <a:avLst/>
          </a:prstGeom>
          <a:noFill/>
        </p:spPr>
        <p:txBody>
          <a:bodyPr wrap="square" rtlCol="0" anchor="t">
            <a:spAutoFit/>
          </a:bodyPr>
          <a:lstStyle/>
          <a:p>
            <a:pPr defTabSz="1219200">
              <a:lnSpc>
                <a:spcPct val="150000"/>
              </a:lnSpc>
            </a:pPr>
            <a:r>
              <a:rPr lang="zh-CN" altLang="en-US" sz="1865">
                <a:solidFill>
                  <a:prstClr val="black">
                    <a:lumMod val="75000"/>
                    <a:lumOff val="25000"/>
                  </a:prstClr>
                </a:solidFill>
                <a:cs typeface="+mn-ea"/>
                <a:sym typeface="+mn-lt"/>
              </a:rPr>
              <a:t>检查项目可以包括场地、周边环境、设施、设备、操作、管理等各方面。</a:t>
            </a:r>
          </a:p>
        </p:txBody>
      </p:sp>
      <p:grpSp>
        <p:nvGrpSpPr>
          <p:cNvPr id="6" name="组合 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flipH="1">
            <a:off x="6869642" y="569171"/>
            <a:ext cx="4650317" cy="6098117"/>
            <a:chOff x="4352926" y="1327150"/>
            <a:chExt cx="3487738" cy="4573588"/>
          </a:xfrm>
        </p:grpSpPr>
        <p:sp>
          <p:nvSpPr>
            <p:cNvPr id="7" name="íṩľïḍè"/>
            <p:cNvSpPr/>
            <p:nvPr/>
          </p:nvSpPr>
          <p:spPr bwMode="auto">
            <a:xfrm>
              <a:off x="4721226" y="5772150"/>
              <a:ext cx="2373313" cy="128588"/>
            </a:xfrm>
            <a:prstGeom prst="ellipse">
              <a:avLst/>
            </a:prstGeom>
            <a:solidFill>
              <a:srgbClr val="BCAEB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 name="ïṩlïḑè"/>
            <p:cNvSpPr/>
            <p:nvPr/>
          </p:nvSpPr>
          <p:spPr bwMode="auto">
            <a:xfrm>
              <a:off x="5043489" y="5473700"/>
              <a:ext cx="1703388" cy="323850"/>
            </a:xfrm>
            <a:custGeom>
              <a:avLst/>
              <a:gdLst>
                <a:gd name="T0" fmla="*/ 988 w 988"/>
                <a:gd name="T1" fmla="*/ 188 h 188"/>
                <a:gd name="T2" fmla="*/ 106 w 988"/>
                <a:gd name="T3" fmla="*/ 188 h 188"/>
                <a:gd name="T4" fmla="*/ 0 w 988"/>
                <a:gd name="T5" fmla="*/ 99 h 188"/>
                <a:gd name="T6" fmla="*/ 0 w 988"/>
                <a:gd name="T7" fmla="*/ 86 h 188"/>
                <a:gd name="T8" fmla="*/ 106 w 988"/>
                <a:gd name="T9" fmla="*/ 0 h 188"/>
                <a:gd name="T10" fmla="*/ 988 w 988"/>
                <a:gd name="T11" fmla="*/ 0 h 188"/>
                <a:gd name="T12" fmla="*/ 963 w 988"/>
                <a:gd name="T13" fmla="*/ 90 h 188"/>
                <a:gd name="T14" fmla="*/ 988 w 988"/>
                <a:gd name="T15" fmla="*/ 188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8" h="188">
                  <a:moveTo>
                    <a:pt x="988" y="188"/>
                  </a:moveTo>
                  <a:cubicBezTo>
                    <a:pt x="106" y="188"/>
                    <a:pt x="106" y="188"/>
                    <a:pt x="106" y="188"/>
                  </a:cubicBezTo>
                  <a:cubicBezTo>
                    <a:pt x="51" y="188"/>
                    <a:pt x="0" y="147"/>
                    <a:pt x="0" y="99"/>
                  </a:cubicBezTo>
                  <a:cubicBezTo>
                    <a:pt x="0" y="86"/>
                    <a:pt x="0" y="86"/>
                    <a:pt x="0" y="86"/>
                  </a:cubicBezTo>
                  <a:cubicBezTo>
                    <a:pt x="0" y="39"/>
                    <a:pt x="51" y="0"/>
                    <a:pt x="106" y="0"/>
                  </a:cubicBezTo>
                  <a:cubicBezTo>
                    <a:pt x="988" y="0"/>
                    <a:pt x="988" y="0"/>
                    <a:pt x="988" y="0"/>
                  </a:cubicBezTo>
                  <a:cubicBezTo>
                    <a:pt x="988" y="0"/>
                    <a:pt x="963" y="31"/>
                    <a:pt x="963" y="90"/>
                  </a:cubicBezTo>
                  <a:cubicBezTo>
                    <a:pt x="963" y="157"/>
                    <a:pt x="988" y="188"/>
                    <a:pt x="988" y="188"/>
                  </a:cubicBezTo>
                  <a:close/>
                </a:path>
              </a:pathLst>
            </a:custGeom>
            <a:solidFill>
              <a:srgbClr val="FCFCF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9" name="îṧlíḍe"/>
            <p:cNvSpPr/>
            <p:nvPr/>
          </p:nvSpPr>
          <p:spPr bwMode="auto">
            <a:xfrm>
              <a:off x="5808664" y="5487988"/>
              <a:ext cx="955675" cy="315913"/>
            </a:xfrm>
            <a:custGeom>
              <a:avLst/>
              <a:gdLst>
                <a:gd name="T0" fmla="*/ 554 w 554"/>
                <a:gd name="T1" fmla="*/ 184 h 184"/>
                <a:gd name="T2" fmla="*/ 0 w 554"/>
                <a:gd name="T3" fmla="*/ 184 h 184"/>
                <a:gd name="T4" fmla="*/ 0 w 554"/>
                <a:gd name="T5" fmla="*/ 0 h 184"/>
                <a:gd name="T6" fmla="*/ 554 w 554"/>
                <a:gd name="T7" fmla="*/ 0 h 184"/>
                <a:gd name="T8" fmla="*/ 529 w 554"/>
                <a:gd name="T9" fmla="*/ 88 h 184"/>
                <a:gd name="T10" fmla="*/ 554 w 554"/>
                <a:gd name="T11" fmla="*/ 184 h 184"/>
              </a:gdLst>
              <a:ahLst/>
              <a:cxnLst>
                <a:cxn ang="0">
                  <a:pos x="T0" y="T1"/>
                </a:cxn>
                <a:cxn ang="0">
                  <a:pos x="T2" y="T3"/>
                </a:cxn>
                <a:cxn ang="0">
                  <a:pos x="T4" y="T5"/>
                </a:cxn>
                <a:cxn ang="0">
                  <a:pos x="T6" y="T7"/>
                </a:cxn>
                <a:cxn ang="0">
                  <a:pos x="T8" y="T9"/>
                </a:cxn>
                <a:cxn ang="0">
                  <a:pos x="T10" y="T11"/>
                </a:cxn>
              </a:cxnLst>
              <a:rect l="0" t="0" r="r" b="b"/>
              <a:pathLst>
                <a:path w="554" h="184">
                  <a:moveTo>
                    <a:pt x="554" y="184"/>
                  </a:moveTo>
                  <a:cubicBezTo>
                    <a:pt x="0" y="184"/>
                    <a:pt x="0" y="184"/>
                    <a:pt x="0" y="184"/>
                  </a:cubicBezTo>
                  <a:cubicBezTo>
                    <a:pt x="0" y="0"/>
                    <a:pt x="0" y="0"/>
                    <a:pt x="0" y="0"/>
                  </a:cubicBezTo>
                  <a:cubicBezTo>
                    <a:pt x="554" y="0"/>
                    <a:pt x="554" y="0"/>
                    <a:pt x="554" y="0"/>
                  </a:cubicBezTo>
                  <a:cubicBezTo>
                    <a:pt x="554" y="0"/>
                    <a:pt x="529" y="29"/>
                    <a:pt x="529" y="88"/>
                  </a:cubicBezTo>
                  <a:cubicBezTo>
                    <a:pt x="529" y="155"/>
                    <a:pt x="554" y="184"/>
                    <a:pt x="554" y="184"/>
                  </a:cubicBezTo>
                  <a:close/>
                </a:path>
              </a:pathLst>
            </a:custGeom>
            <a:solidFill>
              <a:srgbClr val="F0F0E2"/>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0" name="íšļïḑé"/>
            <p:cNvSpPr/>
            <p:nvPr/>
          </p:nvSpPr>
          <p:spPr bwMode="auto">
            <a:xfrm>
              <a:off x="5072064" y="5472113"/>
              <a:ext cx="196850" cy="330200"/>
            </a:xfrm>
            <a:custGeom>
              <a:avLst/>
              <a:gdLst>
                <a:gd name="T0" fmla="*/ 107 w 115"/>
                <a:gd name="T1" fmla="*/ 192 h 192"/>
                <a:gd name="T2" fmla="*/ 0 w 115"/>
                <a:gd name="T3" fmla="*/ 102 h 192"/>
                <a:gd name="T4" fmla="*/ 0 w 115"/>
                <a:gd name="T5" fmla="*/ 90 h 192"/>
                <a:gd name="T6" fmla="*/ 31 w 115"/>
                <a:gd name="T7" fmla="*/ 25 h 192"/>
                <a:gd name="T8" fmla="*/ 107 w 115"/>
                <a:gd name="T9" fmla="*/ 0 h 192"/>
                <a:gd name="T10" fmla="*/ 114 w 115"/>
                <a:gd name="T11" fmla="*/ 7 h 192"/>
                <a:gd name="T12" fmla="*/ 108 w 115"/>
                <a:gd name="T13" fmla="*/ 13 h 192"/>
                <a:gd name="T14" fmla="*/ 16 w 115"/>
                <a:gd name="T15" fmla="*/ 90 h 192"/>
                <a:gd name="T16" fmla="*/ 16 w 115"/>
                <a:gd name="T17" fmla="*/ 102 h 192"/>
                <a:gd name="T18" fmla="*/ 107 w 115"/>
                <a:gd name="T19" fmla="*/ 179 h 192"/>
                <a:gd name="T20" fmla="*/ 115 w 115"/>
                <a:gd name="T21" fmla="*/ 185 h 192"/>
                <a:gd name="T22" fmla="*/ 107 w 115"/>
                <a:gd name="T2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92">
                  <a:moveTo>
                    <a:pt x="107" y="192"/>
                  </a:moveTo>
                  <a:cubicBezTo>
                    <a:pt x="46" y="192"/>
                    <a:pt x="0" y="152"/>
                    <a:pt x="0" y="102"/>
                  </a:cubicBezTo>
                  <a:cubicBezTo>
                    <a:pt x="0" y="90"/>
                    <a:pt x="0" y="90"/>
                    <a:pt x="0" y="90"/>
                  </a:cubicBezTo>
                  <a:cubicBezTo>
                    <a:pt x="0" y="65"/>
                    <a:pt x="10" y="42"/>
                    <a:pt x="31" y="25"/>
                  </a:cubicBezTo>
                  <a:cubicBezTo>
                    <a:pt x="52" y="9"/>
                    <a:pt x="78" y="0"/>
                    <a:pt x="107" y="0"/>
                  </a:cubicBezTo>
                  <a:cubicBezTo>
                    <a:pt x="111" y="0"/>
                    <a:pt x="114" y="3"/>
                    <a:pt x="114" y="7"/>
                  </a:cubicBezTo>
                  <a:cubicBezTo>
                    <a:pt x="114" y="10"/>
                    <a:pt x="112" y="13"/>
                    <a:pt x="108" y="13"/>
                  </a:cubicBezTo>
                  <a:cubicBezTo>
                    <a:pt x="55" y="13"/>
                    <a:pt x="16" y="47"/>
                    <a:pt x="16" y="90"/>
                  </a:cubicBezTo>
                  <a:cubicBezTo>
                    <a:pt x="16" y="102"/>
                    <a:pt x="16" y="102"/>
                    <a:pt x="16" y="102"/>
                  </a:cubicBezTo>
                  <a:cubicBezTo>
                    <a:pt x="16" y="145"/>
                    <a:pt x="55" y="179"/>
                    <a:pt x="107" y="179"/>
                  </a:cubicBezTo>
                  <a:cubicBezTo>
                    <a:pt x="111" y="179"/>
                    <a:pt x="115" y="182"/>
                    <a:pt x="115" y="185"/>
                  </a:cubicBezTo>
                  <a:cubicBezTo>
                    <a:pt x="115" y="189"/>
                    <a:pt x="111" y="192"/>
                    <a:pt x="107" y="192"/>
                  </a:cubicBezTo>
                  <a:close/>
                </a:path>
              </a:pathLst>
            </a:custGeom>
            <a:solidFill>
              <a:srgbClr val="4A608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1" name="iṧ1îḍé"/>
            <p:cNvSpPr/>
            <p:nvPr/>
          </p:nvSpPr>
          <p:spPr bwMode="auto">
            <a:xfrm>
              <a:off x="5022851" y="5461000"/>
              <a:ext cx="1751013" cy="350838"/>
            </a:xfrm>
            <a:custGeom>
              <a:avLst/>
              <a:gdLst>
                <a:gd name="T0" fmla="*/ 1016 w 1016"/>
                <a:gd name="T1" fmla="*/ 204 h 204"/>
                <a:gd name="T2" fmla="*/ 116 w 1016"/>
                <a:gd name="T3" fmla="*/ 204 h 204"/>
                <a:gd name="T4" fmla="*/ 0 w 1016"/>
                <a:gd name="T5" fmla="*/ 107 h 204"/>
                <a:gd name="T6" fmla="*/ 0 w 1016"/>
                <a:gd name="T7" fmla="*/ 94 h 204"/>
                <a:gd name="T8" fmla="*/ 116 w 1016"/>
                <a:gd name="T9" fmla="*/ 0 h 204"/>
                <a:gd name="T10" fmla="*/ 1016 w 1016"/>
                <a:gd name="T11" fmla="*/ 0 h 204"/>
                <a:gd name="T12" fmla="*/ 1016 w 1016"/>
                <a:gd name="T13" fmla="*/ 20 h 204"/>
                <a:gd name="T14" fmla="*/ 116 w 1016"/>
                <a:gd name="T15" fmla="*/ 20 h 204"/>
                <a:gd name="T16" fmla="*/ 28 w 1016"/>
                <a:gd name="T17" fmla="*/ 94 h 204"/>
                <a:gd name="T18" fmla="*/ 28 w 1016"/>
                <a:gd name="T19" fmla="*/ 107 h 204"/>
                <a:gd name="T20" fmla="*/ 116 w 1016"/>
                <a:gd name="T21" fmla="*/ 184 h 204"/>
                <a:gd name="T22" fmla="*/ 1016 w 1016"/>
                <a:gd name="T23" fmla="*/ 184 h 204"/>
                <a:gd name="T24" fmla="*/ 1016 w 1016"/>
                <a:gd name="T25"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6" h="204">
                  <a:moveTo>
                    <a:pt x="1016" y="204"/>
                  </a:moveTo>
                  <a:cubicBezTo>
                    <a:pt x="116" y="204"/>
                    <a:pt x="116" y="204"/>
                    <a:pt x="116" y="204"/>
                  </a:cubicBezTo>
                  <a:cubicBezTo>
                    <a:pt x="54" y="204"/>
                    <a:pt x="0" y="162"/>
                    <a:pt x="0" y="107"/>
                  </a:cubicBezTo>
                  <a:cubicBezTo>
                    <a:pt x="0" y="94"/>
                    <a:pt x="0" y="94"/>
                    <a:pt x="0" y="94"/>
                  </a:cubicBezTo>
                  <a:cubicBezTo>
                    <a:pt x="0" y="42"/>
                    <a:pt x="53" y="0"/>
                    <a:pt x="116" y="0"/>
                  </a:cubicBezTo>
                  <a:cubicBezTo>
                    <a:pt x="1016" y="0"/>
                    <a:pt x="1016" y="0"/>
                    <a:pt x="1016" y="0"/>
                  </a:cubicBezTo>
                  <a:cubicBezTo>
                    <a:pt x="1016" y="20"/>
                    <a:pt x="1016" y="20"/>
                    <a:pt x="1016" y="20"/>
                  </a:cubicBezTo>
                  <a:cubicBezTo>
                    <a:pt x="116" y="20"/>
                    <a:pt x="116" y="20"/>
                    <a:pt x="116" y="20"/>
                  </a:cubicBezTo>
                  <a:cubicBezTo>
                    <a:pt x="67" y="20"/>
                    <a:pt x="28" y="54"/>
                    <a:pt x="28" y="94"/>
                  </a:cubicBezTo>
                  <a:cubicBezTo>
                    <a:pt x="28" y="107"/>
                    <a:pt x="28" y="107"/>
                    <a:pt x="28" y="107"/>
                  </a:cubicBezTo>
                  <a:cubicBezTo>
                    <a:pt x="28" y="149"/>
                    <a:pt x="68" y="184"/>
                    <a:pt x="116" y="184"/>
                  </a:cubicBezTo>
                  <a:cubicBezTo>
                    <a:pt x="1016" y="184"/>
                    <a:pt x="1016" y="184"/>
                    <a:pt x="1016" y="184"/>
                  </a:cubicBezTo>
                  <a:lnTo>
                    <a:pt x="1016" y="204"/>
                  </a:lnTo>
                  <a:close/>
                </a:path>
              </a:pathLst>
            </a:custGeom>
            <a:solidFill>
              <a:srgbClr val="593F3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2" name="iṧḻidê"/>
            <p:cNvSpPr/>
            <p:nvPr/>
          </p:nvSpPr>
          <p:spPr bwMode="auto">
            <a:xfrm>
              <a:off x="5278439" y="4264025"/>
              <a:ext cx="1125538" cy="239713"/>
            </a:xfrm>
            <a:custGeom>
              <a:avLst/>
              <a:gdLst>
                <a:gd name="T0" fmla="*/ 653 w 653"/>
                <a:gd name="T1" fmla="*/ 140 h 140"/>
                <a:gd name="T2" fmla="*/ 76 w 653"/>
                <a:gd name="T3" fmla="*/ 140 h 140"/>
                <a:gd name="T4" fmla="*/ 0 w 653"/>
                <a:gd name="T5" fmla="*/ 71 h 140"/>
                <a:gd name="T6" fmla="*/ 0 w 653"/>
                <a:gd name="T7" fmla="*/ 61 h 140"/>
                <a:gd name="T8" fmla="*/ 76 w 653"/>
                <a:gd name="T9" fmla="*/ 0 h 140"/>
                <a:gd name="T10" fmla="*/ 653 w 653"/>
                <a:gd name="T11" fmla="*/ 0 h 140"/>
                <a:gd name="T12" fmla="*/ 634 w 653"/>
                <a:gd name="T13" fmla="*/ 67 h 140"/>
                <a:gd name="T14" fmla="*/ 653 w 653"/>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3" h="140">
                  <a:moveTo>
                    <a:pt x="653" y="140"/>
                  </a:moveTo>
                  <a:cubicBezTo>
                    <a:pt x="76" y="140"/>
                    <a:pt x="76" y="140"/>
                    <a:pt x="76" y="140"/>
                  </a:cubicBezTo>
                  <a:cubicBezTo>
                    <a:pt x="35" y="140"/>
                    <a:pt x="0" y="106"/>
                    <a:pt x="0" y="71"/>
                  </a:cubicBezTo>
                  <a:cubicBezTo>
                    <a:pt x="0" y="61"/>
                    <a:pt x="0" y="61"/>
                    <a:pt x="0" y="61"/>
                  </a:cubicBezTo>
                  <a:cubicBezTo>
                    <a:pt x="0" y="25"/>
                    <a:pt x="35" y="0"/>
                    <a:pt x="76" y="0"/>
                  </a:cubicBezTo>
                  <a:cubicBezTo>
                    <a:pt x="653" y="0"/>
                    <a:pt x="653" y="0"/>
                    <a:pt x="653" y="0"/>
                  </a:cubicBezTo>
                  <a:cubicBezTo>
                    <a:pt x="653" y="0"/>
                    <a:pt x="634" y="23"/>
                    <a:pt x="634" y="67"/>
                  </a:cubicBezTo>
                  <a:cubicBezTo>
                    <a:pt x="634" y="117"/>
                    <a:pt x="653" y="140"/>
                    <a:pt x="653" y="140"/>
                  </a:cubicBezTo>
                  <a:close/>
                </a:path>
              </a:pathLst>
            </a:custGeom>
            <a:solidFill>
              <a:srgbClr val="FCFCF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3" name="išḷïḋè"/>
            <p:cNvSpPr/>
            <p:nvPr/>
          </p:nvSpPr>
          <p:spPr bwMode="auto">
            <a:xfrm>
              <a:off x="5622926" y="4264025"/>
              <a:ext cx="792163" cy="239713"/>
            </a:xfrm>
            <a:custGeom>
              <a:avLst/>
              <a:gdLst>
                <a:gd name="T0" fmla="*/ 460 w 460"/>
                <a:gd name="T1" fmla="*/ 140 h 140"/>
                <a:gd name="T2" fmla="*/ 0 w 460"/>
                <a:gd name="T3" fmla="*/ 140 h 140"/>
                <a:gd name="T4" fmla="*/ 0 w 460"/>
                <a:gd name="T5" fmla="*/ 0 h 140"/>
                <a:gd name="T6" fmla="*/ 460 w 460"/>
                <a:gd name="T7" fmla="*/ 0 h 140"/>
                <a:gd name="T8" fmla="*/ 442 w 460"/>
                <a:gd name="T9" fmla="*/ 67 h 140"/>
                <a:gd name="T10" fmla="*/ 460 w 460"/>
                <a:gd name="T11" fmla="*/ 140 h 140"/>
              </a:gdLst>
              <a:ahLst/>
              <a:cxnLst>
                <a:cxn ang="0">
                  <a:pos x="T0" y="T1"/>
                </a:cxn>
                <a:cxn ang="0">
                  <a:pos x="T2" y="T3"/>
                </a:cxn>
                <a:cxn ang="0">
                  <a:pos x="T4" y="T5"/>
                </a:cxn>
                <a:cxn ang="0">
                  <a:pos x="T6" y="T7"/>
                </a:cxn>
                <a:cxn ang="0">
                  <a:pos x="T8" y="T9"/>
                </a:cxn>
                <a:cxn ang="0">
                  <a:pos x="T10" y="T11"/>
                </a:cxn>
              </a:cxnLst>
              <a:rect l="0" t="0" r="r" b="b"/>
              <a:pathLst>
                <a:path w="460" h="140">
                  <a:moveTo>
                    <a:pt x="460" y="140"/>
                  </a:moveTo>
                  <a:cubicBezTo>
                    <a:pt x="0" y="140"/>
                    <a:pt x="0" y="140"/>
                    <a:pt x="0" y="140"/>
                  </a:cubicBezTo>
                  <a:cubicBezTo>
                    <a:pt x="0" y="0"/>
                    <a:pt x="0" y="0"/>
                    <a:pt x="0" y="0"/>
                  </a:cubicBezTo>
                  <a:cubicBezTo>
                    <a:pt x="460" y="0"/>
                    <a:pt x="460" y="0"/>
                    <a:pt x="460" y="0"/>
                  </a:cubicBezTo>
                  <a:cubicBezTo>
                    <a:pt x="460" y="0"/>
                    <a:pt x="442" y="23"/>
                    <a:pt x="442" y="67"/>
                  </a:cubicBezTo>
                  <a:cubicBezTo>
                    <a:pt x="442" y="117"/>
                    <a:pt x="460" y="140"/>
                    <a:pt x="460" y="140"/>
                  </a:cubicBezTo>
                  <a:close/>
                </a:path>
              </a:pathLst>
            </a:custGeom>
            <a:solidFill>
              <a:srgbClr val="F0F0E2"/>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4" name="îśliḓé"/>
            <p:cNvSpPr/>
            <p:nvPr/>
          </p:nvSpPr>
          <p:spPr bwMode="auto">
            <a:xfrm>
              <a:off x="5292726" y="4254500"/>
              <a:ext cx="147638" cy="247650"/>
            </a:xfrm>
            <a:custGeom>
              <a:avLst/>
              <a:gdLst>
                <a:gd name="T0" fmla="*/ 81 w 86"/>
                <a:gd name="T1" fmla="*/ 144 h 144"/>
                <a:gd name="T2" fmla="*/ 0 w 86"/>
                <a:gd name="T3" fmla="*/ 77 h 144"/>
                <a:gd name="T4" fmla="*/ 0 w 86"/>
                <a:gd name="T5" fmla="*/ 67 h 144"/>
                <a:gd name="T6" fmla="*/ 24 w 86"/>
                <a:gd name="T7" fmla="*/ 19 h 144"/>
                <a:gd name="T8" fmla="*/ 81 w 86"/>
                <a:gd name="T9" fmla="*/ 0 h 144"/>
                <a:gd name="T10" fmla="*/ 86 w 86"/>
                <a:gd name="T11" fmla="*/ 5 h 144"/>
                <a:gd name="T12" fmla="*/ 79 w 86"/>
                <a:gd name="T13" fmla="*/ 10 h 144"/>
                <a:gd name="T14" fmla="*/ 8 w 86"/>
                <a:gd name="T15" fmla="*/ 67 h 144"/>
                <a:gd name="T16" fmla="*/ 8 w 86"/>
                <a:gd name="T17" fmla="*/ 77 h 144"/>
                <a:gd name="T18" fmla="*/ 79 w 86"/>
                <a:gd name="T19" fmla="*/ 134 h 144"/>
                <a:gd name="T20" fmla="*/ 85 w 86"/>
                <a:gd name="T21" fmla="*/ 139 h 144"/>
                <a:gd name="T22" fmla="*/ 81 w 86"/>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44">
                  <a:moveTo>
                    <a:pt x="81" y="144"/>
                  </a:moveTo>
                  <a:cubicBezTo>
                    <a:pt x="35" y="144"/>
                    <a:pt x="0" y="115"/>
                    <a:pt x="0" y="77"/>
                  </a:cubicBezTo>
                  <a:cubicBezTo>
                    <a:pt x="0" y="67"/>
                    <a:pt x="0" y="67"/>
                    <a:pt x="0" y="67"/>
                  </a:cubicBezTo>
                  <a:cubicBezTo>
                    <a:pt x="0" y="49"/>
                    <a:pt x="8" y="32"/>
                    <a:pt x="24" y="19"/>
                  </a:cubicBezTo>
                  <a:cubicBezTo>
                    <a:pt x="39" y="7"/>
                    <a:pt x="59" y="0"/>
                    <a:pt x="81" y="0"/>
                  </a:cubicBezTo>
                  <a:cubicBezTo>
                    <a:pt x="84" y="0"/>
                    <a:pt x="86" y="3"/>
                    <a:pt x="86" y="5"/>
                  </a:cubicBezTo>
                  <a:cubicBezTo>
                    <a:pt x="86" y="8"/>
                    <a:pt x="82" y="10"/>
                    <a:pt x="79" y="10"/>
                  </a:cubicBezTo>
                  <a:cubicBezTo>
                    <a:pt x="40" y="10"/>
                    <a:pt x="8" y="35"/>
                    <a:pt x="8" y="67"/>
                  </a:cubicBezTo>
                  <a:cubicBezTo>
                    <a:pt x="8" y="77"/>
                    <a:pt x="8" y="77"/>
                    <a:pt x="8" y="77"/>
                  </a:cubicBezTo>
                  <a:cubicBezTo>
                    <a:pt x="8" y="109"/>
                    <a:pt x="40" y="134"/>
                    <a:pt x="79" y="134"/>
                  </a:cubicBezTo>
                  <a:cubicBezTo>
                    <a:pt x="82" y="134"/>
                    <a:pt x="85" y="136"/>
                    <a:pt x="85" y="139"/>
                  </a:cubicBezTo>
                  <a:cubicBezTo>
                    <a:pt x="85" y="142"/>
                    <a:pt x="84" y="144"/>
                    <a:pt x="81" y="144"/>
                  </a:cubicBezTo>
                  <a:close/>
                </a:path>
              </a:pathLst>
            </a:custGeom>
            <a:solidFill>
              <a:srgbClr val="4A608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5" name="îŝḻiḑé"/>
            <p:cNvSpPr/>
            <p:nvPr/>
          </p:nvSpPr>
          <p:spPr bwMode="auto">
            <a:xfrm>
              <a:off x="5264151" y="4243388"/>
              <a:ext cx="1158875" cy="268288"/>
            </a:xfrm>
            <a:custGeom>
              <a:avLst/>
              <a:gdLst>
                <a:gd name="T0" fmla="*/ 672 w 672"/>
                <a:gd name="T1" fmla="*/ 156 h 156"/>
                <a:gd name="T2" fmla="*/ 82 w 672"/>
                <a:gd name="T3" fmla="*/ 156 h 156"/>
                <a:gd name="T4" fmla="*/ 0 w 672"/>
                <a:gd name="T5" fmla="*/ 83 h 156"/>
                <a:gd name="T6" fmla="*/ 0 w 672"/>
                <a:gd name="T7" fmla="*/ 73 h 156"/>
                <a:gd name="T8" fmla="*/ 82 w 672"/>
                <a:gd name="T9" fmla="*/ 0 h 156"/>
                <a:gd name="T10" fmla="*/ 672 w 672"/>
                <a:gd name="T11" fmla="*/ 0 h 156"/>
                <a:gd name="T12" fmla="*/ 672 w 672"/>
                <a:gd name="T13" fmla="*/ 16 h 156"/>
                <a:gd name="T14" fmla="*/ 82 w 672"/>
                <a:gd name="T15" fmla="*/ 16 h 156"/>
                <a:gd name="T16" fmla="*/ 16 w 672"/>
                <a:gd name="T17" fmla="*/ 73 h 156"/>
                <a:gd name="T18" fmla="*/ 16 w 672"/>
                <a:gd name="T19" fmla="*/ 83 h 156"/>
                <a:gd name="T20" fmla="*/ 82 w 672"/>
                <a:gd name="T21" fmla="*/ 144 h 156"/>
                <a:gd name="T22" fmla="*/ 672 w 672"/>
                <a:gd name="T23" fmla="*/ 144 h 156"/>
                <a:gd name="T24" fmla="*/ 672 w 672"/>
                <a:gd name="T2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2" h="156">
                  <a:moveTo>
                    <a:pt x="672" y="156"/>
                  </a:moveTo>
                  <a:cubicBezTo>
                    <a:pt x="82" y="156"/>
                    <a:pt x="82" y="156"/>
                    <a:pt x="82" y="156"/>
                  </a:cubicBezTo>
                  <a:cubicBezTo>
                    <a:pt x="36" y="156"/>
                    <a:pt x="0" y="123"/>
                    <a:pt x="0" y="83"/>
                  </a:cubicBezTo>
                  <a:cubicBezTo>
                    <a:pt x="0" y="73"/>
                    <a:pt x="0" y="73"/>
                    <a:pt x="0" y="73"/>
                  </a:cubicBezTo>
                  <a:cubicBezTo>
                    <a:pt x="0" y="33"/>
                    <a:pt x="35" y="0"/>
                    <a:pt x="82" y="0"/>
                  </a:cubicBezTo>
                  <a:cubicBezTo>
                    <a:pt x="672" y="0"/>
                    <a:pt x="672" y="0"/>
                    <a:pt x="672" y="0"/>
                  </a:cubicBezTo>
                  <a:cubicBezTo>
                    <a:pt x="672" y="16"/>
                    <a:pt x="672" y="16"/>
                    <a:pt x="672" y="16"/>
                  </a:cubicBezTo>
                  <a:cubicBezTo>
                    <a:pt x="82" y="16"/>
                    <a:pt x="82" y="16"/>
                    <a:pt x="82" y="16"/>
                  </a:cubicBezTo>
                  <a:cubicBezTo>
                    <a:pt x="46" y="16"/>
                    <a:pt x="16" y="43"/>
                    <a:pt x="16" y="73"/>
                  </a:cubicBezTo>
                  <a:cubicBezTo>
                    <a:pt x="16" y="83"/>
                    <a:pt x="16" y="83"/>
                    <a:pt x="16" y="83"/>
                  </a:cubicBezTo>
                  <a:cubicBezTo>
                    <a:pt x="16" y="114"/>
                    <a:pt x="47" y="144"/>
                    <a:pt x="82" y="144"/>
                  </a:cubicBezTo>
                  <a:cubicBezTo>
                    <a:pt x="672" y="144"/>
                    <a:pt x="672" y="144"/>
                    <a:pt x="672" y="144"/>
                  </a:cubicBezTo>
                  <a:lnTo>
                    <a:pt x="672" y="156"/>
                  </a:lnTo>
                  <a:close/>
                </a:path>
              </a:pathLst>
            </a:custGeom>
            <a:solidFill>
              <a:srgbClr val="92A0B3"/>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 name="iṥḻïḓé"/>
            <p:cNvSpPr/>
            <p:nvPr/>
          </p:nvSpPr>
          <p:spPr bwMode="auto">
            <a:xfrm>
              <a:off x="5133976" y="4697413"/>
              <a:ext cx="1662113" cy="254000"/>
            </a:xfrm>
            <a:custGeom>
              <a:avLst/>
              <a:gdLst>
                <a:gd name="T0" fmla="*/ 965 w 965"/>
                <a:gd name="T1" fmla="*/ 148 h 148"/>
                <a:gd name="T2" fmla="*/ 73 w 965"/>
                <a:gd name="T3" fmla="*/ 148 h 148"/>
                <a:gd name="T4" fmla="*/ 0 w 965"/>
                <a:gd name="T5" fmla="*/ 77 h 148"/>
                <a:gd name="T6" fmla="*/ 0 w 965"/>
                <a:gd name="T7" fmla="*/ 67 h 148"/>
                <a:gd name="T8" fmla="*/ 73 w 965"/>
                <a:gd name="T9" fmla="*/ 0 h 148"/>
                <a:gd name="T10" fmla="*/ 965 w 965"/>
                <a:gd name="T11" fmla="*/ 0 h 148"/>
                <a:gd name="T12" fmla="*/ 946 w 965"/>
                <a:gd name="T13" fmla="*/ 71 h 148"/>
                <a:gd name="T14" fmla="*/ 965 w 965"/>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5" h="148">
                  <a:moveTo>
                    <a:pt x="965" y="148"/>
                  </a:moveTo>
                  <a:cubicBezTo>
                    <a:pt x="73" y="148"/>
                    <a:pt x="73" y="148"/>
                    <a:pt x="73" y="148"/>
                  </a:cubicBezTo>
                  <a:cubicBezTo>
                    <a:pt x="31" y="148"/>
                    <a:pt x="0" y="114"/>
                    <a:pt x="0" y="77"/>
                  </a:cubicBezTo>
                  <a:cubicBezTo>
                    <a:pt x="0" y="67"/>
                    <a:pt x="0" y="67"/>
                    <a:pt x="0" y="67"/>
                  </a:cubicBezTo>
                  <a:cubicBezTo>
                    <a:pt x="0" y="30"/>
                    <a:pt x="31" y="0"/>
                    <a:pt x="73" y="0"/>
                  </a:cubicBezTo>
                  <a:cubicBezTo>
                    <a:pt x="965" y="0"/>
                    <a:pt x="965" y="0"/>
                    <a:pt x="965" y="0"/>
                  </a:cubicBezTo>
                  <a:cubicBezTo>
                    <a:pt x="965" y="0"/>
                    <a:pt x="946" y="25"/>
                    <a:pt x="946" y="71"/>
                  </a:cubicBezTo>
                  <a:cubicBezTo>
                    <a:pt x="946" y="123"/>
                    <a:pt x="965" y="148"/>
                    <a:pt x="965" y="148"/>
                  </a:cubicBezTo>
                  <a:close/>
                </a:path>
              </a:pathLst>
            </a:custGeom>
            <a:solidFill>
              <a:srgbClr val="FCFCF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 name="is1îḓê"/>
            <p:cNvSpPr/>
            <p:nvPr/>
          </p:nvSpPr>
          <p:spPr bwMode="auto">
            <a:xfrm>
              <a:off x="5675314" y="4702175"/>
              <a:ext cx="1120775" cy="246063"/>
            </a:xfrm>
            <a:custGeom>
              <a:avLst/>
              <a:gdLst>
                <a:gd name="T0" fmla="*/ 651 w 651"/>
                <a:gd name="T1" fmla="*/ 0 h 143"/>
                <a:gd name="T2" fmla="*/ 0 w 651"/>
                <a:gd name="T3" fmla="*/ 0 h 143"/>
                <a:gd name="T4" fmla="*/ 0 w 651"/>
                <a:gd name="T5" fmla="*/ 143 h 143"/>
                <a:gd name="T6" fmla="*/ 651 w 651"/>
                <a:gd name="T7" fmla="*/ 143 h 143"/>
                <a:gd name="T8" fmla="*/ 632 w 651"/>
                <a:gd name="T9" fmla="*/ 68 h 143"/>
                <a:gd name="T10" fmla="*/ 651 w 651"/>
                <a:gd name="T11" fmla="*/ 0 h 143"/>
              </a:gdLst>
              <a:ahLst/>
              <a:cxnLst>
                <a:cxn ang="0">
                  <a:pos x="T0" y="T1"/>
                </a:cxn>
                <a:cxn ang="0">
                  <a:pos x="T2" y="T3"/>
                </a:cxn>
                <a:cxn ang="0">
                  <a:pos x="T4" y="T5"/>
                </a:cxn>
                <a:cxn ang="0">
                  <a:pos x="T6" y="T7"/>
                </a:cxn>
                <a:cxn ang="0">
                  <a:pos x="T8" y="T9"/>
                </a:cxn>
                <a:cxn ang="0">
                  <a:pos x="T10" y="T11"/>
                </a:cxn>
              </a:cxnLst>
              <a:rect l="0" t="0" r="r" b="b"/>
              <a:pathLst>
                <a:path w="651" h="143">
                  <a:moveTo>
                    <a:pt x="651" y="0"/>
                  </a:moveTo>
                  <a:cubicBezTo>
                    <a:pt x="0" y="0"/>
                    <a:pt x="0" y="0"/>
                    <a:pt x="0" y="0"/>
                  </a:cubicBezTo>
                  <a:cubicBezTo>
                    <a:pt x="0" y="143"/>
                    <a:pt x="0" y="143"/>
                    <a:pt x="0" y="143"/>
                  </a:cubicBezTo>
                  <a:cubicBezTo>
                    <a:pt x="651" y="143"/>
                    <a:pt x="651" y="143"/>
                    <a:pt x="651" y="143"/>
                  </a:cubicBezTo>
                  <a:cubicBezTo>
                    <a:pt x="651" y="143"/>
                    <a:pt x="632" y="120"/>
                    <a:pt x="632" y="68"/>
                  </a:cubicBezTo>
                  <a:cubicBezTo>
                    <a:pt x="632" y="23"/>
                    <a:pt x="651" y="0"/>
                    <a:pt x="651" y="0"/>
                  </a:cubicBezTo>
                  <a:close/>
                </a:path>
              </a:pathLst>
            </a:custGeom>
            <a:solidFill>
              <a:srgbClr val="F0F0E2"/>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 name="îṣḷíḋé"/>
            <p:cNvSpPr/>
            <p:nvPr/>
          </p:nvSpPr>
          <p:spPr bwMode="auto">
            <a:xfrm>
              <a:off x="5140326" y="4691063"/>
              <a:ext cx="153988" cy="268288"/>
            </a:xfrm>
            <a:custGeom>
              <a:avLst/>
              <a:gdLst>
                <a:gd name="T0" fmla="*/ 80 w 89"/>
                <a:gd name="T1" fmla="*/ 156 h 156"/>
                <a:gd name="T2" fmla="*/ 0 w 89"/>
                <a:gd name="T3" fmla="*/ 82 h 156"/>
                <a:gd name="T4" fmla="*/ 0 w 89"/>
                <a:gd name="T5" fmla="*/ 72 h 156"/>
                <a:gd name="T6" fmla="*/ 82 w 89"/>
                <a:gd name="T7" fmla="*/ 0 h 156"/>
                <a:gd name="T8" fmla="*/ 89 w 89"/>
                <a:gd name="T9" fmla="*/ 6 h 156"/>
                <a:gd name="T10" fmla="*/ 79 w 89"/>
                <a:gd name="T11" fmla="*/ 13 h 156"/>
                <a:gd name="T12" fmla="*/ 8 w 89"/>
                <a:gd name="T13" fmla="*/ 72 h 156"/>
                <a:gd name="T14" fmla="*/ 8 w 89"/>
                <a:gd name="T15" fmla="*/ 82 h 156"/>
                <a:gd name="T16" fmla="*/ 76 w 89"/>
                <a:gd name="T17" fmla="*/ 143 h 156"/>
                <a:gd name="T18" fmla="*/ 86 w 89"/>
                <a:gd name="T19" fmla="*/ 150 h 156"/>
                <a:gd name="T20" fmla="*/ 80 w 89"/>
                <a:gd name="T2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56">
                  <a:moveTo>
                    <a:pt x="80" y="156"/>
                  </a:moveTo>
                  <a:cubicBezTo>
                    <a:pt x="35" y="156"/>
                    <a:pt x="0" y="123"/>
                    <a:pt x="0" y="82"/>
                  </a:cubicBezTo>
                  <a:cubicBezTo>
                    <a:pt x="0" y="72"/>
                    <a:pt x="0" y="72"/>
                    <a:pt x="0" y="72"/>
                  </a:cubicBezTo>
                  <a:cubicBezTo>
                    <a:pt x="0" y="32"/>
                    <a:pt x="36" y="0"/>
                    <a:pt x="82" y="0"/>
                  </a:cubicBezTo>
                  <a:cubicBezTo>
                    <a:pt x="86" y="0"/>
                    <a:pt x="89" y="2"/>
                    <a:pt x="89" y="6"/>
                  </a:cubicBezTo>
                  <a:cubicBezTo>
                    <a:pt x="89" y="10"/>
                    <a:pt x="84" y="13"/>
                    <a:pt x="79" y="13"/>
                  </a:cubicBezTo>
                  <a:cubicBezTo>
                    <a:pt x="41" y="13"/>
                    <a:pt x="8" y="39"/>
                    <a:pt x="8" y="72"/>
                  </a:cubicBezTo>
                  <a:cubicBezTo>
                    <a:pt x="8" y="82"/>
                    <a:pt x="8" y="82"/>
                    <a:pt x="8" y="82"/>
                  </a:cubicBezTo>
                  <a:cubicBezTo>
                    <a:pt x="8" y="116"/>
                    <a:pt x="39" y="143"/>
                    <a:pt x="76" y="143"/>
                  </a:cubicBezTo>
                  <a:cubicBezTo>
                    <a:pt x="81" y="143"/>
                    <a:pt x="86" y="146"/>
                    <a:pt x="86" y="150"/>
                  </a:cubicBezTo>
                  <a:cubicBezTo>
                    <a:pt x="86" y="153"/>
                    <a:pt x="84" y="156"/>
                    <a:pt x="80" y="156"/>
                  </a:cubicBezTo>
                  <a:close/>
                </a:path>
              </a:pathLst>
            </a:custGeom>
            <a:solidFill>
              <a:srgbClr val="A5A47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9" name="íṥļiḋè"/>
            <p:cNvSpPr/>
            <p:nvPr/>
          </p:nvSpPr>
          <p:spPr bwMode="auto">
            <a:xfrm>
              <a:off x="5105401" y="4689475"/>
              <a:ext cx="1724025" cy="276225"/>
            </a:xfrm>
            <a:custGeom>
              <a:avLst/>
              <a:gdLst>
                <a:gd name="T0" fmla="*/ 1000 w 1000"/>
                <a:gd name="T1" fmla="*/ 160 h 160"/>
                <a:gd name="T2" fmla="*/ 87 w 1000"/>
                <a:gd name="T3" fmla="*/ 160 h 160"/>
                <a:gd name="T4" fmla="*/ 0 w 1000"/>
                <a:gd name="T5" fmla="*/ 81 h 160"/>
                <a:gd name="T6" fmla="*/ 0 w 1000"/>
                <a:gd name="T7" fmla="*/ 71 h 160"/>
                <a:gd name="T8" fmla="*/ 87 w 1000"/>
                <a:gd name="T9" fmla="*/ 0 h 160"/>
                <a:gd name="T10" fmla="*/ 1000 w 1000"/>
                <a:gd name="T11" fmla="*/ 0 h 160"/>
                <a:gd name="T12" fmla="*/ 1000 w 1000"/>
                <a:gd name="T13" fmla="*/ 16 h 160"/>
                <a:gd name="T14" fmla="*/ 87 w 1000"/>
                <a:gd name="T15" fmla="*/ 16 h 160"/>
                <a:gd name="T16" fmla="*/ 20 w 1000"/>
                <a:gd name="T17" fmla="*/ 71 h 160"/>
                <a:gd name="T18" fmla="*/ 20 w 1000"/>
                <a:gd name="T19" fmla="*/ 81 h 160"/>
                <a:gd name="T20" fmla="*/ 87 w 1000"/>
                <a:gd name="T21" fmla="*/ 148 h 160"/>
                <a:gd name="T22" fmla="*/ 1000 w 1000"/>
                <a:gd name="T23" fmla="*/ 148 h 160"/>
                <a:gd name="T24" fmla="*/ 1000 w 1000"/>
                <a:gd name="T2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0" h="160">
                  <a:moveTo>
                    <a:pt x="1000" y="160"/>
                  </a:moveTo>
                  <a:cubicBezTo>
                    <a:pt x="87" y="160"/>
                    <a:pt x="87" y="160"/>
                    <a:pt x="87" y="160"/>
                  </a:cubicBezTo>
                  <a:cubicBezTo>
                    <a:pt x="41" y="160"/>
                    <a:pt x="0" y="123"/>
                    <a:pt x="0" y="81"/>
                  </a:cubicBezTo>
                  <a:cubicBezTo>
                    <a:pt x="0" y="71"/>
                    <a:pt x="0" y="71"/>
                    <a:pt x="0" y="71"/>
                  </a:cubicBezTo>
                  <a:cubicBezTo>
                    <a:pt x="0" y="31"/>
                    <a:pt x="38" y="0"/>
                    <a:pt x="87" y="0"/>
                  </a:cubicBezTo>
                  <a:cubicBezTo>
                    <a:pt x="1000" y="0"/>
                    <a:pt x="1000" y="0"/>
                    <a:pt x="1000" y="0"/>
                  </a:cubicBezTo>
                  <a:cubicBezTo>
                    <a:pt x="1000" y="16"/>
                    <a:pt x="1000" y="16"/>
                    <a:pt x="1000" y="16"/>
                  </a:cubicBezTo>
                  <a:cubicBezTo>
                    <a:pt x="87" y="16"/>
                    <a:pt x="87" y="16"/>
                    <a:pt x="87" y="16"/>
                  </a:cubicBezTo>
                  <a:cubicBezTo>
                    <a:pt x="59" y="16"/>
                    <a:pt x="20" y="50"/>
                    <a:pt x="20" y="71"/>
                  </a:cubicBezTo>
                  <a:cubicBezTo>
                    <a:pt x="20" y="81"/>
                    <a:pt x="20" y="81"/>
                    <a:pt x="20" y="81"/>
                  </a:cubicBezTo>
                  <a:cubicBezTo>
                    <a:pt x="20" y="115"/>
                    <a:pt x="50" y="148"/>
                    <a:pt x="87" y="148"/>
                  </a:cubicBezTo>
                  <a:cubicBezTo>
                    <a:pt x="1000" y="148"/>
                    <a:pt x="1000" y="148"/>
                    <a:pt x="1000" y="148"/>
                  </a:cubicBezTo>
                  <a:lnTo>
                    <a:pt x="1000" y="160"/>
                  </a:lnTo>
                  <a:close/>
                </a:path>
              </a:pathLst>
            </a:custGeom>
            <a:solidFill>
              <a:srgbClr val="C05263"/>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0" name="íš1îďé"/>
            <p:cNvSpPr/>
            <p:nvPr/>
          </p:nvSpPr>
          <p:spPr bwMode="auto">
            <a:xfrm>
              <a:off x="5322889" y="5226050"/>
              <a:ext cx="520700" cy="220663"/>
            </a:xfrm>
            <a:custGeom>
              <a:avLst/>
              <a:gdLst>
                <a:gd name="T0" fmla="*/ 0 w 302"/>
                <a:gd name="T1" fmla="*/ 128 h 128"/>
                <a:gd name="T2" fmla="*/ 237 w 302"/>
                <a:gd name="T3" fmla="*/ 128 h 128"/>
                <a:gd name="T4" fmla="*/ 302 w 302"/>
                <a:gd name="T5" fmla="*/ 66 h 128"/>
                <a:gd name="T6" fmla="*/ 302 w 302"/>
                <a:gd name="T7" fmla="*/ 57 h 128"/>
                <a:gd name="T8" fmla="*/ 237 w 302"/>
                <a:gd name="T9" fmla="*/ 0 h 128"/>
                <a:gd name="T10" fmla="*/ 0 w 302"/>
                <a:gd name="T11" fmla="*/ 0 h 128"/>
                <a:gd name="T12" fmla="*/ 17 w 302"/>
                <a:gd name="T13" fmla="*/ 61 h 128"/>
                <a:gd name="T14" fmla="*/ 0 w 302"/>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128">
                  <a:moveTo>
                    <a:pt x="0" y="128"/>
                  </a:moveTo>
                  <a:cubicBezTo>
                    <a:pt x="237" y="128"/>
                    <a:pt x="237" y="128"/>
                    <a:pt x="237" y="128"/>
                  </a:cubicBezTo>
                  <a:cubicBezTo>
                    <a:pt x="274" y="128"/>
                    <a:pt x="302" y="99"/>
                    <a:pt x="302" y="66"/>
                  </a:cubicBezTo>
                  <a:cubicBezTo>
                    <a:pt x="302" y="57"/>
                    <a:pt x="302" y="57"/>
                    <a:pt x="302" y="57"/>
                  </a:cubicBezTo>
                  <a:cubicBezTo>
                    <a:pt x="302" y="24"/>
                    <a:pt x="274" y="0"/>
                    <a:pt x="237" y="0"/>
                  </a:cubicBezTo>
                  <a:cubicBezTo>
                    <a:pt x="0" y="0"/>
                    <a:pt x="0" y="0"/>
                    <a:pt x="0" y="0"/>
                  </a:cubicBezTo>
                  <a:cubicBezTo>
                    <a:pt x="0" y="0"/>
                    <a:pt x="17" y="21"/>
                    <a:pt x="17" y="61"/>
                  </a:cubicBezTo>
                  <a:cubicBezTo>
                    <a:pt x="17" y="107"/>
                    <a:pt x="0" y="128"/>
                    <a:pt x="0" y="128"/>
                  </a:cubicBezTo>
                  <a:close/>
                </a:path>
              </a:pathLst>
            </a:custGeom>
            <a:solidFill>
              <a:srgbClr val="FCFCF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1" name="îS1iďé"/>
            <p:cNvSpPr/>
            <p:nvPr/>
          </p:nvSpPr>
          <p:spPr bwMode="auto">
            <a:xfrm>
              <a:off x="5722939" y="5214938"/>
              <a:ext cx="85725" cy="236538"/>
            </a:xfrm>
            <a:custGeom>
              <a:avLst/>
              <a:gdLst>
                <a:gd name="T0" fmla="*/ 6 w 50"/>
                <a:gd name="T1" fmla="*/ 138 h 138"/>
                <a:gd name="T2" fmla="*/ 2 w 50"/>
                <a:gd name="T3" fmla="*/ 135 h 138"/>
                <a:gd name="T4" fmla="*/ 3 w 50"/>
                <a:gd name="T5" fmla="*/ 129 h 138"/>
                <a:gd name="T6" fmla="*/ 39 w 50"/>
                <a:gd name="T7" fmla="*/ 66 h 138"/>
                <a:gd name="T8" fmla="*/ 3 w 50"/>
                <a:gd name="T9" fmla="*/ 9 h 138"/>
                <a:gd name="T10" fmla="*/ 2 w 50"/>
                <a:gd name="T11" fmla="*/ 2 h 138"/>
                <a:gd name="T12" fmla="*/ 9 w 50"/>
                <a:gd name="T13" fmla="*/ 1 h 138"/>
                <a:gd name="T14" fmla="*/ 50 w 50"/>
                <a:gd name="T15" fmla="*/ 66 h 138"/>
                <a:gd name="T16" fmla="*/ 9 w 50"/>
                <a:gd name="T17" fmla="*/ 137 h 138"/>
                <a:gd name="T18" fmla="*/ 6 w 50"/>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38">
                  <a:moveTo>
                    <a:pt x="6" y="138"/>
                  </a:moveTo>
                  <a:cubicBezTo>
                    <a:pt x="4" y="138"/>
                    <a:pt x="3" y="137"/>
                    <a:pt x="2" y="135"/>
                  </a:cubicBezTo>
                  <a:cubicBezTo>
                    <a:pt x="0" y="133"/>
                    <a:pt x="1" y="130"/>
                    <a:pt x="3" y="129"/>
                  </a:cubicBezTo>
                  <a:cubicBezTo>
                    <a:pt x="15" y="122"/>
                    <a:pt x="39" y="125"/>
                    <a:pt x="39" y="66"/>
                  </a:cubicBezTo>
                  <a:cubicBezTo>
                    <a:pt x="39" y="29"/>
                    <a:pt x="4" y="9"/>
                    <a:pt x="3" y="9"/>
                  </a:cubicBezTo>
                  <a:cubicBezTo>
                    <a:pt x="1" y="7"/>
                    <a:pt x="0" y="5"/>
                    <a:pt x="2" y="2"/>
                  </a:cubicBezTo>
                  <a:cubicBezTo>
                    <a:pt x="3" y="0"/>
                    <a:pt x="6" y="0"/>
                    <a:pt x="9" y="1"/>
                  </a:cubicBezTo>
                  <a:cubicBezTo>
                    <a:pt x="11" y="2"/>
                    <a:pt x="50" y="23"/>
                    <a:pt x="50" y="66"/>
                  </a:cubicBezTo>
                  <a:cubicBezTo>
                    <a:pt x="50" y="114"/>
                    <a:pt x="11" y="136"/>
                    <a:pt x="9" y="137"/>
                  </a:cubicBezTo>
                  <a:cubicBezTo>
                    <a:pt x="8" y="137"/>
                    <a:pt x="7" y="138"/>
                    <a:pt x="6" y="138"/>
                  </a:cubicBezTo>
                  <a:close/>
                </a:path>
              </a:pathLst>
            </a:custGeom>
            <a:solidFill>
              <a:srgbClr val="A5A47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2" name="ïś1iḑe"/>
            <p:cNvSpPr/>
            <p:nvPr/>
          </p:nvSpPr>
          <p:spPr bwMode="auto">
            <a:xfrm>
              <a:off x="5299076" y="5219700"/>
              <a:ext cx="1206500" cy="241300"/>
            </a:xfrm>
            <a:custGeom>
              <a:avLst/>
              <a:gdLst>
                <a:gd name="T0" fmla="*/ 624 w 700"/>
                <a:gd name="T1" fmla="*/ 0 h 140"/>
                <a:gd name="T2" fmla="*/ 0 w 700"/>
                <a:gd name="T3" fmla="*/ 0 h 140"/>
                <a:gd name="T4" fmla="*/ 0 w 700"/>
                <a:gd name="T5" fmla="*/ 8 h 140"/>
                <a:gd name="T6" fmla="*/ 269 w 700"/>
                <a:gd name="T7" fmla="*/ 8 h 140"/>
                <a:gd name="T8" fmla="*/ 295 w 700"/>
                <a:gd name="T9" fmla="*/ 61 h 140"/>
                <a:gd name="T10" fmla="*/ 264 w 700"/>
                <a:gd name="T11" fmla="*/ 124 h 140"/>
                <a:gd name="T12" fmla="*/ 0 w 700"/>
                <a:gd name="T13" fmla="*/ 124 h 140"/>
                <a:gd name="T14" fmla="*/ 0 w 700"/>
                <a:gd name="T15" fmla="*/ 140 h 140"/>
                <a:gd name="T16" fmla="*/ 624 w 700"/>
                <a:gd name="T17" fmla="*/ 140 h 140"/>
                <a:gd name="T18" fmla="*/ 700 w 700"/>
                <a:gd name="T19" fmla="*/ 68 h 140"/>
                <a:gd name="T20" fmla="*/ 700 w 700"/>
                <a:gd name="T21" fmla="*/ 59 h 140"/>
                <a:gd name="T22" fmla="*/ 624 w 700"/>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0" h="140">
                  <a:moveTo>
                    <a:pt x="624" y="0"/>
                  </a:moveTo>
                  <a:cubicBezTo>
                    <a:pt x="0" y="0"/>
                    <a:pt x="0" y="0"/>
                    <a:pt x="0" y="0"/>
                  </a:cubicBezTo>
                  <a:cubicBezTo>
                    <a:pt x="0" y="8"/>
                    <a:pt x="0" y="8"/>
                    <a:pt x="0" y="8"/>
                  </a:cubicBezTo>
                  <a:cubicBezTo>
                    <a:pt x="269" y="8"/>
                    <a:pt x="269" y="8"/>
                    <a:pt x="269" y="8"/>
                  </a:cubicBezTo>
                  <a:cubicBezTo>
                    <a:pt x="280" y="20"/>
                    <a:pt x="295" y="36"/>
                    <a:pt x="295" y="61"/>
                  </a:cubicBezTo>
                  <a:cubicBezTo>
                    <a:pt x="295" y="94"/>
                    <a:pt x="276" y="116"/>
                    <a:pt x="264" y="124"/>
                  </a:cubicBezTo>
                  <a:cubicBezTo>
                    <a:pt x="0" y="124"/>
                    <a:pt x="0" y="124"/>
                    <a:pt x="0" y="124"/>
                  </a:cubicBezTo>
                  <a:cubicBezTo>
                    <a:pt x="0" y="140"/>
                    <a:pt x="0" y="140"/>
                    <a:pt x="0" y="140"/>
                  </a:cubicBezTo>
                  <a:cubicBezTo>
                    <a:pt x="624" y="140"/>
                    <a:pt x="624" y="140"/>
                    <a:pt x="624" y="140"/>
                  </a:cubicBezTo>
                  <a:cubicBezTo>
                    <a:pt x="665" y="140"/>
                    <a:pt x="700" y="114"/>
                    <a:pt x="700" y="68"/>
                  </a:cubicBezTo>
                  <a:cubicBezTo>
                    <a:pt x="700" y="59"/>
                    <a:pt x="700" y="59"/>
                    <a:pt x="700" y="59"/>
                  </a:cubicBezTo>
                  <a:cubicBezTo>
                    <a:pt x="700" y="23"/>
                    <a:pt x="668" y="0"/>
                    <a:pt x="624" y="0"/>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3" name="íšļíḑe"/>
            <p:cNvSpPr/>
            <p:nvPr/>
          </p:nvSpPr>
          <p:spPr bwMode="auto">
            <a:xfrm>
              <a:off x="5927726" y="5219700"/>
              <a:ext cx="104775" cy="241300"/>
            </a:xfrm>
            <a:custGeom>
              <a:avLst/>
              <a:gdLst>
                <a:gd name="T0" fmla="*/ 61 w 61"/>
                <a:gd name="T1" fmla="*/ 71 h 140"/>
                <a:gd name="T2" fmla="*/ 40 w 61"/>
                <a:gd name="T3" fmla="*/ 0 h 140"/>
                <a:gd name="T4" fmla="*/ 0 w 61"/>
                <a:gd name="T5" fmla="*/ 0 h 140"/>
                <a:gd name="T6" fmla="*/ 21 w 61"/>
                <a:gd name="T7" fmla="*/ 71 h 140"/>
                <a:gd name="T8" fmla="*/ 0 w 61"/>
                <a:gd name="T9" fmla="*/ 140 h 140"/>
                <a:gd name="T10" fmla="*/ 40 w 61"/>
                <a:gd name="T11" fmla="*/ 140 h 140"/>
                <a:gd name="T12" fmla="*/ 61 w 61"/>
                <a:gd name="T13" fmla="*/ 71 h 140"/>
              </a:gdLst>
              <a:ahLst/>
              <a:cxnLst>
                <a:cxn ang="0">
                  <a:pos x="T0" y="T1"/>
                </a:cxn>
                <a:cxn ang="0">
                  <a:pos x="T2" y="T3"/>
                </a:cxn>
                <a:cxn ang="0">
                  <a:pos x="T4" y="T5"/>
                </a:cxn>
                <a:cxn ang="0">
                  <a:pos x="T6" y="T7"/>
                </a:cxn>
                <a:cxn ang="0">
                  <a:pos x="T8" y="T9"/>
                </a:cxn>
                <a:cxn ang="0">
                  <a:pos x="T10" y="T11"/>
                </a:cxn>
                <a:cxn ang="0">
                  <a:pos x="T12" y="T13"/>
                </a:cxn>
              </a:cxnLst>
              <a:rect l="0" t="0" r="r" b="b"/>
              <a:pathLst>
                <a:path w="61" h="140">
                  <a:moveTo>
                    <a:pt x="61" y="71"/>
                  </a:moveTo>
                  <a:cubicBezTo>
                    <a:pt x="61" y="30"/>
                    <a:pt x="40" y="0"/>
                    <a:pt x="40" y="0"/>
                  </a:cubicBezTo>
                  <a:cubicBezTo>
                    <a:pt x="0" y="0"/>
                    <a:pt x="0" y="0"/>
                    <a:pt x="0" y="0"/>
                  </a:cubicBezTo>
                  <a:cubicBezTo>
                    <a:pt x="0" y="0"/>
                    <a:pt x="21" y="30"/>
                    <a:pt x="21" y="71"/>
                  </a:cubicBezTo>
                  <a:cubicBezTo>
                    <a:pt x="21" y="117"/>
                    <a:pt x="0" y="140"/>
                    <a:pt x="0" y="140"/>
                  </a:cubicBezTo>
                  <a:cubicBezTo>
                    <a:pt x="40" y="140"/>
                    <a:pt x="40" y="140"/>
                    <a:pt x="40" y="140"/>
                  </a:cubicBezTo>
                  <a:cubicBezTo>
                    <a:pt x="40" y="140"/>
                    <a:pt x="61" y="117"/>
                    <a:pt x="61" y="71"/>
                  </a:cubicBezTo>
                  <a:close/>
                </a:path>
              </a:pathLst>
            </a:custGeom>
            <a:solidFill>
              <a:srgbClr val="C0B92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4" name="ïṡľíḓe"/>
            <p:cNvSpPr/>
            <p:nvPr/>
          </p:nvSpPr>
          <p:spPr bwMode="auto">
            <a:xfrm>
              <a:off x="6256339" y="5219700"/>
              <a:ext cx="107950" cy="241300"/>
            </a:xfrm>
            <a:custGeom>
              <a:avLst/>
              <a:gdLst>
                <a:gd name="T0" fmla="*/ 62 w 62"/>
                <a:gd name="T1" fmla="*/ 71 h 140"/>
                <a:gd name="T2" fmla="*/ 40 w 62"/>
                <a:gd name="T3" fmla="*/ 0 h 140"/>
                <a:gd name="T4" fmla="*/ 0 w 62"/>
                <a:gd name="T5" fmla="*/ 0 h 140"/>
                <a:gd name="T6" fmla="*/ 21 w 62"/>
                <a:gd name="T7" fmla="*/ 71 h 140"/>
                <a:gd name="T8" fmla="*/ 0 w 62"/>
                <a:gd name="T9" fmla="*/ 140 h 140"/>
                <a:gd name="T10" fmla="*/ 40 w 62"/>
                <a:gd name="T11" fmla="*/ 140 h 140"/>
                <a:gd name="T12" fmla="*/ 62 w 62"/>
                <a:gd name="T13" fmla="*/ 71 h 140"/>
              </a:gdLst>
              <a:ahLst/>
              <a:cxnLst>
                <a:cxn ang="0">
                  <a:pos x="T0" y="T1"/>
                </a:cxn>
                <a:cxn ang="0">
                  <a:pos x="T2" y="T3"/>
                </a:cxn>
                <a:cxn ang="0">
                  <a:pos x="T4" y="T5"/>
                </a:cxn>
                <a:cxn ang="0">
                  <a:pos x="T6" y="T7"/>
                </a:cxn>
                <a:cxn ang="0">
                  <a:pos x="T8" y="T9"/>
                </a:cxn>
                <a:cxn ang="0">
                  <a:pos x="T10" y="T11"/>
                </a:cxn>
                <a:cxn ang="0">
                  <a:pos x="T12" y="T13"/>
                </a:cxn>
              </a:cxnLst>
              <a:rect l="0" t="0" r="r" b="b"/>
              <a:pathLst>
                <a:path w="62" h="140">
                  <a:moveTo>
                    <a:pt x="62" y="71"/>
                  </a:moveTo>
                  <a:cubicBezTo>
                    <a:pt x="62" y="30"/>
                    <a:pt x="40" y="0"/>
                    <a:pt x="40" y="0"/>
                  </a:cubicBezTo>
                  <a:cubicBezTo>
                    <a:pt x="0" y="0"/>
                    <a:pt x="0" y="0"/>
                    <a:pt x="0" y="0"/>
                  </a:cubicBezTo>
                  <a:cubicBezTo>
                    <a:pt x="0" y="0"/>
                    <a:pt x="21" y="30"/>
                    <a:pt x="21" y="71"/>
                  </a:cubicBezTo>
                  <a:cubicBezTo>
                    <a:pt x="21" y="117"/>
                    <a:pt x="0" y="140"/>
                    <a:pt x="0" y="140"/>
                  </a:cubicBezTo>
                  <a:cubicBezTo>
                    <a:pt x="40" y="140"/>
                    <a:pt x="40" y="140"/>
                    <a:pt x="40" y="140"/>
                  </a:cubicBezTo>
                  <a:cubicBezTo>
                    <a:pt x="40" y="140"/>
                    <a:pt x="62" y="117"/>
                    <a:pt x="62" y="71"/>
                  </a:cubicBezTo>
                  <a:close/>
                </a:path>
              </a:pathLst>
            </a:custGeom>
            <a:solidFill>
              <a:srgbClr val="C0B92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5" name="işlîḑê"/>
            <p:cNvSpPr/>
            <p:nvPr/>
          </p:nvSpPr>
          <p:spPr bwMode="auto">
            <a:xfrm>
              <a:off x="5849939" y="3925888"/>
              <a:ext cx="500063" cy="152400"/>
            </a:xfrm>
            <a:custGeom>
              <a:avLst/>
              <a:gdLst>
                <a:gd name="T0" fmla="*/ 290 w 290"/>
                <a:gd name="T1" fmla="*/ 88 h 88"/>
                <a:gd name="T2" fmla="*/ 51 w 290"/>
                <a:gd name="T3" fmla="*/ 88 h 88"/>
                <a:gd name="T4" fmla="*/ 0 w 290"/>
                <a:gd name="T5" fmla="*/ 45 h 88"/>
                <a:gd name="T6" fmla="*/ 0 w 290"/>
                <a:gd name="T7" fmla="*/ 39 h 88"/>
                <a:gd name="T8" fmla="*/ 51 w 290"/>
                <a:gd name="T9" fmla="*/ 0 h 88"/>
                <a:gd name="T10" fmla="*/ 290 w 290"/>
                <a:gd name="T11" fmla="*/ 0 h 88"/>
                <a:gd name="T12" fmla="*/ 279 w 290"/>
                <a:gd name="T13" fmla="*/ 42 h 88"/>
                <a:gd name="T14" fmla="*/ 290 w 290"/>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88">
                  <a:moveTo>
                    <a:pt x="290" y="88"/>
                  </a:moveTo>
                  <a:cubicBezTo>
                    <a:pt x="51" y="88"/>
                    <a:pt x="51" y="88"/>
                    <a:pt x="51" y="88"/>
                  </a:cubicBezTo>
                  <a:cubicBezTo>
                    <a:pt x="25" y="88"/>
                    <a:pt x="0" y="67"/>
                    <a:pt x="0" y="45"/>
                  </a:cubicBezTo>
                  <a:cubicBezTo>
                    <a:pt x="0" y="39"/>
                    <a:pt x="0" y="39"/>
                    <a:pt x="0" y="39"/>
                  </a:cubicBezTo>
                  <a:cubicBezTo>
                    <a:pt x="0" y="17"/>
                    <a:pt x="25" y="0"/>
                    <a:pt x="51" y="0"/>
                  </a:cubicBezTo>
                  <a:cubicBezTo>
                    <a:pt x="290" y="0"/>
                    <a:pt x="290" y="0"/>
                    <a:pt x="290" y="0"/>
                  </a:cubicBezTo>
                  <a:cubicBezTo>
                    <a:pt x="290" y="0"/>
                    <a:pt x="279" y="15"/>
                    <a:pt x="279" y="42"/>
                  </a:cubicBezTo>
                  <a:cubicBezTo>
                    <a:pt x="279" y="73"/>
                    <a:pt x="290" y="88"/>
                    <a:pt x="290" y="88"/>
                  </a:cubicBezTo>
                  <a:close/>
                </a:path>
              </a:pathLst>
            </a:custGeom>
            <a:solidFill>
              <a:srgbClr val="FCFCF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6" name="îṥlíďé"/>
            <p:cNvSpPr/>
            <p:nvPr/>
          </p:nvSpPr>
          <p:spPr bwMode="auto">
            <a:xfrm>
              <a:off x="5422901" y="3925888"/>
              <a:ext cx="508000" cy="144463"/>
            </a:xfrm>
            <a:custGeom>
              <a:avLst/>
              <a:gdLst>
                <a:gd name="T0" fmla="*/ 295 w 295"/>
                <a:gd name="T1" fmla="*/ 84 h 84"/>
                <a:gd name="T2" fmla="*/ 47 w 295"/>
                <a:gd name="T3" fmla="*/ 84 h 84"/>
                <a:gd name="T4" fmla="*/ 0 w 295"/>
                <a:gd name="T5" fmla="*/ 44 h 84"/>
                <a:gd name="T6" fmla="*/ 0 w 295"/>
                <a:gd name="T7" fmla="*/ 38 h 84"/>
                <a:gd name="T8" fmla="*/ 47 w 295"/>
                <a:gd name="T9" fmla="*/ 0 h 84"/>
                <a:gd name="T10" fmla="*/ 295 w 295"/>
                <a:gd name="T11" fmla="*/ 0 h 84"/>
                <a:gd name="T12" fmla="*/ 269 w 295"/>
                <a:gd name="T13" fmla="*/ 40 h 84"/>
                <a:gd name="T14" fmla="*/ 295 w 295"/>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 h="84">
                  <a:moveTo>
                    <a:pt x="295" y="84"/>
                  </a:moveTo>
                  <a:cubicBezTo>
                    <a:pt x="47" y="84"/>
                    <a:pt x="47" y="84"/>
                    <a:pt x="47" y="84"/>
                  </a:cubicBezTo>
                  <a:cubicBezTo>
                    <a:pt x="22" y="84"/>
                    <a:pt x="0" y="66"/>
                    <a:pt x="0" y="44"/>
                  </a:cubicBezTo>
                  <a:cubicBezTo>
                    <a:pt x="0" y="38"/>
                    <a:pt x="0" y="38"/>
                    <a:pt x="0" y="38"/>
                  </a:cubicBezTo>
                  <a:cubicBezTo>
                    <a:pt x="0" y="16"/>
                    <a:pt x="22" y="0"/>
                    <a:pt x="47" y="0"/>
                  </a:cubicBezTo>
                  <a:cubicBezTo>
                    <a:pt x="295" y="0"/>
                    <a:pt x="295" y="0"/>
                    <a:pt x="295" y="0"/>
                  </a:cubicBezTo>
                  <a:cubicBezTo>
                    <a:pt x="295" y="0"/>
                    <a:pt x="269" y="13"/>
                    <a:pt x="269" y="40"/>
                  </a:cubicBezTo>
                  <a:cubicBezTo>
                    <a:pt x="269" y="71"/>
                    <a:pt x="295" y="84"/>
                    <a:pt x="295" y="84"/>
                  </a:cubicBezTo>
                  <a:close/>
                </a:path>
              </a:pathLst>
            </a:custGeom>
            <a:solidFill>
              <a:srgbClr val="593F3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7" name="îṡļiḍê"/>
            <p:cNvSpPr/>
            <p:nvPr/>
          </p:nvSpPr>
          <p:spPr bwMode="auto">
            <a:xfrm>
              <a:off x="5884864" y="3919538"/>
              <a:ext cx="58738" cy="158750"/>
            </a:xfrm>
            <a:custGeom>
              <a:avLst/>
              <a:gdLst>
                <a:gd name="T0" fmla="*/ 30 w 34"/>
                <a:gd name="T1" fmla="*/ 92 h 92"/>
                <a:gd name="T2" fmla="*/ 33 w 34"/>
                <a:gd name="T3" fmla="*/ 91 h 92"/>
                <a:gd name="T4" fmla="*/ 32 w 34"/>
                <a:gd name="T5" fmla="*/ 87 h 92"/>
                <a:gd name="T6" fmla="*/ 7 w 34"/>
                <a:gd name="T7" fmla="*/ 44 h 92"/>
                <a:gd name="T8" fmla="*/ 32 w 34"/>
                <a:gd name="T9" fmla="*/ 6 h 92"/>
                <a:gd name="T10" fmla="*/ 33 w 34"/>
                <a:gd name="T11" fmla="*/ 1 h 92"/>
                <a:gd name="T12" fmla="*/ 27 w 34"/>
                <a:gd name="T13" fmla="*/ 1 h 92"/>
                <a:gd name="T14" fmla="*/ 0 w 34"/>
                <a:gd name="T15" fmla="*/ 44 h 92"/>
                <a:gd name="T16" fmla="*/ 28 w 34"/>
                <a:gd name="T17" fmla="*/ 92 h 92"/>
                <a:gd name="T18" fmla="*/ 30 w 34"/>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92">
                  <a:moveTo>
                    <a:pt x="30" y="92"/>
                  </a:moveTo>
                  <a:cubicBezTo>
                    <a:pt x="31" y="92"/>
                    <a:pt x="32" y="92"/>
                    <a:pt x="33" y="91"/>
                  </a:cubicBezTo>
                  <a:cubicBezTo>
                    <a:pt x="34" y="89"/>
                    <a:pt x="33" y="88"/>
                    <a:pt x="32" y="87"/>
                  </a:cubicBezTo>
                  <a:cubicBezTo>
                    <a:pt x="31" y="86"/>
                    <a:pt x="7" y="73"/>
                    <a:pt x="7" y="44"/>
                  </a:cubicBezTo>
                  <a:cubicBezTo>
                    <a:pt x="7" y="19"/>
                    <a:pt x="31" y="6"/>
                    <a:pt x="32" y="6"/>
                  </a:cubicBezTo>
                  <a:cubicBezTo>
                    <a:pt x="33" y="5"/>
                    <a:pt x="34" y="3"/>
                    <a:pt x="33" y="1"/>
                  </a:cubicBezTo>
                  <a:cubicBezTo>
                    <a:pt x="32" y="0"/>
                    <a:pt x="29" y="0"/>
                    <a:pt x="27" y="1"/>
                  </a:cubicBezTo>
                  <a:cubicBezTo>
                    <a:pt x="26" y="1"/>
                    <a:pt x="0" y="16"/>
                    <a:pt x="0" y="44"/>
                  </a:cubicBezTo>
                  <a:cubicBezTo>
                    <a:pt x="0" y="77"/>
                    <a:pt x="27" y="91"/>
                    <a:pt x="28" y="92"/>
                  </a:cubicBezTo>
                  <a:cubicBezTo>
                    <a:pt x="28" y="92"/>
                    <a:pt x="29" y="92"/>
                    <a:pt x="30" y="92"/>
                  </a:cubicBezTo>
                  <a:close/>
                </a:path>
              </a:pathLst>
            </a:custGeom>
            <a:solidFill>
              <a:srgbClr val="4A608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8" name="îśḻîďè"/>
            <p:cNvSpPr/>
            <p:nvPr/>
          </p:nvSpPr>
          <p:spPr bwMode="auto">
            <a:xfrm>
              <a:off x="5416551" y="3919538"/>
              <a:ext cx="950913" cy="165100"/>
            </a:xfrm>
            <a:custGeom>
              <a:avLst/>
              <a:gdLst>
                <a:gd name="T0" fmla="*/ 51 w 552"/>
                <a:gd name="T1" fmla="*/ 96 h 96"/>
                <a:gd name="T2" fmla="*/ 552 w 552"/>
                <a:gd name="T3" fmla="*/ 96 h 96"/>
                <a:gd name="T4" fmla="*/ 552 w 552"/>
                <a:gd name="T5" fmla="*/ 88 h 96"/>
                <a:gd name="T6" fmla="*/ 51 w 552"/>
                <a:gd name="T7" fmla="*/ 88 h 96"/>
                <a:gd name="T8" fmla="*/ 8 w 552"/>
                <a:gd name="T9" fmla="*/ 48 h 96"/>
                <a:gd name="T10" fmla="*/ 8 w 552"/>
                <a:gd name="T11" fmla="*/ 42 h 96"/>
                <a:gd name="T12" fmla="*/ 51 w 552"/>
                <a:gd name="T13" fmla="*/ 8 h 96"/>
                <a:gd name="T14" fmla="*/ 552 w 552"/>
                <a:gd name="T15" fmla="*/ 8 h 96"/>
                <a:gd name="T16" fmla="*/ 552 w 552"/>
                <a:gd name="T17" fmla="*/ 0 h 96"/>
                <a:gd name="T18" fmla="*/ 51 w 552"/>
                <a:gd name="T19" fmla="*/ 0 h 96"/>
                <a:gd name="T20" fmla="*/ 0 w 552"/>
                <a:gd name="T21" fmla="*/ 42 h 96"/>
                <a:gd name="T22" fmla="*/ 0 w 552"/>
                <a:gd name="T23" fmla="*/ 48 h 96"/>
                <a:gd name="T24" fmla="*/ 51 w 552"/>
                <a:gd name="T2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2" h="96">
                  <a:moveTo>
                    <a:pt x="51" y="96"/>
                  </a:moveTo>
                  <a:cubicBezTo>
                    <a:pt x="552" y="96"/>
                    <a:pt x="552" y="96"/>
                    <a:pt x="552" y="96"/>
                  </a:cubicBezTo>
                  <a:cubicBezTo>
                    <a:pt x="552" y="88"/>
                    <a:pt x="552" y="88"/>
                    <a:pt x="552" y="88"/>
                  </a:cubicBezTo>
                  <a:cubicBezTo>
                    <a:pt x="51" y="88"/>
                    <a:pt x="51" y="88"/>
                    <a:pt x="51" y="88"/>
                  </a:cubicBezTo>
                  <a:cubicBezTo>
                    <a:pt x="30" y="88"/>
                    <a:pt x="8" y="68"/>
                    <a:pt x="8" y="48"/>
                  </a:cubicBezTo>
                  <a:cubicBezTo>
                    <a:pt x="8" y="42"/>
                    <a:pt x="8" y="42"/>
                    <a:pt x="8" y="42"/>
                  </a:cubicBezTo>
                  <a:cubicBezTo>
                    <a:pt x="8" y="23"/>
                    <a:pt x="29" y="8"/>
                    <a:pt x="51" y="8"/>
                  </a:cubicBezTo>
                  <a:cubicBezTo>
                    <a:pt x="552" y="8"/>
                    <a:pt x="552" y="8"/>
                    <a:pt x="552" y="8"/>
                  </a:cubicBezTo>
                  <a:cubicBezTo>
                    <a:pt x="552" y="0"/>
                    <a:pt x="552" y="0"/>
                    <a:pt x="552" y="0"/>
                  </a:cubicBezTo>
                  <a:cubicBezTo>
                    <a:pt x="51" y="0"/>
                    <a:pt x="51" y="0"/>
                    <a:pt x="51" y="0"/>
                  </a:cubicBezTo>
                  <a:cubicBezTo>
                    <a:pt x="22" y="0"/>
                    <a:pt x="0" y="17"/>
                    <a:pt x="0" y="42"/>
                  </a:cubicBezTo>
                  <a:cubicBezTo>
                    <a:pt x="0" y="48"/>
                    <a:pt x="0" y="48"/>
                    <a:pt x="0" y="48"/>
                  </a:cubicBezTo>
                  <a:cubicBezTo>
                    <a:pt x="0" y="74"/>
                    <a:pt x="24" y="96"/>
                    <a:pt x="51" y="96"/>
                  </a:cubicBezTo>
                  <a:close/>
                </a:path>
              </a:pathLst>
            </a:custGeom>
            <a:solidFill>
              <a:srgbClr val="593F3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9" name="îṧlïḓé"/>
            <p:cNvSpPr/>
            <p:nvPr/>
          </p:nvSpPr>
          <p:spPr bwMode="auto">
            <a:xfrm>
              <a:off x="5578476" y="3795713"/>
              <a:ext cx="527050" cy="123825"/>
            </a:xfrm>
            <a:custGeom>
              <a:avLst/>
              <a:gdLst>
                <a:gd name="T0" fmla="*/ 0 w 306"/>
                <a:gd name="T1" fmla="*/ 72 h 72"/>
                <a:gd name="T2" fmla="*/ 277 w 306"/>
                <a:gd name="T3" fmla="*/ 72 h 72"/>
                <a:gd name="T4" fmla="*/ 306 w 306"/>
                <a:gd name="T5" fmla="*/ 36 h 72"/>
                <a:gd name="T6" fmla="*/ 306 w 306"/>
                <a:gd name="T7" fmla="*/ 31 h 72"/>
                <a:gd name="T8" fmla="*/ 277 w 306"/>
                <a:gd name="T9" fmla="*/ 0 h 72"/>
                <a:gd name="T10" fmla="*/ 0 w 306"/>
                <a:gd name="T11" fmla="*/ 0 h 72"/>
                <a:gd name="T12" fmla="*/ 8 w 306"/>
                <a:gd name="T13" fmla="*/ 34 h 72"/>
                <a:gd name="T14" fmla="*/ 0 w 306"/>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72">
                  <a:moveTo>
                    <a:pt x="0" y="72"/>
                  </a:moveTo>
                  <a:cubicBezTo>
                    <a:pt x="277" y="72"/>
                    <a:pt x="277" y="72"/>
                    <a:pt x="277" y="72"/>
                  </a:cubicBezTo>
                  <a:cubicBezTo>
                    <a:pt x="294" y="72"/>
                    <a:pt x="306" y="53"/>
                    <a:pt x="306" y="36"/>
                  </a:cubicBezTo>
                  <a:cubicBezTo>
                    <a:pt x="306" y="31"/>
                    <a:pt x="306" y="31"/>
                    <a:pt x="306" y="31"/>
                  </a:cubicBezTo>
                  <a:cubicBezTo>
                    <a:pt x="306" y="14"/>
                    <a:pt x="294" y="0"/>
                    <a:pt x="277" y="0"/>
                  </a:cubicBezTo>
                  <a:cubicBezTo>
                    <a:pt x="0" y="0"/>
                    <a:pt x="0" y="0"/>
                    <a:pt x="0" y="0"/>
                  </a:cubicBezTo>
                  <a:cubicBezTo>
                    <a:pt x="0" y="0"/>
                    <a:pt x="8" y="13"/>
                    <a:pt x="8" y="34"/>
                  </a:cubicBezTo>
                  <a:cubicBezTo>
                    <a:pt x="8" y="59"/>
                    <a:pt x="0" y="72"/>
                    <a:pt x="0" y="72"/>
                  </a:cubicBezTo>
                  <a:close/>
                </a:path>
              </a:pathLst>
            </a:custGeom>
            <a:solidFill>
              <a:srgbClr val="FCFCF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0" name="iṡliḋe"/>
            <p:cNvSpPr/>
            <p:nvPr/>
          </p:nvSpPr>
          <p:spPr bwMode="auto">
            <a:xfrm>
              <a:off x="6054726" y="3797300"/>
              <a:ext cx="34925" cy="119063"/>
            </a:xfrm>
            <a:custGeom>
              <a:avLst/>
              <a:gdLst>
                <a:gd name="T0" fmla="*/ 4 w 20"/>
                <a:gd name="T1" fmla="*/ 69 h 69"/>
                <a:gd name="T2" fmla="*/ 2 w 20"/>
                <a:gd name="T3" fmla="*/ 68 h 69"/>
                <a:gd name="T4" fmla="*/ 1 w 20"/>
                <a:gd name="T5" fmla="*/ 67 h 69"/>
                <a:gd name="T6" fmla="*/ 16 w 20"/>
                <a:gd name="T7" fmla="*/ 33 h 69"/>
                <a:gd name="T8" fmla="*/ 3 w 20"/>
                <a:gd name="T9" fmla="*/ 5 h 69"/>
                <a:gd name="T10" fmla="*/ 2 w 20"/>
                <a:gd name="T11" fmla="*/ 1 h 69"/>
                <a:gd name="T12" fmla="*/ 7 w 20"/>
                <a:gd name="T13" fmla="*/ 3 h 69"/>
                <a:gd name="T14" fmla="*/ 20 w 20"/>
                <a:gd name="T15" fmla="*/ 33 h 69"/>
                <a:gd name="T16" fmla="*/ 5 w 20"/>
                <a:gd name="T17" fmla="*/ 69 h 69"/>
                <a:gd name="T18" fmla="*/ 4 w 20"/>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69">
                  <a:moveTo>
                    <a:pt x="4" y="69"/>
                  </a:moveTo>
                  <a:cubicBezTo>
                    <a:pt x="3" y="69"/>
                    <a:pt x="3" y="69"/>
                    <a:pt x="2" y="68"/>
                  </a:cubicBezTo>
                  <a:cubicBezTo>
                    <a:pt x="2" y="67"/>
                    <a:pt x="0" y="67"/>
                    <a:pt x="1" y="67"/>
                  </a:cubicBezTo>
                  <a:cubicBezTo>
                    <a:pt x="2" y="66"/>
                    <a:pt x="16" y="55"/>
                    <a:pt x="16" y="33"/>
                  </a:cubicBezTo>
                  <a:cubicBezTo>
                    <a:pt x="16" y="15"/>
                    <a:pt x="3" y="5"/>
                    <a:pt x="3" y="5"/>
                  </a:cubicBezTo>
                  <a:cubicBezTo>
                    <a:pt x="2" y="4"/>
                    <a:pt x="2" y="2"/>
                    <a:pt x="2" y="1"/>
                  </a:cubicBezTo>
                  <a:cubicBezTo>
                    <a:pt x="3" y="0"/>
                    <a:pt x="6" y="2"/>
                    <a:pt x="7" y="3"/>
                  </a:cubicBezTo>
                  <a:cubicBezTo>
                    <a:pt x="7" y="3"/>
                    <a:pt x="20" y="12"/>
                    <a:pt x="20" y="33"/>
                  </a:cubicBezTo>
                  <a:cubicBezTo>
                    <a:pt x="20" y="58"/>
                    <a:pt x="6" y="69"/>
                    <a:pt x="5" y="69"/>
                  </a:cubicBezTo>
                  <a:lnTo>
                    <a:pt x="4" y="69"/>
                  </a:lnTo>
                  <a:close/>
                </a:path>
              </a:pathLst>
            </a:custGeom>
            <a:solidFill>
              <a:srgbClr val="4A608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1" name="íṡḷiḍe"/>
            <p:cNvSpPr/>
            <p:nvPr/>
          </p:nvSpPr>
          <p:spPr bwMode="auto">
            <a:xfrm>
              <a:off x="5568951" y="3786188"/>
              <a:ext cx="825500" cy="134938"/>
            </a:xfrm>
            <a:custGeom>
              <a:avLst/>
              <a:gdLst>
                <a:gd name="T0" fmla="*/ 447 w 479"/>
                <a:gd name="T1" fmla="*/ 0 h 78"/>
                <a:gd name="T2" fmla="*/ 0 w 479"/>
                <a:gd name="T3" fmla="*/ 0 h 78"/>
                <a:gd name="T4" fmla="*/ 0 w 479"/>
                <a:gd name="T5" fmla="*/ 12 h 78"/>
                <a:gd name="T6" fmla="*/ 291 w 479"/>
                <a:gd name="T7" fmla="*/ 12 h 78"/>
                <a:gd name="T8" fmla="*/ 301 w 479"/>
                <a:gd name="T9" fmla="*/ 40 h 78"/>
                <a:gd name="T10" fmla="*/ 290 w 479"/>
                <a:gd name="T11" fmla="*/ 72 h 78"/>
                <a:gd name="T12" fmla="*/ 0 w 479"/>
                <a:gd name="T13" fmla="*/ 72 h 78"/>
                <a:gd name="T14" fmla="*/ 0 w 479"/>
                <a:gd name="T15" fmla="*/ 78 h 78"/>
                <a:gd name="T16" fmla="*/ 284 w 479"/>
                <a:gd name="T17" fmla="*/ 78 h 78"/>
                <a:gd name="T18" fmla="*/ 447 w 479"/>
                <a:gd name="T19" fmla="*/ 78 h 78"/>
                <a:gd name="T20" fmla="*/ 447 w 479"/>
                <a:gd name="T21" fmla="*/ 78 h 78"/>
                <a:gd name="T22" fmla="*/ 448 w 479"/>
                <a:gd name="T23" fmla="*/ 78 h 78"/>
                <a:gd name="T24" fmla="*/ 479 w 479"/>
                <a:gd name="T25" fmla="*/ 41 h 78"/>
                <a:gd name="T26" fmla="*/ 479 w 479"/>
                <a:gd name="T27" fmla="*/ 36 h 78"/>
                <a:gd name="T28" fmla="*/ 447 w 479"/>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78">
                  <a:moveTo>
                    <a:pt x="447" y="0"/>
                  </a:moveTo>
                  <a:cubicBezTo>
                    <a:pt x="0" y="0"/>
                    <a:pt x="0" y="0"/>
                    <a:pt x="0" y="0"/>
                  </a:cubicBezTo>
                  <a:cubicBezTo>
                    <a:pt x="0" y="12"/>
                    <a:pt x="0" y="12"/>
                    <a:pt x="0" y="12"/>
                  </a:cubicBezTo>
                  <a:cubicBezTo>
                    <a:pt x="291" y="12"/>
                    <a:pt x="291" y="12"/>
                    <a:pt x="291" y="12"/>
                  </a:cubicBezTo>
                  <a:cubicBezTo>
                    <a:pt x="295" y="18"/>
                    <a:pt x="301" y="27"/>
                    <a:pt x="301" y="40"/>
                  </a:cubicBezTo>
                  <a:cubicBezTo>
                    <a:pt x="301" y="55"/>
                    <a:pt x="295" y="66"/>
                    <a:pt x="290" y="72"/>
                  </a:cubicBezTo>
                  <a:cubicBezTo>
                    <a:pt x="0" y="72"/>
                    <a:pt x="0" y="72"/>
                    <a:pt x="0" y="72"/>
                  </a:cubicBezTo>
                  <a:cubicBezTo>
                    <a:pt x="0" y="78"/>
                    <a:pt x="0" y="78"/>
                    <a:pt x="0" y="78"/>
                  </a:cubicBezTo>
                  <a:cubicBezTo>
                    <a:pt x="284" y="78"/>
                    <a:pt x="284" y="78"/>
                    <a:pt x="284" y="78"/>
                  </a:cubicBezTo>
                  <a:cubicBezTo>
                    <a:pt x="447" y="78"/>
                    <a:pt x="447" y="78"/>
                    <a:pt x="447" y="78"/>
                  </a:cubicBezTo>
                  <a:cubicBezTo>
                    <a:pt x="447" y="78"/>
                    <a:pt x="447" y="78"/>
                    <a:pt x="447" y="78"/>
                  </a:cubicBezTo>
                  <a:cubicBezTo>
                    <a:pt x="448" y="78"/>
                    <a:pt x="448" y="78"/>
                    <a:pt x="448" y="78"/>
                  </a:cubicBezTo>
                  <a:cubicBezTo>
                    <a:pt x="466" y="77"/>
                    <a:pt x="479" y="61"/>
                    <a:pt x="479" y="41"/>
                  </a:cubicBezTo>
                  <a:cubicBezTo>
                    <a:pt x="479" y="36"/>
                    <a:pt x="479" y="36"/>
                    <a:pt x="479" y="36"/>
                  </a:cubicBezTo>
                  <a:cubicBezTo>
                    <a:pt x="479" y="16"/>
                    <a:pt x="467" y="0"/>
                    <a:pt x="447" y="0"/>
                  </a:cubicBezTo>
                  <a:close/>
                </a:path>
              </a:pathLst>
            </a:custGeom>
            <a:solidFill>
              <a:srgbClr val="DAC865"/>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 name="ïşḻïḓe"/>
            <p:cNvSpPr/>
            <p:nvPr/>
          </p:nvSpPr>
          <p:spPr bwMode="auto">
            <a:xfrm>
              <a:off x="5216526" y="4965700"/>
              <a:ext cx="1460500" cy="254000"/>
            </a:xfrm>
            <a:prstGeom prst="rect">
              <a:avLst/>
            </a:prstGeom>
            <a:solidFill>
              <a:srgbClr val="3D6C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1219200"/>
              <a:endParaRPr sz="2400">
                <a:solidFill>
                  <a:prstClr val="black"/>
                </a:solidFill>
                <a:cs typeface="+mn-ea"/>
                <a:sym typeface="+mn-lt"/>
              </a:endParaRPr>
            </a:p>
          </p:txBody>
        </p:sp>
        <p:sp>
          <p:nvSpPr>
            <p:cNvPr id="33" name="íŝḻîḓè"/>
            <p:cNvSpPr/>
            <p:nvPr/>
          </p:nvSpPr>
          <p:spPr bwMode="auto">
            <a:xfrm>
              <a:off x="5299076" y="4965700"/>
              <a:ext cx="47625" cy="254000"/>
            </a:xfrm>
            <a:prstGeom prst="rect">
              <a:avLst/>
            </a:prstGeom>
            <a:solidFill>
              <a:srgbClr val="EEED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1219200"/>
              <a:endParaRPr sz="2400">
                <a:solidFill>
                  <a:prstClr val="black"/>
                </a:solidFill>
                <a:cs typeface="+mn-ea"/>
                <a:sym typeface="+mn-lt"/>
              </a:endParaRPr>
            </a:p>
          </p:txBody>
        </p:sp>
        <p:sp>
          <p:nvSpPr>
            <p:cNvPr id="34" name="iṩ1ïďé"/>
            <p:cNvSpPr/>
            <p:nvPr/>
          </p:nvSpPr>
          <p:spPr bwMode="auto">
            <a:xfrm>
              <a:off x="5381626" y="4965700"/>
              <a:ext cx="61913" cy="254000"/>
            </a:xfrm>
            <a:prstGeom prst="rect">
              <a:avLst/>
            </a:prstGeom>
            <a:solidFill>
              <a:srgbClr val="EEED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1219200"/>
              <a:endParaRPr sz="2400">
                <a:solidFill>
                  <a:prstClr val="black"/>
                </a:solidFill>
                <a:cs typeface="+mn-ea"/>
                <a:sym typeface="+mn-lt"/>
              </a:endParaRPr>
            </a:p>
          </p:txBody>
        </p:sp>
        <p:sp>
          <p:nvSpPr>
            <p:cNvPr id="35" name="îṣḷîḋé"/>
            <p:cNvSpPr/>
            <p:nvPr/>
          </p:nvSpPr>
          <p:spPr bwMode="auto">
            <a:xfrm>
              <a:off x="5251451" y="4084638"/>
              <a:ext cx="1357313" cy="158750"/>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1219200"/>
              <a:endParaRPr sz="2400">
                <a:solidFill>
                  <a:prstClr val="black"/>
                </a:solidFill>
                <a:cs typeface="+mn-ea"/>
                <a:sym typeface="+mn-lt"/>
              </a:endParaRPr>
            </a:p>
          </p:txBody>
        </p:sp>
        <p:sp>
          <p:nvSpPr>
            <p:cNvPr id="36" name="íŝlîḓe"/>
            <p:cNvSpPr/>
            <p:nvPr/>
          </p:nvSpPr>
          <p:spPr bwMode="auto">
            <a:xfrm>
              <a:off x="6511926" y="4084638"/>
              <a:ext cx="55563" cy="158750"/>
            </a:xfrm>
            <a:prstGeom prst="rect">
              <a:avLst/>
            </a:prstGeom>
            <a:solidFill>
              <a:srgbClr val="EEED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1219200"/>
              <a:endParaRPr sz="2400">
                <a:solidFill>
                  <a:prstClr val="black"/>
                </a:solidFill>
                <a:cs typeface="+mn-ea"/>
                <a:sym typeface="+mn-lt"/>
              </a:endParaRPr>
            </a:p>
          </p:txBody>
        </p:sp>
        <p:sp>
          <p:nvSpPr>
            <p:cNvPr id="37" name="iṩḻïḓê"/>
            <p:cNvSpPr/>
            <p:nvPr/>
          </p:nvSpPr>
          <p:spPr bwMode="auto">
            <a:xfrm>
              <a:off x="6443664" y="4084638"/>
              <a:ext cx="53975" cy="158750"/>
            </a:xfrm>
            <a:prstGeom prst="rect">
              <a:avLst/>
            </a:prstGeom>
            <a:solidFill>
              <a:srgbClr val="EEED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1219200"/>
              <a:endParaRPr sz="2400">
                <a:solidFill>
                  <a:prstClr val="black"/>
                </a:solidFill>
                <a:cs typeface="+mn-ea"/>
                <a:sym typeface="+mn-lt"/>
              </a:endParaRPr>
            </a:p>
          </p:txBody>
        </p:sp>
        <p:sp>
          <p:nvSpPr>
            <p:cNvPr id="38" name="îš1iḍe"/>
            <p:cNvSpPr/>
            <p:nvPr/>
          </p:nvSpPr>
          <p:spPr bwMode="auto">
            <a:xfrm>
              <a:off x="5602289" y="4524375"/>
              <a:ext cx="1082675" cy="158750"/>
            </a:xfrm>
            <a:custGeom>
              <a:avLst/>
              <a:gdLst>
                <a:gd name="T0" fmla="*/ 628 w 628"/>
                <a:gd name="T1" fmla="*/ 92 h 92"/>
                <a:gd name="T2" fmla="*/ 66 w 628"/>
                <a:gd name="T3" fmla="*/ 92 h 92"/>
                <a:gd name="T4" fmla="*/ 0 w 628"/>
                <a:gd name="T5" fmla="*/ 46 h 92"/>
                <a:gd name="T6" fmla="*/ 0 w 628"/>
                <a:gd name="T7" fmla="*/ 37 h 92"/>
                <a:gd name="T8" fmla="*/ 66 w 628"/>
                <a:gd name="T9" fmla="*/ 0 h 92"/>
                <a:gd name="T10" fmla="*/ 628 w 628"/>
                <a:gd name="T11" fmla="*/ 0 h 92"/>
                <a:gd name="T12" fmla="*/ 628 w 628"/>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628" h="92">
                  <a:moveTo>
                    <a:pt x="628" y="92"/>
                  </a:moveTo>
                  <a:cubicBezTo>
                    <a:pt x="66" y="92"/>
                    <a:pt x="66" y="92"/>
                    <a:pt x="66" y="92"/>
                  </a:cubicBezTo>
                  <a:cubicBezTo>
                    <a:pt x="29" y="92"/>
                    <a:pt x="0" y="77"/>
                    <a:pt x="0" y="46"/>
                  </a:cubicBezTo>
                  <a:cubicBezTo>
                    <a:pt x="0" y="37"/>
                    <a:pt x="0" y="37"/>
                    <a:pt x="0" y="37"/>
                  </a:cubicBezTo>
                  <a:cubicBezTo>
                    <a:pt x="0" y="5"/>
                    <a:pt x="29" y="0"/>
                    <a:pt x="66" y="0"/>
                  </a:cubicBezTo>
                  <a:cubicBezTo>
                    <a:pt x="628" y="0"/>
                    <a:pt x="628" y="0"/>
                    <a:pt x="628" y="0"/>
                  </a:cubicBezTo>
                  <a:lnTo>
                    <a:pt x="628" y="92"/>
                  </a:lnTo>
                  <a:close/>
                </a:path>
              </a:pathLst>
            </a:custGeom>
            <a:solidFill>
              <a:srgbClr val="FCFCF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9" name="îṣļïḓé"/>
            <p:cNvSpPr/>
            <p:nvPr/>
          </p:nvSpPr>
          <p:spPr bwMode="auto">
            <a:xfrm>
              <a:off x="6105526" y="4524375"/>
              <a:ext cx="633413" cy="158750"/>
            </a:xfrm>
            <a:custGeom>
              <a:avLst/>
              <a:gdLst>
                <a:gd name="T0" fmla="*/ 368 w 368"/>
                <a:gd name="T1" fmla="*/ 92 h 92"/>
                <a:gd name="T2" fmla="*/ 0 w 368"/>
                <a:gd name="T3" fmla="*/ 92 h 92"/>
                <a:gd name="T4" fmla="*/ 0 w 368"/>
                <a:gd name="T5" fmla="*/ 0 h 92"/>
                <a:gd name="T6" fmla="*/ 368 w 368"/>
                <a:gd name="T7" fmla="*/ 0 h 92"/>
                <a:gd name="T8" fmla="*/ 359 w 368"/>
                <a:gd name="T9" fmla="*/ 46 h 92"/>
                <a:gd name="T10" fmla="*/ 368 w 368"/>
                <a:gd name="T11" fmla="*/ 92 h 92"/>
              </a:gdLst>
              <a:ahLst/>
              <a:cxnLst>
                <a:cxn ang="0">
                  <a:pos x="T0" y="T1"/>
                </a:cxn>
                <a:cxn ang="0">
                  <a:pos x="T2" y="T3"/>
                </a:cxn>
                <a:cxn ang="0">
                  <a:pos x="T4" y="T5"/>
                </a:cxn>
                <a:cxn ang="0">
                  <a:pos x="T6" y="T7"/>
                </a:cxn>
                <a:cxn ang="0">
                  <a:pos x="T8" y="T9"/>
                </a:cxn>
                <a:cxn ang="0">
                  <a:pos x="T10" y="T11"/>
                </a:cxn>
              </a:cxnLst>
              <a:rect l="0" t="0" r="r" b="b"/>
              <a:pathLst>
                <a:path w="368" h="92">
                  <a:moveTo>
                    <a:pt x="368" y="92"/>
                  </a:moveTo>
                  <a:cubicBezTo>
                    <a:pt x="0" y="92"/>
                    <a:pt x="0" y="92"/>
                    <a:pt x="0" y="92"/>
                  </a:cubicBezTo>
                  <a:cubicBezTo>
                    <a:pt x="0" y="0"/>
                    <a:pt x="0" y="0"/>
                    <a:pt x="0" y="0"/>
                  </a:cubicBezTo>
                  <a:cubicBezTo>
                    <a:pt x="368" y="0"/>
                    <a:pt x="368" y="0"/>
                    <a:pt x="368" y="0"/>
                  </a:cubicBezTo>
                  <a:cubicBezTo>
                    <a:pt x="368" y="0"/>
                    <a:pt x="359" y="19"/>
                    <a:pt x="359" y="46"/>
                  </a:cubicBezTo>
                  <a:cubicBezTo>
                    <a:pt x="359" y="74"/>
                    <a:pt x="368" y="92"/>
                    <a:pt x="368" y="92"/>
                  </a:cubicBezTo>
                  <a:close/>
                </a:path>
              </a:pathLst>
            </a:custGeom>
            <a:solidFill>
              <a:srgbClr val="F0F0E2"/>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0" name="iṡļïḍê"/>
            <p:cNvSpPr/>
            <p:nvPr/>
          </p:nvSpPr>
          <p:spPr bwMode="auto">
            <a:xfrm>
              <a:off x="5602289" y="4511675"/>
              <a:ext cx="1157288" cy="177800"/>
            </a:xfrm>
            <a:custGeom>
              <a:avLst/>
              <a:gdLst>
                <a:gd name="T0" fmla="*/ 68 w 672"/>
                <a:gd name="T1" fmla="*/ 104 h 104"/>
                <a:gd name="T2" fmla="*/ 672 w 672"/>
                <a:gd name="T3" fmla="*/ 104 h 104"/>
                <a:gd name="T4" fmla="*/ 672 w 672"/>
                <a:gd name="T5" fmla="*/ 96 h 104"/>
                <a:gd name="T6" fmla="*/ 68 w 672"/>
                <a:gd name="T7" fmla="*/ 96 h 104"/>
                <a:gd name="T8" fmla="*/ 8 w 672"/>
                <a:gd name="T9" fmla="*/ 54 h 104"/>
                <a:gd name="T10" fmla="*/ 8 w 672"/>
                <a:gd name="T11" fmla="*/ 45 h 104"/>
                <a:gd name="T12" fmla="*/ 68 w 672"/>
                <a:gd name="T13" fmla="*/ 12 h 104"/>
                <a:gd name="T14" fmla="*/ 672 w 672"/>
                <a:gd name="T15" fmla="*/ 12 h 104"/>
                <a:gd name="T16" fmla="*/ 672 w 672"/>
                <a:gd name="T17" fmla="*/ 0 h 104"/>
                <a:gd name="T18" fmla="*/ 68 w 672"/>
                <a:gd name="T19" fmla="*/ 0 h 104"/>
                <a:gd name="T20" fmla="*/ 0 w 672"/>
                <a:gd name="T21" fmla="*/ 45 h 104"/>
                <a:gd name="T22" fmla="*/ 0 w 672"/>
                <a:gd name="T23" fmla="*/ 54 h 104"/>
                <a:gd name="T24" fmla="*/ 68 w 672"/>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2" h="104">
                  <a:moveTo>
                    <a:pt x="68" y="104"/>
                  </a:moveTo>
                  <a:cubicBezTo>
                    <a:pt x="672" y="104"/>
                    <a:pt x="672" y="104"/>
                    <a:pt x="672" y="104"/>
                  </a:cubicBezTo>
                  <a:cubicBezTo>
                    <a:pt x="672" y="96"/>
                    <a:pt x="672" y="96"/>
                    <a:pt x="672" y="96"/>
                  </a:cubicBezTo>
                  <a:cubicBezTo>
                    <a:pt x="68" y="96"/>
                    <a:pt x="68" y="96"/>
                    <a:pt x="68" y="96"/>
                  </a:cubicBezTo>
                  <a:cubicBezTo>
                    <a:pt x="26" y="96"/>
                    <a:pt x="8" y="81"/>
                    <a:pt x="8" y="54"/>
                  </a:cubicBezTo>
                  <a:cubicBezTo>
                    <a:pt x="8" y="45"/>
                    <a:pt x="8" y="45"/>
                    <a:pt x="8" y="45"/>
                  </a:cubicBezTo>
                  <a:cubicBezTo>
                    <a:pt x="8" y="21"/>
                    <a:pt x="24" y="12"/>
                    <a:pt x="68" y="12"/>
                  </a:cubicBezTo>
                  <a:cubicBezTo>
                    <a:pt x="672" y="12"/>
                    <a:pt x="672" y="12"/>
                    <a:pt x="672" y="12"/>
                  </a:cubicBezTo>
                  <a:cubicBezTo>
                    <a:pt x="672" y="0"/>
                    <a:pt x="672" y="0"/>
                    <a:pt x="672" y="0"/>
                  </a:cubicBezTo>
                  <a:cubicBezTo>
                    <a:pt x="68" y="0"/>
                    <a:pt x="68" y="0"/>
                    <a:pt x="68" y="0"/>
                  </a:cubicBezTo>
                  <a:cubicBezTo>
                    <a:pt x="36" y="0"/>
                    <a:pt x="0" y="6"/>
                    <a:pt x="0" y="45"/>
                  </a:cubicBezTo>
                  <a:cubicBezTo>
                    <a:pt x="0" y="54"/>
                    <a:pt x="0" y="54"/>
                    <a:pt x="0" y="54"/>
                  </a:cubicBezTo>
                  <a:cubicBezTo>
                    <a:pt x="0" y="76"/>
                    <a:pt x="7" y="104"/>
                    <a:pt x="68" y="104"/>
                  </a:cubicBezTo>
                  <a:close/>
                </a:path>
              </a:pathLst>
            </a:custGeom>
            <a:solidFill>
              <a:srgbClr val="DAC865"/>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1" name="iśḷíḍe"/>
            <p:cNvSpPr/>
            <p:nvPr/>
          </p:nvSpPr>
          <p:spPr bwMode="auto">
            <a:xfrm>
              <a:off x="7258051" y="1554163"/>
              <a:ext cx="79375" cy="115888"/>
            </a:xfrm>
            <a:prstGeom prst="ellipse">
              <a:avLst/>
            </a:prstGeom>
            <a:solidFill>
              <a:srgbClr val="FCFCF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2" name="išḻïḋè"/>
            <p:cNvSpPr/>
            <p:nvPr/>
          </p:nvSpPr>
          <p:spPr bwMode="auto">
            <a:xfrm>
              <a:off x="6032501" y="1597025"/>
              <a:ext cx="404813" cy="96838"/>
            </a:xfrm>
            <a:custGeom>
              <a:avLst/>
              <a:gdLst>
                <a:gd name="T0" fmla="*/ 255 w 255"/>
                <a:gd name="T1" fmla="*/ 50 h 61"/>
                <a:gd name="T2" fmla="*/ 3 w 255"/>
                <a:gd name="T3" fmla="*/ 61 h 61"/>
                <a:gd name="T4" fmla="*/ 3 w 255"/>
                <a:gd name="T5" fmla="*/ 60 h 61"/>
                <a:gd name="T6" fmla="*/ 0 w 255"/>
                <a:gd name="T7" fmla="*/ 10 h 61"/>
                <a:gd name="T8" fmla="*/ 0 w 255"/>
                <a:gd name="T9" fmla="*/ 10 h 61"/>
                <a:gd name="T10" fmla="*/ 253 w 255"/>
                <a:gd name="T11" fmla="*/ 0 h 61"/>
                <a:gd name="T12" fmla="*/ 254 w 255"/>
                <a:gd name="T13" fmla="*/ 0 h 61"/>
                <a:gd name="T14" fmla="*/ 255 w 255"/>
                <a:gd name="T15" fmla="*/ 50 h 61"/>
                <a:gd name="T16" fmla="*/ 255 w 255"/>
                <a:gd name="T17"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61">
                  <a:moveTo>
                    <a:pt x="255" y="50"/>
                  </a:moveTo>
                  <a:lnTo>
                    <a:pt x="3" y="61"/>
                  </a:lnTo>
                  <a:lnTo>
                    <a:pt x="3" y="60"/>
                  </a:lnTo>
                  <a:lnTo>
                    <a:pt x="0" y="10"/>
                  </a:lnTo>
                  <a:lnTo>
                    <a:pt x="0" y="10"/>
                  </a:lnTo>
                  <a:lnTo>
                    <a:pt x="253" y="0"/>
                  </a:lnTo>
                  <a:lnTo>
                    <a:pt x="254" y="0"/>
                  </a:lnTo>
                  <a:lnTo>
                    <a:pt x="255" y="50"/>
                  </a:lnTo>
                  <a:lnTo>
                    <a:pt x="255" y="50"/>
                  </a:lnTo>
                  <a:close/>
                </a:path>
              </a:pathLst>
            </a:custGeom>
            <a:solidFill>
              <a:srgbClr val="DAC865"/>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3" name="îṩḷiḍê"/>
            <p:cNvSpPr/>
            <p:nvPr/>
          </p:nvSpPr>
          <p:spPr bwMode="auto">
            <a:xfrm>
              <a:off x="6432551" y="1581150"/>
              <a:ext cx="290513" cy="100013"/>
            </a:xfrm>
            <a:custGeom>
              <a:avLst/>
              <a:gdLst>
                <a:gd name="T0" fmla="*/ 183 w 183"/>
                <a:gd name="T1" fmla="*/ 57 h 63"/>
                <a:gd name="T2" fmla="*/ 2 w 183"/>
                <a:gd name="T3" fmla="*/ 63 h 63"/>
                <a:gd name="T4" fmla="*/ 2 w 183"/>
                <a:gd name="T5" fmla="*/ 63 h 63"/>
                <a:gd name="T6" fmla="*/ 0 w 183"/>
                <a:gd name="T7" fmla="*/ 8 h 63"/>
                <a:gd name="T8" fmla="*/ 0 w 183"/>
                <a:gd name="T9" fmla="*/ 8 h 63"/>
                <a:gd name="T10" fmla="*/ 180 w 183"/>
                <a:gd name="T11" fmla="*/ 0 h 63"/>
                <a:gd name="T12" fmla="*/ 180 w 183"/>
                <a:gd name="T13" fmla="*/ 2 h 63"/>
                <a:gd name="T14" fmla="*/ 183 w 183"/>
                <a:gd name="T15" fmla="*/ 56 h 63"/>
                <a:gd name="T16" fmla="*/ 183 w 183"/>
                <a:gd name="T17"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63">
                  <a:moveTo>
                    <a:pt x="183" y="57"/>
                  </a:moveTo>
                  <a:lnTo>
                    <a:pt x="2" y="63"/>
                  </a:lnTo>
                  <a:lnTo>
                    <a:pt x="2" y="63"/>
                  </a:lnTo>
                  <a:lnTo>
                    <a:pt x="0" y="8"/>
                  </a:lnTo>
                  <a:lnTo>
                    <a:pt x="0" y="8"/>
                  </a:lnTo>
                  <a:lnTo>
                    <a:pt x="180" y="0"/>
                  </a:lnTo>
                  <a:lnTo>
                    <a:pt x="180" y="2"/>
                  </a:lnTo>
                  <a:lnTo>
                    <a:pt x="183" y="56"/>
                  </a:lnTo>
                  <a:lnTo>
                    <a:pt x="183" y="57"/>
                  </a:lnTo>
                  <a:close/>
                </a:path>
              </a:pathLst>
            </a:custGeom>
            <a:solidFill>
              <a:srgbClr val="DAC865"/>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4" name="îṥ1ïďé"/>
            <p:cNvSpPr/>
            <p:nvPr/>
          </p:nvSpPr>
          <p:spPr bwMode="auto">
            <a:xfrm>
              <a:off x="6726239" y="1563688"/>
              <a:ext cx="293688" cy="119063"/>
            </a:xfrm>
            <a:custGeom>
              <a:avLst/>
              <a:gdLst>
                <a:gd name="T0" fmla="*/ 182 w 185"/>
                <a:gd name="T1" fmla="*/ 68 h 75"/>
                <a:gd name="T2" fmla="*/ 3 w 185"/>
                <a:gd name="T3" fmla="*/ 75 h 75"/>
                <a:gd name="T4" fmla="*/ 2 w 185"/>
                <a:gd name="T5" fmla="*/ 74 h 75"/>
                <a:gd name="T6" fmla="*/ 0 w 185"/>
                <a:gd name="T7" fmla="*/ 9 h 75"/>
                <a:gd name="T8" fmla="*/ 0 w 185"/>
                <a:gd name="T9" fmla="*/ 8 h 75"/>
                <a:gd name="T10" fmla="*/ 180 w 185"/>
                <a:gd name="T11" fmla="*/ 2 h 75"/>
                <a:gd name="T12" fmla="*/ 185 w 185"/>
                <a:gd name="T13" fmla="*/ 0 h 75"/>
                <a:gd name="T14" fmla="*/ 182 w 185"/>
                <a:gd name="T15" fmla="*/ 68 h 75"/>
                <a:gd name="T16" fmla="*/ 182 w 185"/>
                <a:gd name="T17"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75">
                  <a:moveTo>
                    <a:pt x="182" y="68"/>
                  </a:moveTo>
                  <a:lnTo>
                    <a:pt x="3" y="75"/>
                  </a:lnTo>
                  <a:lnTo>
                    <a:pt x="2" y="74"/>
                  </a:lnTo>
                  <a:lnTo>
                    <a:pt x="0" y="9"/>
                  </a:lnTo>
                  <a:lnTo>
                    <a:pt x="0" y="8"/>
                  </a:lnTo>
                  <a:lnTo>
                    <a:pt x="180" y="2"/>
                  </a:lnTo>
                  <a:lnTo>
                    <a:pt x="185" y="0"/>
                  </a:lnTo>
                  <a:lnTo>
                    <a:pt x="182" y="68"/>
                  </a:lnTo>
                  <a:lnTo>
                    <a:pt x="182" y="68"/>
                  </a:lnTo>
                  <a:close/>
                </a:path>
              </a:pathLst>
            </a:custGeom>
            <a:solidFill>
              <a:srgbClr val="DAC865"/>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5" name="ïṥḻíḑè"/>
            <p:cNvSpPr/>
            <p:nvPr/>
          </p:nvSpPr>
          <p:spPr bwMode="auto">
            <a:xfrm>
              <a:off x="7016751" y="1546225"/>
              <a:ext cx="292100" cy="134938"/>
            </a:xfrm>
            <a:custGeom>
              <a:avLst/>
              <a:gdLst>
                <a:gd name="T0" fmla="*/ 184 w 184"/>
                <a:gd name="T1" fmla="*/ 79 h 85"/>
                <a:gd name="T2" fmla="*/ 3 w 184"/>
                <a:gd name="T3" fmla="*/ 85 h 85"/>
                <a:gd name="T4" fmla="*/ 3 w 184"/>
                <a:gd name="T5" fmla="*/ 85 h 85"/>
                <a:gd name="T6" fmla="*/ 0 w 184"/>
                <a:gd name="T7" fmla="*/ 7 h 85"/>
                <a:gd name="T8" fmla="*/ 0 w 184"/>
                <a:gd name="T9" fmla="*/ 7 h 85"/>
                <a:gd name="T10" fmla="*/ 180 w 184"/>
                <a:gd name="T11" fmla="*/ 0 h 85"/>
                <a:gd name="T12" fmla="*/ 180 w 184"/>
                <a:gd name="T13" fmla="*/ 0 h 85"/>
                <a:gd name="T14" fmla="*/ 184 w 184"/>
                <a:gd name="T15" fmla="*/ 78 h 85"/>
                <a:gd name="T16" fmla="*/ 184 w 184"/>
                <a:gd name="T1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85">
                  <a:moveTo>
                    <a:pt x="184" y="79"/>
                  </a:moveTo>
                  <a:lnTo>
                    <a:pt x="3" y="85"/>
                  </a:lnTo>
                  <a:lnTo>
                    <a:pt x="3" y="85"/>
                  </a:lnTo>
                  <a:lnTo>
                    <a:pt x="0" y="7"/>
                  </a:lnTo>
                  <a:lnTo>
                    <a:pt x="0" y="7"/>
                  </a:lnTo>
                  <a:lnTo>
                    <a:pt x="180" y="0"/>
                  </a:lnTo>
                  <a:lnTo>
                    <a:pt x="180" y="0"/>
                  </a:lnTo>
                  <a:lnTo>
                    <a:pt x="184" y="78"/>
                  </a:lnTo>
                  <a:lnTo>
                    <a:pt x="184" y="79"/>
                  </a:lnTo>
                  <a:close/>
                </a:path>
              </a:pathLst>
            </a:custGeom>
            <a:solidFill>
              <a:srgbClr val="DAC865"/>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6" name="íśḻiḑè"/>
            <p:cNvSpPr/>
            <p:nvPr/>
          </p:nvSpPr>
          <p:spPr bwMode="auto">
            <a:xfrm>
              <a:off x="6026151" y="1604963"/>
              <a:ext cx="14288" cy="90488"/>
            </a:xfrm>
            <a:custGeom>
              <a:avLst/>
              <a:gdLst>
                <a:gd name="T0" fmla="*/ 5 w 8"/>
                <a:gd name="T1" fmla="*/ 53 h 53"/>
                <a:gd name="T2" fmla="*/ 3 w 8"/>
                <a:gd name="T3" fmla="*/ 53 h 53"/>
                <a:gd name="T4" fmla="*/ 0 w 8"/>
                <a:gd name="T5" fmla="*/ 50 h 53"/>
                <a:gd name="T6" fmla="*/ 0 w 8"/>
                <a:gd name="T7" fmla="*/ 3 h 53"/>
                <a:gd name="T8" fmla="*/ 3 w 8"/>
                <a:gd name="T9" fmla="*/ 0 h 53"/>
                <a:gd name="T10" fmla="*/ 5 w 8"/>
                <a:gd name="T11" fmla="*/ 0 h 53"/>
                <a:gd name="T12" fmla="*/ 8 w 8"/>
                <a:gd name="T13" fmla="*/ 3 h 53"/>
                <a:gd name="T14" fmla="*/ 8 w 8"/>
                <a:gd name="T15" fmla="*/ 50 h 53"/>
                <a:gd name="T16" fmla="*/ 5 w 8"/>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3">
                  <a:moveTo>
                    <a:pt x="5" y="53"/>
                  </a:moveTo>
                  <a:cubicBezTo>
                    <a:pt x="3" y="53"/>
                    <a:pt x="3" y="53"/>
                    <a:pt x="3" y="53"/>
                  </a:cubicBezTo>
                  <a:cubicBezTo>
                    <a:pt x="2" y="53"/>
                    <a:pt x="0" y="52"/>
                    <a:pt x="0" y="50"/>
                  </a:cubicBezTo>
                  <a:cubicBezTo>
                    <a:pt x="0" y="3"/>
                    <a:pt x="0" y="3"/>
                    <a:pt x="0" y="3"/>
                  </a:cubicBezTo>
                  <a:cubicBezTo>
                    <a:pt x="0" y="1"/>
                    <a:pt x="2" y="0"/>
                    <a:pt x="3" y="0"/>
                  </a:cubicBezTo>
                  <a:cubicBezTo>
                    <a:pt x="5" y="0"/>
                    <a:pt x="5" y="0"/>
                    <a:pt x="5" y="0"/>
                  </a:cubicBezTo>
                  <a:cubicBezTo>
                    <a:pt x="7" y="0"/>
                    <a:pt x="8" y="1"/>
                    <a:pt x="8" y="3"/>
                  </a:cubicBezTo>
                  <a:cubicBezTo>
                    <a:pt x="8" y="50"/>
                    <a:pt x="8" y="50"/>
                    <a:pt x="8" y="50"/>
                  </a:cubicBezTo>
                  <a:cubicBezTo>
                    <a:pt x="8" y="52"/>
                    <a:pt x="7" y="53"/>
                    <a:pt x="5" y="53"/>
                  </a:cubicBezTo>
                  <a:close/>
                </a:path>
              </a:pathLst>
            </a:custGeom>
            <a:solidFill>
              <a:srgbClr val="DDD98D"/>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7" name="i$ļidé"/>
            <p:cNvSpPr/>
            <p:nvPr/>
          </p:nvSpPr>
          <p:spPr bwMode="auto">
            <a:xfrm>
              <a:off x="6424614" y="1585913"/>
              <a:ext cx="12700" cy="104775"/>
            </a:xfrm>
            <a:custGeom>
              <a:avLst/>
              <a:gdLst>
                <a:gd name="T0" fmla="*/ 5 w 8"/>
                <a:gd name="T1" fmla="*/ 61 h 61"/>
                <a:gd name="T2" fmla="*/ 4 w 8"/>
                <a:gd name="T3" fmla="*/ 61 h 61"/>
                <a:gd name="T4" fmla="*/ 0 w 8"/>
                <a:gd name="T5" fmla="*/ 57 h 61"/>
                <a:gd name="T6" fmla="*/ 0 w 8"/>
                <a:gd name="T7" fmla="*/ 3 h 61"/>
                <a:gd name="T8" fmla="*/ 4 w 8"/>
                <a:gd name="T9" fmla="*/ 0 h 61"/>
                <a:gd name="T10" fmla="*/ 5 w 8"/>
                <a:gd name="T11" fmla="*/ 0 h 61"/>
                <a:gd name="T12" fmla="*/ 8 w 8"/>
                <a:gd name="T13" fmla="*/ 3 h 61"/>
                <a:gd name="T14" fmla="*/ 8 w 8"/>
                <a:gd name="T15" fmla="*/ 57 h 61"/>
                <a:gd name="T16" fmla="*/ 5 w 8"/>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1">
                  <a:moveTo>
                    <a:pt x="5" y="61"/>
                  </a:moveTo>
                  <a:cubicBezTo>
                    <a:pt x="4" y="61"/>
                    <a:pt x="4" y="61"/>
                    <a:pt x="4" y="61"/>
                  </a:cubicBezTo>
                  <a:cubicBezTo>
                    <a:pt x="2" y="61"/>
                    <a:pt x="0" y="59"/>
                    <a:pt x="0" y="57"/>
                  </a:cubicBezTo>
                  <a:cubicBezTo>
                    <a:pt x="0" y="3"/>
                    <a:pt x="0" y="3"/>
                    <a:pt x="0" y="3"/>
                  </a:cubicBezTo>
                  <a:cubicBezTo>
                    <a:pt x="0" y="2"/>
                    <a:pt x="2" y="0"/>
                    <a:pt x="4" y="0"/>
                  </a:cubicBezTo>
                  <a:cubicBezTo>
                    <a:pt x="5" y="0"/>
                    <a:pt x="5" y="0"/>
                    <a:pt x="5" y="0"/>
                  </a:cubicBezTo>
                  <a:cubicBezTo>
                    <a:pt x="7" y="0"/>
                    <a:pt x="8" y="2"/>
                    <a:pt x="8" y="3"/>
                  </a:cubicBezTo>
                  <a:cubicBezTo>
                    <a:pt x="8" y="57"/>
                    <a:pt x="8" y="57"/>
                    <a:pt x="8" y="57"/>
                  </a:cubicBezTo>
                  <a:cubicBezTo>
                    <a:pt x="8" y="59"/>
                    <a:pt x="7" y="61"/>
                    <a:pt x="5" y="61"/>
                  </a:cubicBezTo>
                  <a:close/>
                </a:path>
              </a:pathLst>
            </a:custGeom>
            <a:solidFill>
              <a:srgbClr val="DDD98D"/>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8" name="iṧľiḍè"/>
            <p:cNvSpPr/>
            <p:nvPr/>
          </p:nvSpPr>
          <p:spPr bwMode="auto">
            <a:xfrm>
              <a:off x="6716714" y="1570038"/>
              <a:ext cx="15875" cy="120650"/>
            </a:xfrm>
            <a:custGeom>
              <a:avLst/>
              <a:gdLst>
                <a:gd name="T0" fmla="*/ 5 w 9"/>
                <a:gd name="T1" fmla="*/ 70 h 70"/>
                <a:gd name="T2" fmla="*/ 4 w 9"/>
                <a:gd name="T3" fmla="*/ 70 h 70"/>
                <a:gd name="T4" fmla="*/ 0 w 9"/>
                <a:gd name="T5" fmla="*/ 66 h 70"/>
                <a:gd name="T6" fmla="*/ 0 w 9"/>
                <a:gd name="T7" fmla="*/ 3 h 70"/>
                <a:gd name="T8" fmla="*/ 4 w 9"/>
                <a:gd name="T9" fmla="*/ 0 h 70"/>
                <a:gd name="T10" fmla="*/ 5 w 9"/>
                <a:gd name="T11" fmla="*/ 0 h 70"/>
                <a:gd name="T12" fmla="*/ 9 w 9"/>
                <a:gd name="T13" fmla="*/ 3 h 70"/>
                <a:gd name="T14" fmla="*/ 9 w 9"/>
                <a:gd name="T15" fmla="*/ 66 h 70"/>
                <a:gd name="T16" fmla="*/ 5 w 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0">
                  <a:moveTo>
                    <a:pt x="5" y="70"/>
                  </a:moveTo>
                  <a:cubicBezTo>
                    <a:pt x="4" y="70"/>
                    <a:pt x="4" y="70"/>
                    <a:pt x="4" y="70"/>
                  </a:cubicBezTo>
                  <a:cubicBezTo>
                    <a:pt x="2" y="70"/>
                    <a:pt x="0" y="68"/>
                    <a:pt x="0" y="66"/>
                  </a:cubicBezTo>
                  <a:cubicBezTo>
                    <a:pt x="0" y="3"/>
                    <a:pt x="0" y="3"/>
                    <a:pt x="0" y="3"/>
                  </a:cubicBezTo>
                  <a:cubicBezTo>
                    <a:pt x="0" y="1"/>
                    <a:pt x="2" y="0"/>
                    <a:pt x="4" y="0"/>
                  </a:cubicBezTo>
                  <a:cubicBezTo>
                    <a:pt x="5" y="0"/>
                    <a:pt x="5" y="0"/>
                    <a:pt x="5" y="0"/>
                  </a:cubicBezTo>
                  <a:cubicBezTo>
                    <a:pt x="7" y="0"/>
                    <a:pt x="9" y="1"/>
                    <a:pt x="9" y="3"/>
                  </a:cubicBezTo>
                  <a:cubicBezTo>
                    <a:pt x="9" y="66"/>
                    <a:pt x="9" y="66"/>
                    <a:pt x="9" y="66"/>
                  </a:cubicBezTo>
                  <a:cubicBezTo>
                    <a:pt x="9" y="68"/>
                    <a:pt x="7" y="70"/>
                    <a:pt x="5" y="70"/>
                  </a:cubicBezTo>
                  <a:close/>
                </a:path>
              </a:pathLst>
            </a:custGeom>
            <a:solidFill>
              <a:srgbClr val="DDD98D"/>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9" name="išḻîḋê"/>
            <p:cNvSpPr/>
            <p:nvPr/>
          </p:nvSpPr>
          <p:spPr bwMode="auto">
            <a:xfrm>
              <a:off x="7011989" y="1549400"/>
              <a:ext cx="14288" cy="139700"/>
            </a:xfrm>
            <a:custGeom>
              <a:avLst/>
              <a:gdLst>
                <a:gd name="T0" fmla="*/ 3 w 8"/>
                <a:gd name="T1" fmla="*/ 81 h 81"/>
                <a:gd name="T2" fmla="*/ 5 w 8"/>
                <a:gd name="T3" fmla="*/ 81 h 81"/>
                <a:gd name="T4" fmla="*/ 8 w 8"/>
                <a:gd name="T5" fmla="*/ 77 h 81"/>
                <a:gd name="T6" fmla="*/ 8 w 8"/>
                <a:gd name="T7" fmla="*/ 4 h 81"/>
                <a:gd name="T8" fmla="*/ 5 w 8"/>
                <a:gd name="T9" fmla="*/ 0 h 81"/>
                <a:gd name="T10" fmla="*/ 3 w 8"/>
                <a:gd name="T11" fmla="*/ 0 h 81"/>
                <a:gd name="T12" fmla="*/ 0 w 8"/>
                <a:gd name="T13" fmla="*/ 4 h 81"/>
                <a:gd name="T14" fmla="*/ 0 w 8"/>
                <a:gd name="T15" fmla="*/ 77 h 81"/>
                <a:gd name="T16" fmla="*/ 3 w 8"/>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1">
                  <a:moveTo>
                    <a:pt x="3" y="81"/>
                  </a:moveTo>
                  <a:cubicBezTo>
                    <a:pt x="5" y="81"/>
                    <a:pt x="5" y="81"/>
                    <a:pt x="5" y="81"/>
                  </a:cubicBezTo>
                  <a:cubicBezTo>
                    <a:pt x="6" y="81"/>
                    <a:pt x="8" y="79"/>
                    <a:pt x="8" y="77"/>
                  </a:cubicBezTo>
                  <a:cubicBezTo>
                    <a:pt x="8" y="4"/>
                    <a:pt x="8" y="4"/>
                    <a:pt x="8" y="4"/>
                  </a:cubicBezTo>
                  <a:cubicBezTo>
                    <a:pt x="8" y="2"/>
                    <a:pt x="6" y="0"/>
                    <a:pt x="5" y="0"/>
                  </a:cubicBezTo>
                  <a:cubicBezTo>
                    <a:pt x="3" y="0"/>
                    <a:pt x="3" y="0"/>
                    <a:pt x="3" y="0"/>
                  </a:cubicBezTo>
                  <a:cubicBezTo>
                    <a:pt x="1" y="0"/>
                    <a:pt x="0" y="2"/>
                    <a:pt x="0" y="4"/>
                  </a:cubicBezTo>
                  <a:cubicBezTo>
                    <a:pt x="0" y="77"/>
                    <a:pt x="0" y="77"/>
                    <a:pt x="0" y="77"/>
                  </a:cubicBezTo>
                  <a:cubicBezTo>
                    <a:pt x="0" y="79"/>
                    <a:pt x="1" y="81"/>
                    <a:pt x="3" y="81"/>
                  </a:cubicBezTo>
                  <a:close/>
                </a:path>
              </a:pathLst>
            </a:custGeom>
            <a:solidFill>
              <a:srgbClr val="DDD98D"/>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0" name="îṩľiḋê"/>
            <p:cNvSpPr/>
            <p:nvPr/>
          </p:nvSpPr>
          <p:spPr bwMode="auto">
            <a:xfrm>
              <a:off x="7302501" y="1539875"/>
              <a:ext cx="14288" cy="141288"/>
            </a:xfrm>
            <a:custGeom>
              <a:avLst/>
              <a:gdLst>
                <a:gd name="T0" fmla="*/ 4 w 8"/>
                <a:gd name="T1" fmla="*/ 82 h 82"/>
                <a:gd name="T2" fmla="*/ 3 w 8"/>
                <a:gd name="T3" fmla="*/ 82 h 82"/>
                <a:gd name="T4" fmla="*/ 0 w 8"/>
                <a:gd name="T5" fmla="*/ 79 h 82"/>
                <a:gd name="T6" fmla="*/ 0 w 8"/>
                <a:gd name="T7" fmla="*/ 3 h 82"/>
                <a:gd name="T8" fmla="*/ 3 w 8"/>
                <a:gd name="T9" fmla="*/ 0 h 82"/>
                <a:gd name="T10" fmla="*/ 4 w 8"/>
                <a:gd name="T11" fmla="*/ 0 h 82"/>
                <a:gd name="T12" fmla="*/ 8 w 8"/>
                <a:gd name="T13" fmla="*/ 3 h 82"/>
                <a:gd name="T14" fmla="*/ 8 w 8"/>
                <a:gd name="T15" fmla="*/ 79 h 82"/>
                <a:gd name="T16" fmla="*/ 4 w 8"/>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2">
                  <a:moveTo>
                    <a:pt x="4" y="82"/>
                  </a:moveTo>
                  <a:cubicBezTo>
                    <a:pt x="3" y="82"/>
                    <a:pt x="3" y="82"/>
                    <a:pt x="3" y="82"/>
                  </a:cubicBezTo>
                  <a:cubicBezTo>
                    <a:pt x="1" y="82"/>
                    <a:pt x="0" y="81"/>
                    <a:pt x="0" y="79"/>
                  </a:cubicBezTo>
                  <a:cubicBezTo>
                    <a:pt x="0" y="3"/>
                    <a:pt x="0" y="3"/>
                    <a:pt x="0" y="3"/>
                  </a:cubicBezTo>
                  <a:cubicBezTo>
                    <a:pt x="0" y="1"/>
                    <a:pt x="1" y="0"/>
                    <a:pt x="3" y="0"/>
                  </a:cubicBezTo>
                  <a:cubicBezTo>
                    <a:pt x="4" y="0"/>
                    <a:pt x="4" y="0"/>
                    <a:pt x="4" y="0"/>
                  </a:cubicBezTo>
                  <a:cubicBezTo>
                    <a:pt x="6" y="0"/>
                    <a:pt x="8" y="1"/>
                    <a:pt x="8" y="3"/>
                  </a:cubicBezTo>
                  <a:cubicBezTo>
                    <a:pt x="8" y="79"/>
                    <a:pt x="8" y="79"/>
                    <a:pt x="8" y="79"/>
                  </a:cubicBezTo>
                  <a:cubicBezTo>
                    <a:pt x="8" y="81"/>
                    <a:pt x="6" y="82"/>
                    <a:pt x="4" y="82"/>
                  </a:cubicBezTo>
                  <a:close/>
                </a:path>
              </a:pathLst>
            </a:custGeom>
            <a:solidFill>
              <a:srgbClr val="DDD98D"/>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1" name="iṣlîḍe"/>
            <p:cNvSpPr/>
            <p:nvPr/>
          </p:nvSpPr>
          <p:spPr bwMode="auto">
            <a:xfrm>
              <a:off x="5697539" y="1866900"/>
              <a:ext cx="161925" cy="273050"/>
            </a:xfrm>
            <a:custGeom>
              <a:avLst/>
              <a:gdLst>
                <a:gd name="T0" fmla="*/ 58 w 94"/>
                <a:gd name="T1" fmla="*/ 0 h 158"/>
                <a:gd name="T2" fmla="*/ 58 w 94"/>
                <a:gd name="T3" fmla="*/ 68 h 158"/>
                <a:gd name="T4" fmla="*/ 58 w 94"/>
                <a:gd name="T5" fmla="*/ 68 h 158"/>
                <a:gd name="T6" fmla="*/ 65 w 94"/>
                <a:gd name="T7" fmla="*/ 70 h 158"/>
                <a:gd name="T8" fmla="*/ 74 w 94"/>
                <a:gd name="T9" fmla="*/ 69 h 158"/>
                <a:gd name="T10" fmla="*/ 94 w 94"/>
                <a:gd name="T11" fmla="*/ 118 h 158"/>
                <a:gd name="T12" fmla="*/ 76 w 94"/>
                <a:gd name="T13" fmla="*/ 66 h 158"/>
                <a:gd name="T14" fmla="*/ 77 w 94"/>
                <a:gd name="T15" fmla="*/ 65 h 158"/>
                <a:gd name="T16" fmla="*/ 84 w 94"/>
                <a:gd name="T17" fmla="*/ 114 h 158"/>
                <a:gd name="T18" fmla="*/ 90 w 94"/>
                <a:gd name="T19" fmla="*/ 8 h 158"/>
                <a:gd name="T20" fmla="*/ 58 w 94"/>
                <a:gd name="T2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58">
                  <a:moveTo>
                    <a:pt x="58" y="0"/>
                  </a:moveTo>
                  <a:cubicBezTo>
                    <a:pt x="58" y="0"/>
                    <a:pt x="0" y="158"/>
                    <a:pt x="58" y="68"/>
                  </a:cubicBezTo>
                  <a:cubicBezTo>
                    <a:pt x="58" y="68"/>
                    <a:pt x="58" y="68"/>
                    <a:pt x="58" y="68"/>
                  </a:cubicBezTo>
                  <a:cubicBezTo>
                    <a:pt x="61" y="68"/>
                    <a:pt x="63" y="69"/>
                    <a:pt x="65" y="70"/>
                  </a:cubicBezTo>
                  <a:cubicBezTo>
                    <a:pt x="68" y="69"/>
                    <a:pt x="71" y="68"/>
                    <a:pt x="74" y="69"/>
                  </a:cubicBezTo>
                  <a:cubicBezTo>
                    <a:pt x="74" y="68"/>
                    <a:pt x="93" y="118"/>
                    <a:pt x="94" y="118"/>
                  </a:cubicBezTo>
                  <a:cubicBezTo>
                    <a:pt x="76" y="66"/>
                    <a:pt x="76" y="66"/>
                    <a:pt x="76" y="66"/>
                  </a:cubicBezTo>
                  <a:cubicBezTo>
                    <a:pt x="76" y="66"/>
                    <a:pt x="77" y="65"/>
                    <a:pt x="77" y="65"/>
                  </a:cubicBezTo>
                  <a:cubicBezTo>
                    <a:pt x="76" y="63"/>
                    <a:pt x="85" y="117"/>
                    <a:pt x="84" y="114"/>
                  </a:cubicBezTo>
                  <a:cubicBezTo>
                    <a:pt x="85" y="103"/>
                    <a:pt x="90" y="8"/>
                    <a:pt x="90" y="8"/>
                  </a:cubicBezTo>
                  <a:cubicBezTo>
                    <a:pt x="61" y="3"/>
                    <a:pt x="58" y="0"/>
                    <a:pt x="58" y="0"/>
                  </a:cubicBezTo>
                  <a:close/>
                </a:path>
              </a:pathLst>
            </a:custGeom>
            <a:solidFill>
              <a:srgbClr val="F8F7E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2" name="íṩḻíďe"/>
            <p:cNvSpPr/>
            <p:nvPr/>
          </p:nvSpPr>
          <p:spPr bwMode="auto">
            <a:xfrm>
              <a:off x="6307139" y="1616075"/>
              <a:ext cx="214313" cy="384175"/>
            </a:xfrm>
            <a:custGeom>
              <a:avLst/>
              <a:gdLst>
                <a:gd name="T0" fmla="*/ 66 w 124"/>
                <a:gd name="T1" fmla="*/ 17 h 223"/>
                <a:gd name="T2" fmla="*/ 60 w 124"/>
                <a:gd name="T3" fmla="*/ 26 h 223"/>
                <a:gd name="T4" fmla="*/ 45 w 124"/>
                <a:gd name="T5" fmla="*/ 37 h 223"/>
                <a:gd name="T6" fmla="*/ 42 w 124"/>
                <a:gd name="T7" fmla="*/ 37 h 223"/>
                <a:gd name="T8" fmla="*/ 33 w 124"/>
                <a:gd name="T9" fmla="*/ 38 h 223"/>
                <a:gd name="T10" fmla="*/ 29 w 124"/>
                <a:gd name="T11" fmla="*/ 38 h 223"/>
                <a:gd name="T12" fmla="*/ 26 w 124"/>
                <a:gd name="T13" fmla="*/ 38 h 223"/>
                <a:gd name="T14" fmla="*/ 24 w 124"/>
                <a:gd name="T15" fmla="*/ 38 h 223"/>
                <a:gd name="T16" fmla="*/ 36 w 124"/>
                <a:gd name="T17" fmla="*/ 65 h 223"/>
                <a:gd name="T18" fmla="*/ 62 w 124"/>
                <a:gd name="T19" fmla="*/ 97 h 223"/>
                <a:gd name="T20" fmla="*/ 23 w 124"/>
                <a:gd name="T21" fmla="*/ 195 h 223"/>
                <a:gd name="T22" fmla="*/ 66 w 124"/>
                <a:gd name="T23" fmla="*/ 216 h 223"/>
                <a:gd name="T24" fmla="*/ 99 w 124"/>
                <a:gd name="T25" fmla="*/ 109 h 223"/>
                <a:gd name="T26" fmla="*/ 123 w 124"/>
                <a:gd name="T27" fmla="*/ 39 h 223"/>
                <a:gd name="T28" fmla="*/ 66 w 124"/>
                <a:gd name="T29" fmla="*/ 1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223">
                  <a:moveTo>
                    <a:pt x="66" y="17"/>
                  </a:moveTo>
                  <a:cubicBezTo>
                    <a:pt x="65" y="20"/>
                    <a:pt x="63" y="23"/>
                    <a:pt x="60" y="26"/>
                  </a:cubicBezTo>
                  <a:cubicBezTo>
                    <a:pt x="56" y="32"/>
                    <a:pt x="48" y="37"/>
                    <a:pt x="45" y="37"/>
                  </a:cubicBezTo>
                  <a:cubicBezTo>
                    <a:pt x="44" y="38"/>
                    <a:pt x="43" y="37"/>
                    <a:pt x="42" y="37"/>
                  </a:cubicBezTo>
                  <a:cubicBezTo>
                    <a:pt x="40" y="38"/>
                    <a:pt x="37" y="38"/>
                    <a:pt x="33" y="38"/>
                  </a:cubicBezTo>
                  <a:cubicBezTo>
                    <a:pt x="32" y="38"/>
                    <a:pt x="30" y="38"/>
                    <a:pt x="29" y="38"/>
                  </a:cubicBezTo>
                  <a:cubicBezTo>
                    <a:pt x="28" y="38"/>
                    <a:pt x="27" y="38"/>
                    <a:pt x="26" y="38"/>
                  </a:cubicBezTo>
                  <a:cubicBezTo>
                    <a:pt x="25" y="38"/>
                    <a:pt x="25" y="38"/>
                    <a:pt x="24" y="38"/>
                  </a:cubicBezTo>
                  <a:cubicBezTo>
                    <a:pt x="24" y="44"/>
                    <a:pt x="27" y="54"/>
                    <a:pt x="36" y="65"/>
                  </a:cubicBezTo>
                  <a:cubicBezTo>
                    <a:pt x="51" y="84"/>
                    <a:pt x="62" y="97"/>
                    <a:pt x="62" y="97"/>
                  </a:cubicBezTo>
                  <a:cubicBezTo>
                    <a:pt x="62" y="97"/>
                    <a:pt x="46" y="168"/>
                    <a:pt x="23" y="195"/>
                  </a:cubicBezTo>
                  <a:cubicBezTo>
                    <a:pt x="0" y="223"/>
                    <a:pt x="59" y="212"/>
                    <a:pt x="66" y="216"/>
                  </a:cubicBezTo>
                  <a:cubicBezTo>
                    <a:pt x="66" y="216"/>
                    <a:pt x="95" y="148"/>
                    <a:pt x="99" y="109"/>
                  </a:cubicBezTo>
                  <a:cubicBezTo>
                    <a:pt x="99" y="109"/>
                    <a:pt x="122" y="59"/>
                    <a:pt x="123" y="39"/>
                  </a:cubicBezTo>
                  <a:cubicBezTo>
                    <a:pt x="124" y="26"/>
                    <a:pt x="86" y="0"/>
                    <a:pt x="66" y="17"/>
                  </a:cubicBezTo>
                  <a:close/>
                </a:path>
              </a:pathLst>
            </a:custGeom>
            <a:solidFill>
              <a:srgbClr val="F8F7E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3" name="íṣļîḓe"/>
            <p:cNvSpPr/>
            <p:nvPr/>
          </p:nvSpPr>
          <p:spPr bwMode="auto">
            <a:xfrm>
              <a:off x="5716589" y="3619500"/>
              <a:ext cx="169863" cy="176213"/>
            </a:xfrm>
            <a:custGeom>
              <a:avLst/>
              <a:gdLst>
                <a:gd name="T0" fmla="*/ 22 w 99"/>
                <a:gd name="T1" fmla="*/ 8 h 102"/>
                <a:gd name="T2" fmla="*/ 1 w 99"/>
                <a:gd name="T3" fmla="*/ 86 h 102"/>
                <a:gd name="T4" fmla="*/ 77 w 99"/>
                <a:gd name="T5" fmla="*/ 97 h 102"/>
                <a:gd name="T6" fmla="*/ 92 w 99"/>
                <a:gd name="T7" fmla="*/ 16 h 102"/>
                <a:gd name="T8" fmla="*/ 22 w 99"/>
                <a:gd name="T9" fmla="*/ 8 h 102"/>
              </a:gdLst>
              <a:ahLst/>
              <a:cxnLst>
                <a:cxn ang="0">
                  <a:pos x="T0" y="T1"/>
                </a:cxn>
                <a:cxn ang="0">
                  <a:pos x="T2" y="T3"/>
                </a:cxn>
                <a:cxn ang="0">
                  <a:pos x="T4" y="T5"/>
                </a:cxn>
                <a:cxn ang="0">
                  <a:pos x="T6" y="T7"/>
                </a:cxn>
                <a:cxn ang="0">
                  <a:pos x="T8" y="T9"/>
                </a:cxn>
              </a:cxnLst>
              <a:rect l="0" t="0" r="r" b="b"/>
              <a:pathLst>
                <a:path w="99" h="102">
                  <a:moveTo>
                    <a:pt x="22" y="8"/>
                  </a:moveTo>
                  <a:cubicBezTo>
                    <a:pt x="22" y="8"/>
                    <a:pt x="2" y="70"/>
                    <a:pt x="1" y="86"/>
                  </a:cubicBezTo>
                  <a:cubicBezTo>
                    <a:pt x="0" y="101"/>
                    <a:pt x="70" y="102"/>
                    <a:pt x="77" y="97"/>
                  </a:cubicBezTo>
                  <a:cubicBezTo>
                    <a:pt x="83" y="93"/>
                    <a:pt x="99" y="18"/>
                    <a:pt x="92" y="16"/>
                  </a:cubicBezTo>
                  <a:cubicBezTo>
                    <a:pt x="86" y="14"/>
                    <a:pt x="24" y="0"/>
                    <a:pt x="22" y="8"/>
                  </a:cubicBezTo>
                  <a:close/>
                </a:path>
              </a:pathLst>
            </a:custGeom>
            <a:solidFill>
              <a:srgbClr val="553C3B"/>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4" name="iŝlîḍé"/>
            <p:cNvSpPr/>
            <p:nvPr/>
          </p:nvSpPr>
          <p:spPr bwMode="auto">
            <a:xfrm>
              <a:off x="5743576" y="2692400"/>
              <a:ext cx="242888" cy="995363"/>
            </a:xfrm>
            <a:custGeom>
              <a:avLst/>
              <a:gdLst>
                <a:gd name="T0" fmla="*/ 0 w 141"/>
                <a:gd name="T1" fmla="*/ 552 h 578"/>
                <a:gd name="T2" fmla="*/ 31 w 141"/>
                <a:gd name="T3" fmla="*/ 570 h 578"/>
                <a:gd name="T4" fmla="*/ 77 w 141"/>
                <a:gd name="T5" fmla="*/ 557 h 578"/>
                <a:gd name="T6" fmla="*/ 141 w 141"/>
                <a:gd name="T7" fmla="*/ 99 h 578"/>
                <a:gd name="T8" fmla="*/ 43 w 141"/>
                <a:gd name="T9" fmla="*/ 31 h 578"/>
                <a:gd name="T10" fmla="*/ 55 w 141"/>
                <a:gd name="T11" fmla="*/ 281 h 578"/>
                <a:gd name="T12" fmla="*/ 0 w 141"/>
                <a:gd name="T13" fmla="*/ 552 h 578"/>
              </a:gdLst>
              <a:ahLst/>
              <a:cxnLst>
                <a:cxn ang="0">
                  <a:pos x="T0" y="T1"/>
                </a:cxn>
                <a:cxn ang="0">
                  <a:pos x="T2" y="T3"/>
                </a:cxn>
                <a:cxn ang="0">
                  <a:pos x="T4" y="T5"/>
                </a:cxn>
                <a:cxn ang="0">
                  <a:pos x="T6" y="T7"/>
                </a:cxn>
                <a:cxn ang="0">
                  <a:pos x="T8" y="T9"/>
                </a:cxn>
                <a:cxn ang="0">
                  <a:pos x="T10" y="T11"/>
                </a:cxn>
                <a:cxn ang="0">
                  <a:pos x="T12" y="T13"/>
                </a:cxn>
              </a:cxnLst>
              <a:rect l="0" t="0" r="r" b="b"/>
              <a:pathLst>
                <a:path w="141" h="578">
                  <a:moveTo>
                    <a:pt x="0" y="552"/>
                  </a:moveTo>
                  <a:cubicBezTo>
                    <a:pt x="0" y="552"/>
                    <a:pt x="12" y="562"/>
                    <a:pt x="31" y="570"/>
                  </a:cubicBezTo>
                  <a:cubicBezTo>
                    <a:pt x="51" y="578"/>
                    <a:pt x="77" y="557"/>
                    <a:pt x="77" y="557"/>
                  </a:cubicBezTo>
                  <a:cubicBezTo>
                    <a:pt x="104" y="494"/>
                    <a:pt x="141" y="99"/>
                    <a:pt x="141" y="99"/>
                  </a:cubicBezTo>
                  <a:cubicBezTo>
                    <a:pt x="141" y="99"/>
                    <a:pt x="50" y="0"/>
                    <a:pt x="43" y="31"/>
                  </a:cubicBezTo>
                  <a:cubicBezTo>
                    <a:pt x="35" y="61"/>
                    <a:pt x="67" y="199"/>
                    <a:pt x="55" y="281"/>
                  </a:cubicBezTo>
                  <a:lnTo>
                    <a:pt x="0" y="552"/>
                  </a:lnTo>
                  <a:close/>
                </a:path>
              </a:pathLst>
            </a:custGeom>
            <a:solidFill>
              <a:srgbClr val="3A648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6" name="íšḻiḍe"/>
            <p:cNvSpPr/>
            <p:nvPr/>
          </p:nvSpPr>
          <p:spPr bwMode="auto">
            <a:xfrm>
              <a:off x="5826126" y="3624263"/>
              <a:ext cx="293688" cy="177800"/>
            </a:xfrm>
            <a:custGeom>
              <a:avLst/>
              <a:gdLst>
                <a:gd name="T0" fmla="*/ 78 w 170"/>
                <a:gd name="T1" fmla="*/ 14 h 104"/>
                <a:gd name="T2" fmla="*/ 109 w 170"/>
                <a:gd name="T3" fmla="*/ 64 h 104"/>
                <a:gd name="T4" fmla="*/ 166 w 170"/>
                <a:gd name="T5" fmla="*/ 67 h 104"/>
                <a:gd name="T6" fmla="*/ 170 w 170"/>
                <a:gd name="T7" fmla="*/ 95 h 104"/>
                <a:gd name="T8" fmla="*/ 84 w 170"/>
                <a:gd name="T9" fmla="*/ 102 h 104"/>
                <a:gd name="T10" fmla="*/ 2 w 170"/>
                <a:gd name="T11" fmla="*/ 95 h 104"/>
                <a:gd name="T12" fmla="*/ 23 w 170"/>
                <a:gd name="T13" fmla="*/ 11 h 104"/>
                <a:gd name="T14" fmla="*/ 78 w 170"/>
                <a:gd name="T15" fmla="*/ 1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04">
                  <a:moveTo>
                    <a:pt x="78" y="14"/>
                  </a:moveTo>
                  <a:cubicBezTo>
                    <a:pt x="78" y="14"/>
                    <a:pt x="103" y="60"/>
                    <a:pt x="109" y="64"/>
                  </a:cubicBezTo>
                  <a:cubicBezTo>
                    <a:pt x="116" y="68"/>
                    <a:pt x="162" y="64"/>
                    <a:pt x="166" y="67"/>
                  </a:cubicBezTo>
                  <a:cubicBezTo>
                    <a:pt x="170" y="71"/>
                    <a:pt x="170" y="95"/>
                    <a:pt x="170" y="95"/>
                  </a:cubicBezTo>
                  <a:cubicBezTo>
                    <a:pt x="159" y="98"/>
                    <a:pt x="104" y="102"/>
                    <a:pt x="84" y="102"/>
                  </a:cubicBezTo>
                  <a:cubicBezTo>
                    <a:pt x="65" y="102"/>
                    <a:pt x="14" y="104"/>
                    <a:pt x="2" y="95"/>
                  </a:cubicBezTo>
                  <a:cubicBezTo>
                    <a:pt x="0" y="89"/>
                    <a:pt x="18" y="18"/>
                    <a:pt x="23" y="11"/>
                  </a:cubicBezTo>
                  <a:cubicBezTo>
                    <a:pt x="28" y="3"/>
                    <a:pt x="76" y="0"/>
                    <a:pt x="78" y="14"/>
                  </a:cubicBezTo>
                  <a:close/>
                </a:path>
              </a:pathLst>
            </a:custGeom>
            <a:solidFill>
              <a:srgbClr val="593F3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7" name="ïsḻîďè"/>
            <p:cNvSpPr/>
            <p:nvPr/>
          </p:nvSpPr>
          <p:spPr bwMode="auto">
            <a:xfrm>
              <a:off x="5802314" y="2687638"/>
              <a:ext cx="341313" cy="1022350"/>
            </a:xfrm>
            <a:custGeom>
              <a:avLst/>
              <a:gdLst>
                <a:gd name="T0" fmla="*/ 197 w 198"/>
                <a:gd name="T1" fmla="*/ 15 h 594"/>
                <a:gd name="T2" fmla="*/ 182 w 198"/>
                <a:gd name="T3" fmla="*/ 321 h 594"/>
                <a:gd name="T4" fmla="*/ 116 w 198"/>
                <a:gd name="T5" fmla="*/ 529 h 594"/>
                <a:gd name="T6" fmla="*/ 115 w 198"/>
                <a:gd name="T7" fmla="*/ 548 h 594"/>
                <a:gd name="T8" fmla="*/ 95 w 198"/>
                <a:gd name="T9" fmla="*/ 585 h 594"/>
                <a:gd name="T10" fmla="*/ 28 w 198"/>
                <a:gd name="T11" fmla="*/ 572 h 594"/>
                <a:gd name="T12" fmla="*/ 58 w 198"/>
                <a:gd name="T13" fmla="*/ 447 h 594"/>
                <a:gd name="T14" fmla="*/ 86 w 198"/>
                <a:gd name="T15" fmla="*/ 108 h 594"/>
                <a:gd name="T16" fmla="*/ 12 w 198"/>
                <a:gd name="T17" fmla="*/ 50 h 594"/>
                <a:gd name="T18" fmla="*/ 1 w 198"/>
                <a:gd name="T19" fmla="*/ 3 h 594"/>
                <a:gd name="T20" fmla="*/ 197 w 198"/>
                <a:gd name="T21" fmla="*/ 15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594">
                  <a:moveTo>
                    <a:pt x="197" y="15"/>
                  </a:moveTo>
                  <a:cubicBezTo>
                    <a:pt x="197" y="15"/>
                    <a:pt x="198" y="265"/>
                    <a:pt x="182" y="321"/>
                  </a:cubicBezTo>
                  <a:cubicBezTo>
                    <a:pt x="165" y="376"/>
                    <a:pt x="120" y="517"/>
                    <a:pt x="116" y="529"/>
                  </a:cubicBezTo>
                  <a:cubicBezTo>
                    <a:pt x="116" y="529"/>
                    <a:pt x="116" y="542"/>
                    <a:pt x="115" y="548"/>
                  </a:cubicBezTo>
                  <a:cubicBezTo>
                    <a:pt x="114" y="555"/>
                    <a:pt x="102" y="580"/>
                    <a:pt x="95" y="585"/>
                  </a:cubicBezTo>
                  <a:cubicBezTo>
                    <a:pt x="88" y="590"/>
                    <a:pt x="38" y="594"/>
                    <a:pt x="28" y="572"/>
                  </a:cubicBezTo>
                  <a:cubicBezTo>
                    <a:pt x="28" y="572"/>
                    <a:pt x="50" y="483"/>
                    <a:pt x="58" y="447"/>
                  </a:cubicBezTo>
                  <a:cubicBezTo>
                    <a:pt x="67" y="411"/>
                    <a:pt x="90" y="189"/>
                    <a:pt x="86" y="108"/>
                  </a:cubicBezTo>
                  <a:cubicBezTo>
                    <a:pt x="86" y="108"/>
                    <a:pt x="20" y="72"/>
                    <a:pt x="12" y="50"/>
                  </a:cubicBezTo>
                  <a:cubicBezTo>
                    <a:pt x="5" y="30"/>
                    <a:pt x="0" y="6"/>
                    <a:pt x="1" y="3"/>
                  </a:cubicBezTo>
                  <a:cubicBezTo>
                    <a:pt x="1" y="0"/>
                    <a:pt x="197" y="15"/>
                    <a:pt x="197" y="15"/>
                  </a:cubicBezTo>
                  <a:close/>
                </a:path>
              </a:pathLst>
            </a:custGeom>
            <a:solidFill>
              <a:srgbClr val="3D6C9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8" name="íṩlíďê"/>
            <p:cNvSpPr/>
            <p:nvPr/>
          </p:nvSpPr>
          <p:spPr bwMode="auto">
            <a:xfrm>
              <a:off x="5640389" y="1835150"/>
              <a:ext cx="835025" cy="962025"/>
            </a:xfrm>
            <a:custGeom>
              <a:avLst/>
              <a:gdLst>
                <a:gd name="T0" fmla="*/ 78 w 485"/>
                <a:gd name="T1" fmla="*/ 517 h 560"/>
                <a:gd name="T2" fmla="*/ 76 w 485"/>
                <a:gd name="T3" fmla="*/ 306 h 560"/>
                <a:gd name="T4" fmla="*/ 24 w 485"/>
                <a:gd name="T5" fmla="*/ 81 h 560"/>
                <a:gd name="T6" fmla="*/ 67 w 485"/>
                <a:gd name="T7" fmla="*/ 81 h 560"/>
                <a:gd name="T8" fmla="*/ 135 w 485"/>
                <a:gd name="T9" fmla="*/ 85 h 560"/>
                <a:gd name="T10" fmla="*/ 189 w 485"/>
                <a:gd name="T11" fmla="*/ 90 h 560"/>
                <a:gd name="T12" fmla="*/ 314 w 485"/>
                <a:gd name="T13" fmla="*/ 156 h 560"/>
                <a:gd name="T14" fmla="*/ 425 w 485"/>
                <a:gd name="T15" fmla="*/ 16 h 560"/>
                <a:gd name="T16" fmla="*/ 484 w 485"/>
                <a:gd name="T17" fmla="*/ 24 h 560"/>
                <a:gd name="T18" fmla="*/ 387 w 485"/>
                <a:gd name="T19" fmla="*/ 205 h 560"/>
                <a:gd name="T20" fmla="*/ 252 w 485"/>
                <a:gd name="T21" fmla="*/ 213 h 560"/>
                <a:gd name="T22" fmla="*/ 301 w 485"/>
                <a:gd name="T23" fmla="*/ 531 h 560"/>
                <a:gd name="T24" fmla="*/ 78 w 485"/>
                <a:gd name="T25" fmla="*/ 51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560">
                  <a:moveTo>
                    <a:pt x="78" y="517"/>
                  </a:moveTo>
                  <a:cubicBezTo>
                    <a:pt x="78" y="517"/>
                    <a:pt x="102" y="391"/>
                    <a:pt x="76" y="306"/>
                  </a:cubicBezTo>
                  <a:cubicBezTo>
                    <a:pt x="51" y="220"/>
                    <a:pt x="0" y="121"/>
                    <a:pt x="24" y="81"/>
                  </a:cubicBezTo>
                  <a:cubicBezTo>
                    <a:pt x="24" y="81"/>
                    <a:pt x="43" y="76"/>
                    <a:pt x="67" y="81"/>
                  </a:cubicBezTo>
                  <a:cubicBezTo>
                    <a:pt x="91" y="87"/>
                    <a:pt x="135" y="85"/>
                    <a:pt x="135" y="85"/>
                  </a:cubicBezTo>
                  <a:cubicBezTo>
                    <a:pt x="135" y="85"/>
                    <a:pt x="178" y="87"/>
                    <a:pt x="189" y="90"/>
                  </a:cubicBezTo>
                  <a:cubicBezTo>
                    <a:pt x="200" y="92"/>
                    <a:pt x="270" y="149"/>
                    <a:pt x="314" y="156"/>
                  </a:cubicBezTo>
                  <a:cubicBezTo>
                    <a:pt x="357" y="164"/>
                    <a:pt x="416" y="33"/>
                    <a:pt x="425" y="16"/>
                  </a:cubicBezTo>
                  <a:cubicBezTo>
                    <a:pt x="434" y="0"/>
                    <a:pt x="482" y="9"/>
                    <a:pt x="484" y="24"/>
                  </a:cubicBezTo>
                  <a:cubicBezTo>
                    <a:pt x="485" y="40"/>
                    <a:pt x="439" y="179"/>
                    <a:pt x="387" y="205"/>
                  </a:cubicBezTo>
                  <a:cubicBezTo>
                    <a:pt x="336" y="232"/>
                    <a:pt x="252" y="213"/>
                    <a:pt x="252" y="213"/>
                  </a:cubicBezTo>
                  <a:cubicBezTo>
                    <a:pt x="252" y="213"/>
                    <a:pt x="317" y="384"/>
                    <a:pt x="301" y="531"/>
                  </a:cubicBezTo>
                  <a:cubicBezTo>
                    <a:pt x="301" y="531"/>
                    <a:pt x="183" y="560"/>
                    <a:pt x="78" y="517"/>
                  </a:cubicBezTo>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9" name="íŝ1ïḋé"/>
            <p:cNvSpPr/>
            <p:nvPr/>
          </p:nvSpPr>
          <p:spPr bwMode="auto">
            <a:xfrm>
              <a:off x="5710239" y="1936750"/>
              <a:ext cx="190500" cy="79375"/>
            </a:xfrm>
            <a:custGeom>
              <a:avLst/>
              <a:gdLst>
                <a:gd name="T0" fmla="*/ 110 w 110"/>
                <a:gd name="T1" fmla="*/ 26 h 46"/>
                <a:gd name="T2" fmla="*/ 101 w 110"/>
                <a:gd name="T3" fmla="*/ 1 h 46"/>
                <a:gd name="T4" fmla="*/ 3 w 110"/>
                <a:gd name="T5" fmla="*/ 1 h 46"/>
                <a:gd name="T6" fmla="*/ 3 w 110"/>
                <a:gd name="T7" fmla="*/ 24 h 46"/>
                <a:gd name="T8" fmla="*/ 110 w 110"/>
                <a:gd name="T9" fmla="*/ 26 h 46"/>
              </a:gdLst>
              <a:ahLst/>
              <a:cxnLst>
                <a:cxn ang="0">
                  <a:pos x="T0" y="T1"/>
                </a:cxn>
                <a:cxn ang="0">
                  <a:pos x="T2" y="T3"/>
                </a:cxn>
                <a:cxn ang="0">
                  <a:pos x="T4" y="T5"/>
                </a:cxn>
                <a:cxn ang="0">
                  <a:pos x="T6" y="T7"/>
                </a:cxn>
                <a:cxn ang="0">
                  <a:pos x="T8" y="T9"/>
                </a:cxn>
              </a:cxnLst>
              <a:rect l="0" t="0" r="r" b="b"/>
              <a:pathLst>
                <a:path w="110" h="46">
                  <a:moveTo>
                    <a:pt x="110" y="26"/>
                  </a:moveTo>
                  <a:cubicBezTo>
                    <a:pt x="110" y="26"/>
                    <a:pt x="104" y="3"/>
                    <a:pt x="101" y="1"/>
                  </a:cubicBezTo>
                  <a:cubicBezTo>
                    <a:pt x="97" y="0"/>
                    <a:pt x="24" y="10"/>
                    <a:pt x="3" y="1"/>
                  </a:cubicBezTo>
                  <a:cubicBezTo>
                    <a:pt x="3" y="1"/>
                    <a:pt x="0" y="14"/>
                    <a:pt x="3" y="24"/>
                  </a:cubicBezTo>
                  <a:cubicBezTo>
                    <a:pt x="3" y="24"/>
                    <a:pt x="28" y="46"/>
                    <a:pt x="110" y="26"/>
                  </a:cubicBezTo>
                  <a:close/>
                </a:path>
              </a:pathLst>
            </a:custGeom>
            <a:solidFill>
              <a:srgbClr val="55313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0" name="ísḷíďé"/>
            <p:cNvSpPr/>
            <p:nvPr/>
          </p:nvSpPr>
          <p:spPr bwMode="auto">
            <a:xfrm>
              <a:off x="6021389" y="1670050"/>
              <a:ext cx="231775" cy="338138"/>
            </a:xfrm>
            <a:custGeom>
              <a:avLst/>
              <a:gdLst>
                <a:gd name="T0" fmla="*/ 57 w 135"/>
                <a:gd name="T1" fmla="*/ 11 h 197"/>
                <a:gd name="T2" fmla="*/ 26 w 135"/>
                <a:gd name="T3" fmla="*/ 3 h 197"/>
                <a:gd name="T4" fmla="*/ 36 w 135"/>
                <a:gd name="T5" fmla="*/ 39 h 197"/>
                <a:gd name="T6" fmla="*/ 62 w 135"/>
                <a:gd name="T7" fmla="*/ 71 h 197"/>
                <a:gd name="T8" fmla="*/ 23 w 135"/>
                <a:gd name="T9" fmla="*/ 169 h 197"/>
                <a:gd name="T10" fmla="*/ 66 w 135"/>
                <a:gd name="T11" fmla="*/ 190 h 197"/>
                <a:gd name="T12" fmla="*/ 99 w 135"/>
                <a:gd name="T13" fmla="*/ 83 h 197"/>
                <a:gd name="T14" fmla="*/ 135 w 135"/>
                <a:gd name="T15" fmla="*/ 9 h 197"/>
                <a:gd name="T16" fmla="*/ 57 w 135"/>
                <a:gd name="T17" fmla="*/ 1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97">
                  <a:moveTo>
                    <a:pt x="57" y="11"/>
                  </a:moveTo>
                  <a:cubicBezTo>
                    <a:pt x="39" y="12"/>
                    <a:pt x="30" y="0"/>
                    <a:pt x="26" y="3"/>
                  </a:cubicBezTo>
                  <a:cubicBezTo>
                    <a:pt x="22" y="7"/>
                    <a:pt x="22" y="20"/>
                    <a:pt x="36" y="39"/>
                  </a:cubicBezTo>
                  <a:cubicBezTo>
                    <a:pt x="51" y="58"/>
                    <a:pt x="62" y="71"/>
                    <a:pt x="62" y="71"/>
                  </a:cubicBezTo>
                  <a:cubicBezTo>
                    <a:pt x="62" y="71"/>
                    <a:pt x="46" y="142"/>
                    <a:pt x="23" y="169"/>
                  </a:cubicBezTo>
                  <a:cubicBezTo>
                    <a:pt x="0" y="197"/>
                    <a:pt x="59" y="186"/>
                    <a:pt x="66" y="190"/>
                  </a:cubicBezTo>
                  <a:cubicBezTo>
                    <a:pt x="66" y="190"/>
                    <a:pt x="95" y="122"/>
                    <a:pt x="99" y="83"/>
                  </a:cubicBezTo>
                  <a:cubicBezTo>
                    <a:pt x="99" y="83"/>
                    <a:pt x="131" y="21"/>
                    <a:pt x="135" y="9"/>
                  </a:cubicBezTo>
                  <a:cubicBezTo>
                    <a:pt x="109" y="11"/>
                    <a:pt x="83" y="10"/>
                    <a:pt x="57" y="11"/>
                  </a:cubicBezTo>
                  <a:close/>
                </a:path>
              </a:pathLst>
            </a:custGeom>
            <a:solidFill>
              <a:srgbClr val="F8F7E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1" name="îṣlîḋé"/>
            <p:cNvSpPr/>
            <p:nvPr/>
          </p:nvSpPr>
          <p:spPr bwMode="auto">
            <a:xfrm>
              <a:off x="5716589" y="1860550"/>
              <a:ext cx="468313" cy="385763"/>
            </a:xfrm>
            <a:custGeom>
              <a:avLst/>
              <a:gdLst>
                <a:gd name="T0" fmla="*/ 271 w 272"/>
                <a:gd name="T1" fmla="*/ 24 h 224"/>
                <a:gd name="T2" fmla="*/ 212 w 272"/>
                <a:gd name="T3" fmla="*/ 16 h 224"/>
                <a:gd name="T4" fmla="*/ 100 w 272"/>
                <a:gd name="T5" fmla="*/ 156 h 224"/>
                <a:gd name="T6" fmla="*/ 0 w 272"/>
                <a:gd name="T7" fmla="*/ 104 h 224"/>
                <a:gd name="T8" fmla="*/ 21 w 272"/>
                <a:gd name="T9" fmla="*/ 145 h 224"/>
                <a:gd name="T10" fmla="*/ 55 w 272"/>
                <a:gd name="T11" fmla="*/ 215 h 224"/>
                <a:gd name="T12" fmla="*/ 174 w 272"/>
                <a:gd name="T13" fmla="*/ 205 h 224"/>
                <a:gd name="T14" fmla="*/ 271 w 272"/>
                <a:gd name="T15" fmla="*/ 24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24">
                  <a:moveTo>
                    <a:pt x="271" y="24"/>
                  </a:moveTo>
                  <a:cubicBezTo>
                    <a:pt x="269" y="9"/>
                    <a:pt x="221" y="0"/>
                    <a:pt x="212" y="16"/>
                  </a:cubicBezTo>
                  <a:cubicBezTo>
                    <a:pt x="203" y="32"/>
                    <a:pt x="144" y="163"/>
                    <a:pt x="100" y="156"/>
                  </a:cubicBezTo>
                  <a:cubicBezTo>
                    <a:pt x="70" y="151"/>
                    <a:pt x="27" y="122"/>
                    <a:pt x="0" y="104"/>
                  </a:cubicBezTo>
                  <a:cubicBezTo>
                    <a:pt x="7" y="118"/>
                    <a:pt x="13" y="132"/>
                    <a:pt x="21" y="145"/>
                  </a:cubicBezTo>
                  <a:cubicBezTo>
                    <a:pt x="35" y="168"/>
                    <a:pt x="46" y="191"/>
                    <a:pt x="55" y="215"/>
                  </a:cubicBezTo>
                  <a:cubicBezTo>
                    <a:pt x="82" y="219"/>
                    <a:pt x="137" y="224"/>
                    <a:pt x="174" y="205"/>
                  </a:cubicBezTo>
                  <a:cubicBezTo>
                    <a:pt x="226" y="178"/>
                    <a:pt x="272" y="39"/>
                    <a:pt x="271" y="24"/>
                  </a:cubicBezTo>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2" name="iṡḻïḍé"/>
            <p:cNvSpPr/>
            <p:nvPr/>
          </p:nvSpPr>
          <p:spPr bwMode="auto">
            <a:xfrm>
              <a:off x="5665789" y="1389063"/>
              <a:ext cx="361950" cy="536575"/>
            </a:xfrm>
            <a:custGeom>
              <a:avLst/>
              <a:gdLst>
                <a:gd name="T0" fmla="*/ 153 w 210"/>
                <a:gd name="T1" fmla="*/ 83 h 312"/>
                <a:gd name="T2" fmla="*/ 171 w 210"/>
                <a:gd name="T3" fmla="*/ 176 h 312"/>
                <a:gd name="T4" fmla="*/ 198 w 210"/>
                <a:gd name="T5" fmla="*/ 255 h 312"/>
                <a:gd name="T6" fmla="*/ 74 w 210"/>
                <a:gd name="T7" fmla="*/ 288 h 312"/>
                <a:gd name="T8" fmla="*/ 4 w 210"/>
                <a:gd name="T9" fmla="*/ 114 h 312"/>
                <a:gd name="T10" fmla="*/ 153 w 210"/>
                <a:gd name="T11" fmla="*/ 83 h 312"/>
              </a:gdLst>
              <a:ahLst/>
              <a:cxnLst>
                <a:cxn ang="0">
                  <a:pos x="T0" y="T1"/>
                </a:cxn>
                <a:cxn ang="0">
                  <a:pos x="T2" y="T3"/>
                </a:cxn>
                <a:cxn ang="0">
                  <a:pos x="T4" y="T5"/>
                </a:cxn>
                <a:cxn ang="0">
                  <a:pos x="T6" y="T7"/>
                </a:cxn>
                <a:cxn ang="0">
                  <a:pos x="T8" y="T9"/>
                </a:cxn>
                <a:cxn ang="0">
                  <a:pos x="T10" y="T11"/>
                </a:cxn>
              </a:cxnLst>
              <a:rect l="0" t="0" r="r" b="b"/>
              <a:pathLst>
                <a:path w="210" h="312">
                  <a:moveTo>
                    <a:pt x="153" y="83"/>
                  </a:moveTo>
                  <a:cubicBezTo>
                    <a:pt x="153" y="83"/>
                    <a:pt x="154" y="122"/>
                    <a:pt x="171" y="176"/>
                  </a:cubicBezTo>
                  <a:cubicBezTo>
                    <a:pt x="189" y="232"/>
                    <a:pt x="196" y="243"/>
                    <a:pt x="198" y="255"/>
                  </a:cubicBezTo>
                  <a:cubicBezTo>
                    <a:pt x="210" y="312"/>
                    <a:pt x="103" y="310"/>
                    <a:pt x="74" y="288"/>
                  </a:cubicBezTo>
                  <a:cubicBezTo>
                    <a:pt x="45" y="266"/>
                    <a:pt x="8" y="139"/>
                    <a:pt x="4" y="114"/>
                  </a:cubicBezTo>
                  <a:cubicBezTo>
                    <a:pt x="0" y="88"/>
                    <a:pt x="112" y="0"/>
                    <a:pt x="153" y="83"/>
                  </a:cubicBezTo>
                </a:path>
              </a:pathLst>
            </a:custGeom>
            <a:solidFill>
              <a:srgbClr val="F8F7E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3" name="iŝḷiḋè"/>
            <p:cNvSpPr/>
            <p:nvPr/>
          </p:nvSpPr>
          <p:spPr bwMode="auto">
            <a:xfrm>
              <a:off x="5527676" y="1327150"/>
              <a:ext cx="515938" cy="557213"/>
            </a:xfrm>
            <a:custGeom>
              <a:avLst/>
              <a:gdLst>
                <a:gd name="T0" fmla="*/ 136 w 299"/>
                <a:gd name="T1" fmla="*/ 257 h 324"/>
                <a:gd name="T2" fmla="*/ 150 w 299"/>
                <a:gd name="T3" fmla="*/ 185 h 324"/>
                <a:gd name="T4" fmla="*/ 148 w 299"/>
                <a:gd name="T5" fmla="*/ 151 h 324"/>
                <a:gd name="T6" fmla="*/ 177 w 299"/>
                <a:gd name="T7" fmla="*/ 130 h 324"/>
                <a:gd name="T8" fmla="*/ 210 w 299"/>
                <a:gd name="T9" fmla="*/ 126 h 324"/>
                <a:gd name="T10" fmla="*/ 251 w 299"/>
                <a:gd name="T11" fmla="*/ 121 h 324"/>
                <a:gd name="T12" fmla="*/ 243 w 299"/>
                <a:gd name="T13" fmla="*/ 35 h 324"/>
                <a:gd name="T14" fmla="*/ 148 w 299"/>
                <a:gd name="T15" fmla="*/ 17 h 324"/>
                <a:gd name="T16" fmla="*/ 55 w 299"/>
                <a:gd name="T17" fmla="*/ 110 h 324"/>
                <a:gd name="T18" fmla="*/ 52 w 299"/>
                <a:gd name="T19" fmla="*/ 92 h 324"/>
                <a:gd name="T20" fmla="*/ 51 w 299"/>
                <a:gd name="T21" fmla="*/ 110 h 324"/>
                <a:gd name="T22" fmla="*/ 32 w 299"/>
                <a:gd name="T23" fmla="*/ 109 h 324"/>
                <a:gd name="T24" fmla="*/ 47 w 299"/>
                <a:gd name="T25" fmla="*/ 122 h 324"/>
                <a:gd name="T26" fmla="*/ 61 w 299"/>
                <a:gd name="T27" fmla="*/ 245 h 324"/>
                <a:gd name="T28" fmla="*/ 114 w 299"/>
                <a:gd name="T29" fmla="*/ 303 h 324"/>
                <a:gd name="T30" fmla="*/ 130 w 299"/>
                <a:gd name="T31" fmla="*/ 297 h 324"/>
                <a:gd name="T32" fmla="*/ 143 w 299"/>
                <a:gd name="T33" fmla="*/ 311 h 324"/>
                <a:gd name="T34" fmla="*/ 136 w 299"/>
                <a:gd name="T35" fmla="*/ 25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9" h="324">
                  <a:moveTo>
                    <a:pt x="136" y="257"/>
                  </a:moveTo>
                  <a:cubicBezTo>
                    <a:pt x="136" y="257"/>
                    <a:pt x="165" y="238"/>
                    <a:pt x="150" y="185"/>
                  </a:cubicBezTo>
                  <a:cubicBezTo>
                    <a:pt x="145" y="167"/>
                    <a:pt x="148" y="151"/>
                    <a:pt x="148" y="151"/>
                  </a:cubicBezTo>
                  <a:cubicBezTo>
                    <a:pt x="148" y="151"/>
                    <a:pt x="141" y="163"/>
                    <a:pt x="177" y="130"/>
                  </a:cubicBezTo>
                  <a:cubicBezTo>
                    <a:pt x="182" y="124"/>
                    <a:pt x="196" y="125"/>
                    <a:pt x="210" y="126"/>
                  </a:cubicBezTo>
                  <a:cubicBezTo>
                    <a:pt x="225" y="127"/>
                    <a:pt x="242" y="128"/>
                    <a:pt x="251" y="121"/>
                  </a:cubicBezTo>
                  <a:cubicBezTo>
                    <a:pt x="268" y="108"/>
                    <a:pt x="299" y="53"/>
                    <a:pt x="243" y="35"/>
                  </a:cubicBezTo>
                  <a:cubicBezTo>
                    <a:pt x="186" y="16"/>
                    <a:pt x="123" y="0"/>
                    <a:pt x="148" y="17"/>
                  </a:cubicBezTo>
                  <a:cubicBezTo>
                    <a:pt x="245" y="83"/>
                    <a:pt x="89" y="66"/>
                    <a:pt x="55" y="110"/>
                  </a:cubicBezTo>
                  <a:cubicBezTo>
                    <a:pt x="55" y="110"/>
                    <a:pt x="61" y="92"/>
                    <a:pt x="52" y="92"/>
                  </a:cubicBezTo>
                  <a:cubicBezTo>
                    <a:pt x="34" y="92"/>
                    <a:pt x="51" y="110"/>
                    <a:pt x="51" y="110"/>
                  </a:cubicBezTo>
                  <a:cubicBezTo>
                    <a:pt x="51" y="110"/>
                    <a:pt x="39" y="95"/>
                    <a:pt x="32" y="109"/>
                  </a:cubicBezTo>
                  <a:cubicBezTo>
                    <a:pt x="26" y="122"/>
                    <a:pt x="47" y="122"/>
                    <a:pt x="47" y="122"/>
                  </a:cubicBezTo>
                  <a:cubicBezTo>
                    <a:pt x="47" y="122"/>
                    <a:pt x="0" y="183"/>
                    <a:pt x="61" y="245"/>
                  </a:cubicBezTo>
                  <a:cubicBezTo>
                    <a:pt x="61" y="245"/>
                    <a:pt x="112" y="292"/>
                    <a:pt x="114" y="303"/>
                  </a:cubicBezTo>
                  <a:cubicBezTo>
                    <a:pt x="116" y="314"/>
                    <a:pt x="130" y="297"/>
                    <a:pt x="130" y="297"/>
                  </a:cubicBezTo>
                  <a:cubicBezTo>
                    <a:pt x="130" y="297"/>
                    <a:pt x="120" y="324"/>
                    <a:pt x="143" y="311"/>
                  </a:cubicBezTo>
                  <a:cubicBezTo>
                    <a:pt x="183" y="290"/>
                    <a:pt x="136" y="257"/>
                    <a:pt x="136" y="257"/>
                  </a:cubicBezTo>
                </a:path>
              </a:pathLst>
            </a:custGeom>
            <a:solidFill>
              <a:srgbClr val="593F3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4" name="ïşḻidé"/>
            <p:cNvSpPr/>
            <p:nvPr/>
          </p:nvSpPr>
          <p:spPr bwMode="auto">
            <a:xfrm>
              <a:off x="5699126" y="1692275"/>
              <a:ext cx="117475" cy="119063"/>
            </a:xfrm>
            <a:custGeom>
              <a:avLst/>
              <a:gdLst>
                <a:gd name="T0" fmla="*/ 53 w 68"/>
                <a:gd name="T1" fmla="*/ 14 h 69"/>
                <a:gd name="T2" fmla="*/ 18 w 68"/>
                <a:gd name="T3" fmla="*/ 11 h 69"/>
                <a:gd name="T4" fmla="*/ 61 w 68"/>
                <a:gd name="T5" fmla="*/ 40 h 69"/>
                <a:gd name="T6" fmla="*/ 53 w 68"/>
                <a:gd name="T7" fmla="*/ 14 h 69"/>
              </a:gdLst>
              <a:ahLst/>
              <a:cxnLst>
                <a:cxn ang="0">
                  <a:pos x="T0" y="T1"/>
                </a:cxn>
                <a:cxn ang="0">
                  <a:pos x="T2" y="T3"/>
                </a:cxn>
                <a:cxn ang="0">
                  <a:pos x="T4" y="T5"/>
                </a:cxn>
                <a:cxn ang="0">
                  <a:pos x="T6" y="T7"/>
                </a:cxn>
              </a:cxnLst>
              <a:rect l="0" t="0" r="r" b="b"/>
              <a:pathLst>
                <a:path w="68" h="69">
                  <a:moveTo>
                    <a:pt x="53" y="14"/>
                  </a:moveTo>
                  <a:cubicBezTo>
                    <a:pt x="53" y="14"/>
                    <a:pt x="36" y="0"/>
                    <a:pt x="18" y="11"/>
                  </a:cubicBezTo>
                  <a:cubicBezTo>
                    <a:pt x="0" y="23"/>
                    <a:pt x="24" y="69"/>
                    <a:pt x="61" y="40"/>
                  </a:cubicBezTo>
                  <a:cubicBezTo>
                    <a:pt x="61" y="40"/>
                    <a:pt x="68" y="33"/>
                    <a:pt x="53" y="14"/>
                  </a:cubicBezTo>
                </a:path>
              </a:pathLst>
            </a:custGeom>
            <a:solidFill>
              <a:srgbClr val="F8F7E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5" name="îṥļíḑè"/>
            <p:cNvSpPr/>
            <p:nvPr/>
          </p:nvSpPr>
          <p:spPr bwMode="auto">
            <a:xfrm>
              <a:off x="5719764" y="1711325"/>
              <a:ext cx="11113" cy="20638"/>
            </a:xfrm>
            <a:custGeom>
              <a:avLst/>
              <a:gdLst>
                <a:gd name="T0" fmla="*/ 7 w 7"/>
                <a:gd name="T1" fmla="*/ 0 h 12"/>
                <a:gd name="T2" fmla="*/ 6 w 7"/>
                <a:gd name="T3" fmla="*/ 0 h 12"/>
                <a:gd name="T4" fmla="*/ 0 w 7"/>
                <a:gd name="T5" fmla="*/ 12 h 12"/>
                <a:gd name="T6" fmla="*/ 6 w 7"/>
                <a:gd name="T7" fmla="*/ 0 h 12"/>
                <a:gd name="T8" fmla="*/ 7 w 7"/>
                <a:gd name="T9" fmla="*/ 0 h 12"/>
              </a:gdLst>
              <a:ahLst/>
              <a:cxnLst>
                <a:cxn ang="0">
                  <a:pos x="T0" y="T1"/>
                </a:cxn>
                <a:cxn ang="0">
                  <a:pos x="T2" y="T3"/>
                </a:cxn>
                <a:cxn ang="0">
                  <a:pos x="T4" y="T5"/>
                </a:cxn>
                <a:cxn ang="0">
                  <a:pos x="T6" y="T7"/>
                </a:cxn>
                <a:cxn ang="0">
                  <a:pos x="T8" y="T9"/>
                </a:cxn>
              </a:cxnLst>
              <a:rect l="0" t="0" r="r" b="b"/>
              <a:pathLst>
                <a:path w="7" h="12">
                  <a:moveTo>
                    <a:pt x="7" y="0"/>
                  </a:moveTo>
                  <a:cubicBezTo>
                    <a:pt x="6" y="0"/>
                    <a:pt x="6" y="0"/>
                    <a:pt x="6" y="0"/>
                  </a:cubicBezTo>
                  <a:cubicBezTo>
                    <a:pt x="2" y="3"/>
                    <a:pt x="0" y="7"/>
                    <a:pt x="0" y="12"/>
                  </a:cubicBezTo>
                  <a:cubicBezTo>
                    <a:pt x="0" y="7"/>
                    <a:pt x="2" y="3"/>
                    <a:pt x="6" y="0"/>
                  </a:cubicBezTo>
                  <a:cubicBezTo>
                    <a:pt x="6" y="0"/>
                    <a:pt x="6" y="0"/>
                    <a:pt x="7" y="0"/>
                  </a:cubicBezTo>
                </a:path>
              </a:pathLst>
            </a:custGeom>
            <a:solidFill>
              <a:srgbClr val="583E3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6" name="íṣlíďe"/>
            <p:cNvSpPr/>
            <p:nvPr/>
          </p:nvSpPr>
          <p:spPr bwMode="auto">
            <a:xfrm>
              <a:off x="5719764" y="1703388"/>
              <a:ext cx="92075" cy="73025"/>
            </a:xfrm>
            <a:custGeom>
              <a:avLst/>
              <a:gdLst>
                <a:gd name="T0" fmla="*/ 27 w 54"/>
                <a:gd name="T1" fmla="*/ 34 h 42"/>
                <a:gd name="T2" fmla="*/ 9 w 54"/>
                <a:gd name="T3" fmla="*/ 17 h 42"/>
                <a:gd name="T4" fmla="*/ 37 w 54"/>
                <a:gd name="T5" fmla="*/ 29 h 42"/>
                <a:gd name="T6" fmla="*/ 45 w 54"/>
                <a:gd name="T7" fmla="*/ 29 h 42"/>
                <a:gd name="T8" fmla="*/ 27 w 54"/>
                <a:gd name="T9" fmla="*/ 34 h 42"/>
                <a:gd name="T10" fmla="*/ 20 w 54"/>
                <a:gd name="T11" fmla="*/ 0 h 42"/>
                <a:gd name="T12" fmla="*/ 7 w 54"/>
                <a:gd name="T13" fmla="*/ 4 h 42"/>
                <a:gd name="T14" fmla="*/ 6 w 54"/>
                <a:gd name="T15" fmla="*/ 4 h 42"/>
                <a:gd name="T16" fmla="*/ 0 w 54"/>
                <a:gd name="T17" fmla="*/ 16 h 42"/>
                <a:gd name="T18" fmla="*/ 26 w 54"/>
                <a:gd name="T19" fmla="*/ 42 h 42"/>
                <a:gd name="T20" fmla="*/ 49 w 54"/>
                <a:gd name="T21" fmla="*/ 33 h 42"/>
                <a:gd name="T22" fmla="*/ 47 w 54"/>
                <a:gd name="T23" fmla="*/ 17 h 42"/>
                <a:gd name="T24" fmla="*/ 47 w 54"/>
                <a:gd name="T25" fmla="*/ 17 h 42"/>
                <a:gd name="T26" fmla="*/ 36 w 54"/>
                <a:gd name="T27" fmla="*/ 21 h 42"/>
                <a:gd name="T28" fmla="*/ 28 w 54"/>
                <a:gd name="T29" fmla="*/ 19 h 42"/>
                <a:gd name="T30" fmla="*/ 22 w 54"/>
                <a:gd name="T31" fmla="*/ 3 h 42"/>
                <a:gd name="T32" fmla="*/ 23 w 54"/>
                <a:gd name="T33" fmla="*/ 0 h 42"/>
                <a:gd name="T34" fmla="*/ 20 w 54"/>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42">
                  <a:moveTo>
                    <a:pt x="27" y="34"/>
                  </a:moveTo>
                  <a:cubicBezTo>
                    <a:pt x="11" y="34"/>
                    <a:pt x="9" y="17"/>
                    <a:pt x="9" y="17"/>
                  </a:cubicBezTo>
                  <a:cubicBezTo>
                    <a:pt x="15" y="27"/>
                    <a:pt x="28" y="29"/>
                    <a:pt x="37" y="29"/>
                  </a:cubicBezTo>
                  <a:cubicBezTo>
                    <a:pt x="41" y="29"/>
                    <a:pt x="45" y="29"/>
                    <a:pt x="45" y="29"/>
                  </a:cubicBezTo>
                  <a:cubicBezTo>
                    <a:pt x="37" y="32"/>
                    <a:pt x="31" y="34"/>
                    <a:pt x="27" y="34"/>
                  </a:cubicBezTo>
                  <a:moveTo>
                    <a:pt x="20" y="0"/>
                  </a:moveTo>
                  <a:cubicBezTo>
                    <a:pt x="16" y="0"/>
                    <a:pt x="11" y="1"/>
                    <a:pt x="7" y="4"/>
                  </a:cubicBezTo>
                  <a:cubicBezTo>
                    <a:pt x="6" y="4"/>
                    <a:pt x="6" y="4"/>
                    <a:pt x="6" y="4"/>
                  </a:cubicBezTo>
                  <a:cubicBezTo>
                    <a:pt x="2" y="7"/>
                    <a:pt x="0" y="11"/>
                    <a:pt x="0" y="16"/>
                  </a:cubicBezTo>
                  <a:cubicBezTo>
                    <a:pt x="0" y="28"/>
                    <a:pt x="10" y="42"/>
                    <a:pt x="26" y="42"/>
                  </a:cubicBezTo>
                  <a:cubicBezTo>
                    <a:pt x="33" y="42"/>
                    <a:pt x="40" y="40"/>
                    <a:pt x="49" y="33"/>
                  </a:cubicBezTo>
                  <a:cubicBezTo>
                    <a:pt x="49" y="33"/>
                    <a:pt x="54" y="29"/>
                    <a:pt x="47" y="17"/>
                  </a:cubicBezTo>
                  <a:cubicBezTo>
                    <a:pt x="47" y="17"/>
                    <a:pt x="47" y="17"/>
                    <a:pt x="47" y="17"/>
                  </a:cubicBezTo>
                  <a:cubicBezTo>
                    <a:pt x="44" y="20"/>
                    <a:pt x="40" y="21"/>
                    <a:pt x="36" y="21"/>
                  </a:cubicBezTo>
                  <a:cubicBezTo>
                    <a:pt x="33" y="21"/>
                    <a:pt x="30" y="21"/>
                    <a:pt x="28" y="19"/>
                  </a:cubicBezTo>
                  <a:cubicBezTo>
                    <a:pt x="23" y="15"/>
                    <a:pt x="21" y="9"/>
                    <a:pt x="22" y="3"/>
                  </a:cubicBezTo>
                  <a:cubicBezTo>
                    <a:pt x="22" y="2"/>
                    <a:pt x="22" y="1"/>
                    <a:pt x="23" y="0"/>
                  </a:cubicBezTo>
                  <a:cubicBezTo>
                    <a:pt x="22" y="0"/>
                    <a:pt x="21" y="0"/>
                    <a:pt x="20" y="0"/>
                  </a:cubicBezTo>
                </a:path>
              </a:pathLst>
            </a:custGeom>
            <a:solidFill>
              <a:srgbClr val="F6F4E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7" name="iṣlîḋè"/>
            <p:cNvSpPr/>
            <p:nvPr/>
          </p:nvSpPr>
          <p:spPr bwMode="auto">
            <a:xfrm>
              <a:off x="5735639" y="1733550"/>
              <a:ext cx="61913" cy="28575"/>
            </a:xfrm>
            <a:custGeom>
              <a:avLst/>
              <a:gdLst>
                <a:gd name="T0" fmla="*/ 0 w 36"/>
                <a:gd name="T1" fmla="*/ 0 h 17"/>
                <a:gd name="T2" fmla="*/ 18 w 36"/>
                <a:gd name="T3" fmla="*/ 17 h 17"/>
                <a:gd name="T4" fmla="*/ 36 w 36"/>
                <a:gd name="T5" fmla="*/ 12 h 17"/>
                <a:gd name="T6" fmla="*/ 28 w 36"/>
                <a:gd name="T7" fmla="*/ 12 h 17"/>
                <a:gd name="T8" fmla="*/ 0 w 36"/>
                <a:gd name="T9" fmla="*/ 0 h 17"/>
              </a:gdLst>
              <a:ahLst/>
              <a:cxnLst>
                <a:cxn ang="0">
                  <a:pos x="T0" y="T1"/>
                </a:cxn>
                <a:cxn ang="0">
                  <a:pos x="T2" y="T3"/>
                </a:cxn>
                <a:cxn ang="0">
                  <a:pos x="T4" y="T5"/>
                </a:cxn>
                <a:cxn ang="0">
                  <a:pos x="T6" y="T7"/>
                </a:cxn>
                <a:cxn ang="0">
                  <a:pos x="T8" y="T9"/>
                </a:cxn>
              </a:cxnLst>
              <a:rect l="0" t="0" r="r" b="b"/>
              <a:pathLst>
                <a:path w="36" h="17">
                  <a:moveTo>
                    <a:pt x="0" y="0"/>
                  </a:moveTo>
                  <a:cubicBezTo>
                    <a:pt x="0" y="0"/>
                    <a:pt x="2" y="17"/>
                    <a:pt x="18" y="17"/>
                  </a:cubicBezTo>
                  <a:cubicBezTo>
                    <a:pt x="22" y="17"/>
                    <a:pt x="28" y="15"/>
                    <a:pt x="36" y="12"/>
                  </a:cubicBezTo>
                  <a:cubicBezTo>
                    <a:pt x="36" y="12"/>
                    <a:pt x="32" y="12"/>
                    <a:pt x="28" y="12"/>
                  </a:cubicBezTo>
                  <a:cubicBezTo>
                    <a:pt x="19" y="12"/>
                    <a:pt x="6" y="10"/>
                    <a:pt x="0" y="0"/>
                  </a:cubicBezTo>
                </a:path>
              </a:pathLst>
            </a:custGeom>
            <a:solidFill>
              <a:srgbClr val="F2EFD5"/>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8" name="ïŝlíḑè"/>
            <p:cNvSpPr/>
            <p:nvPr/>
          </p:nvSpPr>
          <p:spPr bwMode="auto">
            <a:xfrm>
              <a:off x="5821364" y="1557338"/>
              <a:ext cx="85725" cy="95250"/>
            </a:xfrm>
            <a:custGeom>
              <a:avLst/>
              <a:gdLst>
                <a:gd name="T0" fmla="*/ 45 w 50"/>
                <a:gd name="T1" fmla="*/ 5 h 55"/>
                <a:gd name="T2" fmla="*/ 44 w 50"/>
                <a:gd name="T3" fmla="*/ 22 h 55"/>
                <a:gd name="T4" fmla="*/ 13 w 50"/>
                <a:gd name="T5" fmla="*/ 38 h 55"/>
                <a:gd name="T6" fmla="*/ 32 w 50"/>
                <a:gd name="T7" fmla="*/ 15 h 55"/>
                <a:gd name="T8" fmla="*/ 45 w 50"/>
                <a:gd name="T9" fmla="*/ 5 h 55"/>
              </a:gdLst>
              <a:ahLst/>
              <a:cxnLst>
                <a:cxn ang="0">
                  <a:pos x="T0" y="T1"/>
                </a:cxn>
                <a:cxn ang="0">
                  <a:pos x="T2" y="T3"/>
                </a:cxn>
                <a:cxn ang="0">
                  <a:pos x="T4" y="T5"/>
                </a:cxn>
                <a:cxn ang="0">
                  <a:pos x="T6" y="T7"/>
                </a:cxn>
                <a:cxn ang="0">
                  <a:pos x="T8" y="T9"/>
                </a:cxn>
              </a:cxnLst>
              <a:rect l="0" t="0" r="r" b="b"/>
              <a:pathLst>
                <a:path w="50" h="55">
                  <a:moveTo>
                    <a:pt x="45" y="5"/>
                  </a:moveTo>
                  <a:cubicBezTo>
                    <a:pt x="45" y="5"/>
                    <a:pt x="50" y="13"/>
                    <a:pt x="44" y="22"/>
                  </a:cubicBezTo>
                  <a:cubicBezTo>
                    <a:pt x="37" y="31"/>
                    <a:pt x="21" y="21"/>
                    <a:pt x="13" y="38"/>
                  </a:cubicBezTo>
                  <a:cubicBezTo>
                    <a:pt x="4" y="55"/>
                    <a:pt x="0" y="23"/>
                    <a:pt x="32" y="15"/>
                  </a:cubicBezTo>
                  <a:cubicBezTo>
                    <a:pt x="32" y="15"/>
                    <a:pt x="35" y="0"/>
                    <a:pt x="45" y="5"/>
                  </a:cubicBezTo>
                  <a:close/>
                </a:path>
              </a:pathLst>
            </a:custGeom>
            <a:solidFill>
              <a:srgbClr val="593F3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9" name="ïśḻíḑê"/>
            <p:cNvSpPr/>
            <p:nvPr/>
          </p:nvSpPr>
          <p:spPr bwMode="auto">
            <a:xfrm>
              <a:off x="5886451" y="1647825"/>
              <a:ext cx="38100" cy="20638"/>
            </a:xfrm>
            <a:custGeom>
              <a:avLst/>
              <a:gdLst>
                <a:gd name="T0" fmla="*/ 22 w 22"/>
                <a:gd name="T1" fmla="*/ 0 h 12"/>
                <a:gd name="T2" fmla="*/ 22 w 22"/>
                <a:gd name="T3" fmla="*/ 0 h 12"/>
                <a:gd name="T4" fmla="*/ 22 w 22"/>
                <a:gd name="T5" fmla="*/ 0 h 12"/>
                <a:gd name="T6" fmla="*/ 22 w 22"/>
                <a:gd name="T7" fmla="*/ 0 h 12"/>
                <a:gd name="T8" fmla="*/ 12 w 22"/>
                <a:gd name="T9" fmla="*/ 5 h 12"/>
                <a:gd name="T10" fmla="*/ 0 w 22"/>
                <a:gd name="T11" fmla="*/ 6 h 12"/>
                <a:gd name="T12" fmla="*/ 13 w 22"/>
                <a:gd name="T13" fmla="*/ 7 h 12"/>
                <a:gd name="T14" fmla="*/ 14 w 22"/>
                <a:gd name="T15" fmla="*/ 7 h 12"/>
                <a:gd name="T16" fmla="*/ 13 w 22"/>
                <a:gd name="T17" fmla="*/ 8 h 12"/>
                <a:gd name="T18" fmla="*/ 1 w 22"/>
                <a:gd name="T19" fmla="*/ 10 h 12"/>
                <a:gd name="T20" fmla="*/ 13 w 22"/>
                <a:gd name="T21" fmla="*/ 10 h 12"/>
                <a:gd name="T22" fmla="*/ 21 w 22"/>
                <a:gd name="T23" fmla="*/ 2 h 12"/>
                <a:gd name="T24" fmla="*/ 22 w 2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2">
                  <a:moveTo>
                    <a:pt x="22" y="0"/>
                  </a:moveTo>
                  <a:cubicBezTo>
                    <a:pt x="22" y="0"/>
                    <a:pt x="22" y="0"/>
                    <a:pt x="22" y="0"/>
                  </a:cubicBezTo>
                  <a:cubicBezTo>
                    <a:pt x="22" y="0"/>
                    <a:pt x="22" y="0"/>
                    <a:pt x="22" y="0"/>
                  </a:cubicBezTo>
                  <a:cubicBezTo>
                    <a:pt x="22" y="0"/>
                    <a:pt x="22" y="0"/>
                    <a:pt x="22" y="0"/>
                  </a:cubicBezTo>
                  <a:cubicBezTo>
                    <a:pt x="20" y="2"/>
                    <a:pt x="17" y="4"/>
                    <a:pt x="12" y="5"/>
                  </a:cubicBezTo>
                  <a:cubicBezTo>
                    <a:pt x="6" y="8"/>
                    <a:pt x="0" y="6"/>
                    <a:pt x="0" y="6"/>
                  </a:cubicBezTo>
                  <a:cubicBezTo>
                    <a:pt x="0" y="6"/>
                    <a:pt x="6" y="9"/>
                    <a:pt x="13" y="7"/>
                  </a:cubicBezTo>
                  <a:cubicBezTo>
                    <a:pt x="13" y="7"/>
                    <a:pt x="14" y="7"/>
                    <a:pt x="14" y="7"/>
                  </a:cubicBezTo>
                  <a:cubicBezTo>
                    <a:pt x="14" y="7"/>
                    <a:pt x="13" y="7"/>
                    <a:pt x="13" y="8"/>
                  </a:cubicBezTo>
                  <a:cubicBezTo>
                    <a:pt x="7" y="11"/>
                    <a:pt x="1" y="10"/>
                    <a:pt x="1" y="10"/>
                  </a:cubicBezTo>
                  <a:cubicBezTo>
                    <a:pt x="1" y="10"/>
                    <a:pt x="7" y="12"/>
                    <a:pt x="13" y="10"/>
                  </a:cubicBezTo>
                  <a:cubicBezTo>
                    <a:pt x="17" y="8"/>
                    <a:pt x="20" y="4"/>
                    <a:pt x="21" y="2"/>
                  </a:cubicBezTo>
                  <a:cubicBezTo>
                    <a:pt x="22" y="0"/>
                    <a:pt x="22" y="0"/>
                    <a:pt x="22" y="0"/>
                  </a:cubicBezTo>
                  <a:close/>
                </a:path>
              </a:pathLst>
            </a:custGeom>
            <a:solidFill>
              <a:srgbClr val="5C708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0" name="îṩļîdé"/>
            <p:cNvSpPr/>
            <p:nvPr/>
          </p:nvSpPr>
          <p:spPr bwMode="auto">
            <a:xfrm>
              <a:off x="5921376" y="1762125"/>
              <a:ext cx="39688" cy="20638"/>
            </a:xfrm>
            <a:custGeom>
              <a:avLst/>
              <a:gdLst>
                <a:gd name="T0" fmla="*/ 0 w 23"/>
                <a:gd name="T1" fmla="*/ 0 h 12"/>
                <a:gd name="T2" fmla="*/ 4 w 23"/>
                <a:gd name="T3" fmla="*/ 3 h 12"/>
                <a:gd name="T4" fmla="*/ 7 w 23"/>
                <a:gd name="T5" fmla="*/ 6 h 12"/>
                <a:gd name="T6" fmla="*/ 9 w 23"/>
                <a:gd name="T7" fmla="*/ 7 h 12"/>
                <a:gd name="T8" fmla="*/ 12 w 23"/>
                <a:gd name="T9" fmla="*/ 7 h 12"/>
                <a:gd name="T10" fmla="*/ 14 w 23"/>
                <a:gd name="T11" fmla="*/ 8 h 12"/>
                <a:gd name="T12" fmla="*/ 15 w 23"/>
                <a:gd name="T13" fmla="*/ 8 h 12"/>
                <a:gd name="T14" fmla="*/ 16 w 23"/>
                <a:gd name="T15" fmla="*/ 8 h 12"/>
                <a:gd name="T16" fmla="*/ 18 w 23"/>
                <a:gd name="T17" fmla="*/ 7 h 12"/>
                <a:gd name="T18" fmla="*/ 20 w 23"/>
                <a:gd name="T19" fmla="*/ 6 h 12"/>
                <a:gd name="T20" fmla="*/ 21 w 23"/>
                <a:gd name="T21" fmla="*/ 6 h 12"/>
                <a:gd name="T22" fmla="*/ 22 w 23"/>
                <a:gd name="T23" fmla="*/ 5 h 12"/>
                <a:gd name="T24" fmla="*/ 23 w 23"/>
                <a:gd name="T25" fmla="*/ 4 h 12"/>
                <a:gd name="T26" fmla="*/ 23 w 23"/>
                <a:gd name="T27" fmla="*/ 5 h 12"/>
                <a:gd name="T28" fmla="*/ 21 w 23"/>
                <a:gd name="T29" fmla="*/ 8 h 12"/>
                <a:gd name="T30" fmla="*/ 19 w 23"/>
                <a:gd name="T31" fmla="*/ 10 h 12"/>
                <a:gd name="T32" fmla="*/ 17 w 23"/>
                <a:gd name="T33" fmla="*/ 11 h 12"/>
                <a:gd name="T34" fmla="*/ 15 w 23"/>
                <a:gd name="T35" fmla="*/ 12 h 12"/>
                <a:gd name="T36" fmla="*/ 14 w 23"/>
                <a:gd name="T37" fmla="*/ 12 h 12"/>
                <a:gd name="T38" fmla="*/ 10 w 23"/>
                <a:gd name="T39" fmla="*/ 11 h 12"/>
                <a:gd name="T40" fmla="*/ 8 w 23"/>
                <a:gd name="T41" fmla="*/ 10 h 12"/>
                <a:gd name="T42" fmla="*/ 5 w 23"/>
                <a:gd name="T43" fmla="*/ 8 h 12"/>
                <a:gd name="T44" fmla="*/ 3 w 23"/>
                <a:gd name="T45" fmla="*/ 7 h 12"/>
                <a:gd name="T46" fmla="*/ 2 w 23"/>
                <a:gd name="T47" fmla="*/ 5 h 12"/>
                <a:gd name="T48" fmla="*/ 0 w 23"/>
                <a:gd name="T4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12">
                  <a:moveTo>
                    <a:pt x="0" y="0"/>
                  </a:moveTo>
                  <a:cubicBezTo>
                    <a:pt x="0" y="0"/>
                    <a:pt x="2" y="2"/>
                    <a:pt x="4" y="3"/>
                  </a:cubicBezTo>
                  <a:cubicBezTo>
                    <a:pt x="5" y="4"/>
                    <a:pt x="6" y="5"/>
                    <a:pt x="7" y="6"/>
                  </a:cubicBezTo>
                  <a:cubicBezTo>
                    <a:pt x="8" y="6"/>
                    <a:pt x="9" y="6"/>
                    <a:pt x="9" y="7"/>
                  </a:cubicBezTo>
                  <a:cubicBezTo>
                    <a:pt x="10" y="7"/>
                    <a:pt x="11" y="7"/>
                    <a:pt x="12" y="7"/>
                  </a:cubicBezTo>
                  <a:cubicBezTo>
                    <a:pt x="12" y="7"/>
                    <a:pt x="13" y="8"/>
                    <a:pt x="14" y="8"/>
                  </a:cubicBezTo>
                  <a:cubicBezTo>
                    <a:pt x="15" y="8"/>
                    <a:pt x="15" y="8"/>
                    <a:pt x="15" y="8"/>
                  </a:cubicBezTo>
                  <a:cubicBezTo>
                    <a:pt x="16" y="8"/>
                    <a:pt x="16" y="8"/>
                    <a:pt x="16" y="8"/>
                  </a:cubicBezTo>
                  <a:cubicBezTo>
                    <a:pt x="16" y="8"/>
                    <a:pt x="17" y="7"/>
                    <a:pt x="18" y="7"/>
                  </a:cubicBezTo>
                  <a:cubicBezTo>
                    <a:pt x="18" y="7"/>
                    <a:pt x="19" y="7"/>
                    <a:pt x="20" y="6"/>
                  </a:cubicBezTo>
                  <a:cubicBezTo>
                    <a:pt x="20" y="6"/>
                    <a:pt x="21" y="6"/>
                    <a:pt x="21" y="6"/>
                  </a:cubicBezTo>
                  <a:cubicBezTo>
                    <a:pt x="22" y="5"/>
                    <a:pt x="22" y="5"/>
                    <a:pt x="22" y="5"/>
                  </a:cubicBezTo>
                  <a:cubicBezTo>
                    <a:pt x="23" y="4"/>
                    <a:pt x="23" y="4"/>
                    <a:pt x="23" y="4"/>
                  </a:cubicBezTo>
                  <a:cubicBezTo>
                    <a:pt x="23" y="4"/>
                    <a:pt x="23" y="5"/>
                    <a:pt x="23" y="5"/>
                  </a:cubicBezTo>
                  <a:cubicBezTo>
                    <a:pt x="23" y="6"/>
                    <a:pt x="22" y="7"/>
                    <a:pt x="21" y="8"/>
                  </a:cubicBezTo>
                  <a:cubicBezTo>
                    <a:pt x="20" y="9"/>
                    <a:pt x="20" y="9"/>
                    <a:pt x="19" y="10"/>
                  </a:cubicBezTo>
                  <a:cubicBezTo>
                    <a:pt x="18" y="10"/>
                    <a:pt x="18" y="11"/>
                    <a:pt x="17" y="11"/>
                  </a:cubicBezTo>
                  <a:cubicBezTo>
                    <a:pt x="16" y="11"/>
                    <a:pt x="16" y="11"/>
                    <a:pt x="15" y="12"/>
                  </a:cubicBezTo>
                  <a:cubicBezTo>
                    <a:pt x="15" y="12"/>
                    <a:pt x="14" y="12"/>
                    <a:pt x="14" y="12"/>
                  </a:cubicBezTo>
                  <a:cubicBezTo>
                    <a:pt x="13" y="12"/>
                    <a:pt x="12" y="11"/>
                    <a:pt x="10" y="11"/>
                  </a:cubicBezTo>
                  <a:cubicBezTo>
                    <a:pt x="10" y="11"/>
                    <a:pt x="8" y="11"/>
                    <a:pt x="8" y="10"/>
                  </a:cubicBezTo>
                  <a:cubicBezTo>
                    <a:pt x="7" y="10"/>
                    <a:pt x="6" y="9"/>
                    <a:pt x="5" y="8"/>
                  </a:cubicBezTo>
                  <a:cubicBezTo>
                    <a:pt x="5" y="8"/>
                    <a:pt x="4" y="7"/>
                    <a:pt x="3" y="7"/>
                  </a:cubicBezTo>
                  <a:cubicBezTo>
                    <a:pt x="3" y="6"/>
                    <a:pt x="2" y="5"/>
                    <a:pt x="2" y="5"/>
                  </a:cubicBezTo>
                  <a:cubicBezTo>
                    <a:pt x="0" y="2"/>
                    <a:pt x="0" y="0"/>
                    <a:pt x="0" y="0"/>
                  </a:cubicBezTo>
                  <a:close/>
                </a:path>
              </a:pathLst>
            </a:custGeom>
            <a:solidFill>
              <a:srgbClr val="B8AAA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1" name="ïṧḷîḍê"/>
            <p:cNvSpPr/>
            <p:nvPr/>
          </p:nvSpPr>
          <p:spPr bwMode="auto">
            <a:xfrm>
              <a:off x="5768976" y="1636713"/>
              <a:ext cx="66675" cy="103188"/>
            </a:xfrm>
            <a:custGeom>
              <a:avLst/>
              <a:gdLst>
                <a:gd name="T0" fmla="*/ 4 w 38"/>
                <a:gd name="T1" fmla="*/ 0 h 60"/>
                <a:gd name="T2" fmla="*/ 36 w 38"/>
                <a:gd name="T3" fmla="*/ 51 h 60"/>
                <a:gd name="T4" fmla="*/ 29 w 38"/>
                <a:gd name="T5" fmla="*/ 58 h 60"/>
                <a:gd name="T6" fmla="*/ 2 w 38"/>
                <a:gd name="T7" fmla="*/ 33 h 60"/>
                <a:gd name="T8" fmla="*/ 4 w 38"/>
                <a:gd name="T9" fmla="*/ 0 h 60"/>
              </a:gdLst>
              <a:ahLst/>
              <a:cxnLst>
                <a:cxn ang="0">
                  <a:pos x="T0" y="T1"/>
                </a:cxn>
                <a:cxn ang="0">
                  <a:pos x="T2" y="T3"/>
                </a:cxn>
                <a:cxn ang="0">
                  <a:pos x="T4" y="T5"/>
                </a:cxn>
                <a:cxn ang="0">
                  <a:pos x="T6" y="T7"/>
                </a:cxn>
                <a:cxn ang="0">
                  <a:pos x="T8" y="T9"/>
                </a:cxn>
              </a:cxnLst>
              <a:rect l="0" t="0" r="r" b="b"/>
              <a:pathLst>
                <a:path w="38" h="60">
                  <a:moveTo>
                    <a:pt x="4" y="0"/>
                  </a:moveTo>
                  <a:cubicBezTo>
                    <a:pt x="4" y="0"/>
                    <a:pt x="26" y="26"/>
                    <a:pt x="36" y="51"/>
                  </a:cubicBezTo>
                  <a:cubicBezTo>
                    <a:pt x="38" y="56"/>
                    <a:pt x="33" y="60"/>
                    <a:pt x="29" y="58"/>
                  </a:cubicBezTo>
                  <a:cubicBezTo>
                    <a:pt x="18" y="52"/>
                    <a:pt x="0" y="41"/>
                    <a:pt x="2" y="33"/>
                  </a:cubicBezTo>
                  <a:cubicBezTo>
                    <a:pt x="3" y="29"/>
                    <a:pt x="4" y="0"/>
                    <a:pt x="4" y="0"/>
                  </a:cubicBezTo>
                  <a:close/>
                </a:path>
              </a:pathLst>
            </a:custGeom>
            <a:solidFill>
              <a:srgbClr val="593F3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2" name="íšḷîďé"/>
            <p:cNvSpPr/>
            <p:nvPr/>
          </p:nvSpPr>
          <p:spPr bwMode="auto">
            <a:xfrm>
              <a:off x="5953126" y="1657350"/>
              <a:ext cx="69850" cy="63500"/>
            </a:xfrm>
            <a:custGeom>
              <a:avLst/>
              <a:gdLst>
                <a:gd name="T0" fmla="*/ 0 w 40"/>
                <a:gd name="T1" fmla="*/ 11 h 37"/>
                <a:gd name="T2" fmla="*/ 7 w 40"/>
                <a:gd name="T3" fmla="*/ 37 h 37"/>
              </a:gdLst>
              <a:ahLst/>
              <a:cxnLst>
                <a:cxn ang="0">
                  <a:pos x="T0" y="T1"/>
                </a:cxn>
                <a:cxn ang="0">
                  <a:pos x="T2" y="T3"/>
                </a:cxn>
              </a:cxnLst>
              <a:rect l="0" t="0" r="r" b="b"/>
              <a:pathLst>
                <a:path w="40" h="37">
                  <a:moveTo>
                    <a:pt x="0" y="11"/>
                  </a:moveTo>
                  <a:cubicBezTo>
                    <a:pt x="7" y="0"/>
                    <a:pt x="40" y="21"/>
                    <a:pt x="7" y="37"/>
                  </a:cubicBezTo>
                </a:path>
              </a:pathLst>
            </a:custGeom>
            <a:solidFill>
              <a:srgbClr val="F8F7E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3" name="iSḷíḋè"/>
            <p:cNvSpPr/>
            <p:nvPr/>
          </p:nvSpPr>
          <p:spPr bwMode="auto">
            <a:xfrm>
              <a:off x="5878514" y="2009775"/>
              <a:ext cx="71438" cy="119063"/>
            </a:xfrm>
            <a:custGeom>
              <a:avLst/>
              <a:gdLst>
                <a:gd name="T0" fmla="*/ 42 w 42"/>
                <a:gd name="T1" fmla="*/ 0 h 69"/>
                <a:gd name="T2" fmla="*/ 28 w 42"/>
                <a:gd name="T3" fmla="*/ 6 h 69"/>
                <a:gd name="T4" fmla="*/ 15 w 42"/>
                <a:gd name="T5" fmla="*/ 16 h 69"/>
                <a:gd name="T6" fmla="*/ 9 w 42"/>
                <a:gd name="T7" fmla="*/ 22 h 69"/>
                <a:gd name="T8" fmla="*/ 4 w 42"/>
                <a:gd name="T9" fmla="*/ 31 h 69"/>
                <a:gd name="T10" fmla="*/ 1 w 42"/>
                <a:gd name="T11" fmla="*/ 40 h 69"/>
                <a:gd name="T12" fmla="*/ 0 w 42"/>
                <a:gd name="T13" fmla="*/ 49 h 69"/>
                <a:gd name="T14" fmla="*/ 1 w 42"/>
                <a:gd name="T15" fmla="*/ 58 h 69"/>
                <a:gd name="T16" fmla="*/ 3 w 42"/>
                <a:gd name="T17" fmla="*/ 65 h 69"/>
                <a:gd name="T18" fmla="*/ 4 w 42"/>
                <a:gd name="T19" fmla="*/ 68 h 69"/>
                <a:gd name="T20" fmla="*/ 6 w 42"/>
                <a:gd name="T21" fmla="*/ 69 h 69"/>
                <a:gd name="T22" fmla="*/ 7 w 42"/>
                <a:gd name="T23" fmla="*/ 69 h 69"/>
                <a:gd name="T24" fmla="*/ 5 w 42"/>
                <a:gd name="T25" fmla="*/ 64 h 69"/>
                <a:gd name="T26" fmla="*/ 4 w 42"/>
                <a:gd name="T27" fmla="*/ 57 h 69"/>
                <a:gd name="T28" fmla="*/ 4 w 42"/>
                <a:gd name="T29" fmla="*/ 49 h 69"/>
                <a:gd name="T30" fmla="*/ 5 w 42"/>
                <a:gd name="T31" fmla="*/ 41 h 69"/>
                <a:gd name="T32" fmla="*/ 8 w 42"/>
                <a:gd name="T33" fmla="*/ 32 h 69"/>
                <a:gd name="T34" fmla="*/ 29 w 42"/>
                <a:gd name="T35" fmla="*/ 8 h 69"/>
                <a:gd name="T36" fmla="*/ 38 w 42"/>
                <a:gd name="T37" fmla="*/ 2 h 69"/>
                <a:gd name="T38" fmla="*/ 42 w 42"/>
                <a:gd name="T3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9">
                  <a:moveTo>
                    <a:pt x="42" y="0"/>
                  </a:moveTo>
                  <a:cubicBezTo>
                    <a:pt x="42" y="0"/>
                    <a:pt x="36" y="1"/>
                    <a:pt x="28" y="6"/>
                  </a:cubicBezTo>
                  <a:cubicBezTo>
                    <a:pt x="24" y="8"/>
                    <a:pt x="19" y="11"/>
                    <a:pt x="15" y="16"/>
                  </a:cubicBezTo>
                  <a:cubicBezTo>
                    <a:pt x="13" y="18"/>
                    <a:pt x="11" y="20"/>
                    <a:pt x="9" y="22"/>
                  </a:cubicBezTo>
                  <a:cubicBezTo>
                    <a:pt x="7" y="25"/>
                    <a:pt x="5" y="28"/>
                    <a:pt x="4" y="31"/>
                  </a:cubicBezTo>
                  <a:cubicBezTo>
                    <a:pt x="3" y="34"/>
                    <a:pt x="2" y="37"/>
                    <a:pt x="1" y="40"/>
                  </a:cubicBezTo>
                  <a:cubicBezTo>
                    <a:pt x="0" y="43"/>
                    <a:pt x="0" y="46"/>
                    <a:pt x="0" y="49"/>
                  </a:cubicBezTo>
                  <a:cubicBezTo>
                    <a:pt x="0" y="52"/>
                    <a:pt x="1" y="55"/>
                    <a:pt x="1" y="58"/>
                  </a:cubicBezTo>
                  <a:cubicBezTo>
                    <a:pt x="2" y="60"/>
                    <a:pt x="2" y="63"/>
                    <a:pt x="3" y="65"/>
                  </a:cubicBezTo>
                  <a:cubicBezTo>
                    <a:pt x="4" y="66"/>
                    <a:pt x="4" y="67"/>
                    <a:pt x="4" y="68"/>
                  </a:cubicBezTo>
                  <a:cubicBezTo>
                    <a:pt x="5" y="69"/>
                    <a:pt x="6" y="69"/>
                    <a:pt x="6" y="69"/>
                  </a:cubicBezTo>
                  <a:cubicBezTo>
                    <a:pt x="6" y="69"/>
                    <a:pt x="6" y="69"/>
                    <a:pt x="7" y="69"/>
                  </a:cubicBezTo>
                  <a:cubicBezTo>
                    <a:pt x="6" y="67"/>
                    <a:pt x="6" y="66"/>
                    <a:pt x="5" y="64"/>
                  </a:cubicBezTo>
                  <a:cubicBezTo>
                    <a:pt x="5" y="62"/>
                    <a:pt x="4" y="60"/>
                    <a:pt x="4" y="57"/>
                  </a:cubicBezTo>
                  <a:cubicBezTo>
                    <a:pt x="4" y="55"/>
                    <a:pt x="4" y="52"/>
                    <a:pt x="4" y="49"/>
                  </a:cubicBezTo>
                  <a:cubicBezTo>
                    <a:pt x="4" y="46"/>
                    <a:pt x="4" y="44"/>
                    <a:pt x="5" y="41"/>
                  </a:cubicBezTo>
                  <a:cubicBezTo>
                    <a:pt x="5" y="38"/>
                    <a:pt x="7" y="35"/>
                    <a:pt x="8" y="32"/>
                  </a:cubicBezTo>
                  <a:cubicBezTo>
                    <a:pt x="12" y="22"/>
                    <a:pt x="22" y="13"/>
                    <a:pt x="29" y="8"/>
                  </a:cubicBezTo>
                  <a:cubicBezTo>
                    <a:pt x="33" y="5"/>
                    <a:pt x="36" y="3"/>
                    <a:pt x="38" y="2"/>
                  </a:cubicBezTo>
                  <a:cubicBezTo>
                    <a:pt x="41" y="1"/>
                    <a:pt x="42" y="0"/>
                    <a:pt x="42" y="0"/>
                  </a:cubicBezTo>
                </a:path>
              </a:pathLst>
            </a:custGeom>
            <a:solidFill>
              <a:srgbClr val="A1485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4" name="íśḻiḍè"/>
            <p:cNvSpPr/>
            <p:nvPr/>
          </p:nvSpPr>
          <p:spPr bwMode="auto">
            <a:xfrm>
              <a:off x="5884864" y="2127250"/>
              <a:ext cx="11113" cy="19050"/>
            </a:xfrm>
            <a:custGeom>
              <a:avLst/>
              <a:gdLst>
                <a:gd name="T0" fmla="*/ 0 w 6"/>
                <a:gd name="T1" fmla="*/ 0 h 11"/>
                <a:gd name="T2" fmla="*/ 2 w 6"/>
                <a:gd name="T3" fmla="*/ 3 h 11"/>
                <a:gd name="T4" fmla="*/ 4 w 6"/>
                <a:gd name="T5" fmla="*/ 7 h 11"/>
                <a:gd name="T6" fmla="*/ 6 w 6"/>
                <a:gd name="T7" fmla="*/ 11 h 11"/>
                <a:gd name="T8" fmla="*/ 4 w 6"/>
                <a:gd name="T9" fmla="*/ 7 h 11"/>
                <a:gd name="T10" fmla="*/ 3 w 6"/>
                <a:gd name="T11" fmla="*/ 1 h 11"/>
                <a:gd name="T12" fmla="*/ 2 w 6"/>
                <a:gd name="T13" fmla="*/ 1 h 11"/>
                <a:gd name="T14" fmla="*/ 0 w 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0" y="0"/>
                  </a:moveTo>
                  <a:cubicBezTo>
                    <a:pt x="1" y="1"/>
                    <a:pt x="1" y="2"/>
                    <a:pt x="2" y="3"/>
                  </a:cubicBezTo>
                  <a:cubicBezTo>
                    <a:pt x="2" y="5"/>
                    <a:pt x="3" y="6"/>
                    <a:pt x="4" y="7"/>
                  </a:cubicBezTo>
                  <a:cubicBezTo>
                    <a:pt x="5" y="10"/>
                    <a:pt x="6" y="11"/>
                    <a:pt x="6" y="11"/>
                  </a:cubicBezTo>
                  <a:cubicBezTo>
                    <a:pt x="6" y="11"/>
                    <a:pt x="5" y="10"/>
                    <a:pt x="4" y="7"/>
                  </a:cubicBezTo>
                  <a:cubicBezTo>
                    <a:pt x="4" y="5"/>
                    <a:pt x="3" y="3"/>
                    <a:pt x="3" y="1"/>
                  </a:cubicBezTo>
                  <a:cubicBezTo>
                    <a:pt x="2" y="1"/>
                    <a:pt x="2" y="1"/>
                    <a:pt x="2" y="1"/>
                  </a:cubicBezTo>
                  <a:cubicBezTo>
                    <a:pt x="2" y="1"/>
                    <a:pt x="1" y="1"/>
                    <a:pt x="0" y="0"/>
                  </a:cubicBezTo>
                </a:path>
              </a:pathLst>
            </a:custGeom>
            <a:solidFill>
              <a:srgbClr val="A1485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5" name="îş1íḓé"/>
            <p:cNvSpPr/>
            <p:nvPr/>
          </p:nvSpPr>
          <p:spPr bwMode="auto">
            <a:xfrm>
              <a:off x="6370639" y="1573213"/>
              <a:ext cx="150813" cy="149225"/>
            </a:xfrm>
            <a:custGeom>
              <a:avLst/>
              <a:gdLst>
                <a:gd name="T0" fmla="*/ 87 w 87"/>
                <a:gd name="T1" fmla="*/ 63 h 87"/>
                <a:gd name="T2" fmla="*/ 81 w 87"/>
                <a:gd name="T3" fmla="*/ 16 h 87"/>
                <a:gd name="T4" fmla="*/ 2 w 87"/>
                <a:gd name="T5" fmla="*/ 22 h 87"/>
                <a:gd name="T6" fmla="*/ 3 w 87"/>
                <a:gd name="T7" fmla="*/ 73 h 87"/>
                <a:gd name="T8" fmla="*/ 64 w 87"/>
                <a:gd name="T9" fmla="*/ 87 h 87"/>
                <a:gd name="T10" fmla="*/ 87 w 87"/>
                <a:gd name="T11" fmla="*/ 63 h 87"/>
              </a:gdLst>
              <a:ahLst/>
              <a:cxnLst>
                <a:cxn ang="0">
                  <a:pos x="T0" y="T1"/>
                </a:cxn>
                <a:cxn ang="0">
                  <a:pos x="T2" y="T3"/>
                </a:cxn>
                <a:cxn ang="0">
                  <a:pos x="T4" y="T5"/>
                </a:cxn>
                <a:cxn ang="0">
                  <a:pos x="T6" y="T7"/>
                </a:cxn>
                <a:cxn ang="0">
                  <a:pos x="T8" y="T9"/>
                </a:cxn>
                <a:cxn ang="0">
                  <a:pos x="T10" y="T11"/>
                </a:cxn>
              </a:cxnLst>
              <a:rect l="0" t="0" r="r" b="b"/>
              <a:pathLst>
                <a:path w="87" h="87">
                  <a:moveTo>
                    <a:pt x="87" y="63"/>
                  </a:moveTo>
                  <a:cubicBezTo>
                    <a:pt x="86" y="51"/>
                    <a:pt x="85" y="36"/>
                    <a:pt x="81" y="16"/>
                  </a:cubicBezTo>
                  <a:cubicBezTo>
                    <a:pt x="77" y="0"/>
                    <a:pt x="11" y="9"/>
                    <a:pt x="2" y="22"/>
                  </a:cubicBezTo>
                  <a:cubicBezTo>
                    <a:pt x="2" y="22"/>
                    <a:pt x="9" y="61"/>
                    <a:pt x="3" y="73"/>
                  </a:cubicBezTo>
                  <a:cubicBezTo>
                    <a:pt x="0" y="81"/>
                    <a:pt x="38" y="85"/>
                    <a:pt x="64" y="87"/>
                  </a:cubicBezTo>
                  <a:cubicBezTo>
                    <a:pt x="66" y="75"/>
                    <a:pt x="74" y="65"/>
                    <a:pt x="87" y="63"/>
                  </a:cubicBezTo>
                  <a:close/>
                </a:path>
              </a:pathLst>
            </a:custGeom>
            <a:solidFill>
              <a:srgbClr val="F8F7E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6" name="îṣļîḓè"/>
            <p:cNvSpPr/>
            <p:nvPr/>
          </p:nvSpPr>
          <p:spPr bwMode="auto">
            <a:xfrm>
              <a:off x="6121401" y="1597025"/>
              <a:ext cx="34925" cy="66675"/>
            </a:xfrm>
            <a:prstGeom prst="ellipse">
              <a:avLst/>
            </a:prstGeom>
            <a:solidFill>
              <a:srgbClr val="F8F7E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7" name="îṡľîďé"/>
            <p:cNvSpPr/>
            <p:nvPr/>
          </p:nvSpPr>
          <p:spPr bwMode="auto">
            <a:xfrm>
              <a:off x="6151564" y="1593850"/>
              <a:ext cx="36513" cy="65088"/>
            </a:xfrm>
            <a:prstGeom prst="ellipse">
              <a:avLst/>
            </a:prstGeom>
            <a:solidFill>
              <a:srgbClr val="F8F7E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8" name="îślíḍè"/>
            <p:cNvSpPr/>
            <p:nvPr/>
          </p:nvSpPr>
          <p:spPr bwMode="auto">
            <a:xfrm>
              <a:off x="6184901" y="1589088"/>
              <a:ext cx="36513" cy="66675"/>
            </a:xfrm>
            <a:prstGeom prst="ellipse">
              <a:avLst/>
            </a:prstGeom>
            <a:solidFill>
              <a:srgbClr val="F8F7E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9" name="i$lídê"/>
            <p:cNvSpPr/>
            <p:nvPr/>
          </p:nvSpPr>
          <p:spPr bwMode="auto">
            <a:xfrm>
              <a:off x="6219826" y="1589088"/>
              <a:ext cx="34925" cy="66675"/>
            </a:xfrm>
            <a:prstGeom prst="ellipse">
              <a:avLst/>
            </a:prstGeom>
            <a:solidFill>
              <a:srgbClr val="F8F7E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0" name="îšlídè"/>
            <p:cNvSpPr/>
            <p:nvPr/>
          </p:nvSpPr>
          <p:spPr bwMode="auto">
            <a:xfrm>
              <a:off x="6375401" y="1576388"/>
              <a:ext cx="36513" cy="66675"/>
            </a:xfrm>
            <a:prstGeom prst="ellipse">
              <a:avLst/>
            </a:prstGeom>
            <a:solidFill>
              <a:srgbClr val="F8F7E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1" name="ïs1iďè"/>
            <p:cNvSpPr/>
            <p:nvPr/>
          </p:nvSpPr>
          <p:spPr bwMode="auto">
            <a:xfrm>
              <a:off x="6405564" y="1573213"/>
              <a:ext cx="36513" cy="65088"/>
            </a:xfrm>
            <a:prstGeom prst="ellipse">
              <a:avLst/>
            </a:prstGeom>
            <a:solidFill>
              <a:srgbClr val="F8F7E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2" name="ïṩlíḓê"/>
            <p:cNvSpPr/>
            <p:nvPr/>
          </p:nvSpPr>
          <p:spPr bwMode="auto">
            <a:xfrm>
              <a:off x="6440489" y="1568450"/>
              <a:ext cx="34925" cy="66675"/>
            </a:xfrm>
            <a:prstGeom prst="ellipse">
              <a:avLst/>
            </a:prstGeom>
            <a:solidFill>
              <a:srgbClr val="F8F7E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3" name="ïšľiḍe"/>
            <p:cNvSpPr/>
            <p:nvPr/>
          </p:nvSpPr>
          <p:spPr bwMode="auto">
            <a:xfrm>
              <a:off x="6473826" y="1568450"/>
              <a:ext cx="36513" cy="66675"/>
            </a:xfrm>
            <a:prstGeom prst="ellipse">
              <a:avLst/>
            </a:prstGeom>
            <a:solidFill>
              <a:srgbClr val="F8F7E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4" name="ïśļîḋé"/>
            <p:cNvSpPr/>
            <p:nvPr/>
          </p:nvSpPr>
          <p:spPr bwMode="auto">
            <a:xfrm>
              <a:off x="5799139" y="2293938"/>
              <a:ext cx="66675" cy="371475"/>
            </a:xfrm>
            <a:custGeom>
              <a:avLst/>
              <a:gdLst>
                <a:gd name="T0" fmla="*/ 0 w 39"/>
                <a:gd name="T1" fmla="*/ 0 h 216"/>
                <a:gd name="T2" fmla="*/ 1 w 39"/>
                <a:gd name="T3" fmla="*/ 2 h 216"/>
                <a:gd name="T4" fmla="*/ 3 w 39"/>
                <a:gd name="T5" fmla="*/ 9 h 216"/>
                <a:gd name="T6" fmla="*/ 10 w 39"/>
                <a:gd name="T7" fmla="*/ 33 h 216"/>
                <a:gd name="T8" fmla="*/ 19 w 39"/>
                <a:gd name="T9" fmla="*/ 68 h 216"/>
                <a:gd name="T10" fmla="*/ 28 w 39"/>
                <a:gd name="T11" fmla="*/ 107 h 216"/>
                <a:gd name="T12" fmla="*/ 35 w 39"/>
                <a:gd name="T13" fmla="*/ 148 h 216"/>
                <a:gd name="T14" fmla="*/ 36 w 39"/>
                <a:gd name="T15" fmla="*/ 183 h 216"/>
                <a:gd name="T16" fmla="*/ 31 w 39"/>
                <a:gd name="T17" fmla="*/ 207 h 216"/>
                <a:gd name="T18" fmla="*/ 27 w 39"/>
                <a:gd name="T19" fmla="*/ 214 h 216"/>
                <a:gd name="T20" fmla="*/ 26 w 39"/>
                <a:gd name="T21" fmla="*/ 216 h 216"/>
                <a:gd name="T22" fmla="*/ 27 w 39"/>
                <a:gd name="T23" fmla="*/ 214 h 216"/>
                <a:gd name="T24" fmla="*/ 31 w 39"/>
                <a:gd name="T25" fmla="*/ 208 h 216"/>
                <a:gd name="T26" fmla="*/ 38 w 39"/>
                <a:gd name="T27" fmla="*/ 183 h 216"/>
                <a:gd name="T28" fmla="*/ 38 w 39"/>
                <a:gd name="T29" fmla="*/ 147 h 216"/>
                <a:gd name="T30" fmla="*/ 32 w 39"/>
                <a:gd name="T31" fmla="*/ 107 h 216"/>
                <a:gd name="T32" fmla="*/ 23 w 39"/>
                <a:gd name="T33" fmla="*/ 67 h 216"/>
                <a:gd name="T34" fmla="*/ 12 w 39"/>
                <a:gd name="T35" fmla="*/ 32 h 216"/>
                <a:gd name="T36" fmla="*/ 4 w 39"/>
                <a:gd name="T37" fmla="*/ 9 h 216"/>
                <a:gd name="T38" fmla="*/ 1 w 39"/>
                <a:gd name="T39" fmla="*/ 2 h 216"/>
                <a:gd name="T40" fmla="*/ 0 w 39"/>
                <a:gd name="T41" fmla="*/ 0 h 216"/>
                <a:gd name="T42" fmla="*/ 0 w 39"/>
                <a:gd name="T43" fmla="*/ 0 h 216"/>
                <a:gd name="T44" fmla="*/ 0 w 39"/>
                <a:gd name="T45" fmla="*/ 0 h 216"/>
                <a:gd name="T46" fmla="*/ 0 w 39"/>
                <a:gd name="T47" fmla="*/ 0 h 216"/>
                <a:gd name="T48" fmla="*/ 0 w 39"/>
                <a:gd name="T49" fmla="*/ 0 h 216"/>
                <a:gd name="T50" fmla="*/ 0 w 39"/>
                <a:gd name="T51" fmla="*/ 0 h 216"/>
                <a:gd name="T52" fmla="*/ 0 w 39"/>
                <a:gd name="T53" fmla="*/ 0 h 216"/>
                <a:gd name="T54" fmla="*/ 0 w 39"/>
                <a:gd name="T55" fmla="*/ 0 h 216"/>
                <a:gd name="T56" fmla="*/ 0 w 39"/>
                <a:gd name="T5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216">
                  <a:moveTo>
                    <a:pt x="0" y="0"/>
                  </a:moveTo>
                  <a:cubicBezTo>
                    <a:pt x="0" y="0"/>
                    <a:pt x="1" y="1"/>
                    <a:pt x="1" y="2"/>
                  </a:cubicBezTo>
                  <a:cubicBezTo>
                    <a:pt x="1" y="4"/>
                    <a:pt x="2" y="6"/>
                    <a:pt x="3" y="9"/>
                  </a:cubicBezTo>
                  <a:cubicBezTo>
                    <a:pt x="5" y="15"/>
                    <a:pt x="7" y="23"/>
                    <a:pt x="10" y="33"/>
                  </a:cubicBezTo>
                  <a:cubicBezTo>
                    <a:pt x="13" y="43"/>
                    <a:pt x="16" y="55"/>
                    <a:pt x="19" y="68"/>
                  </a:cubicBezTo>
                  <a:cubicBezTo>
                    <a:pt x="22" y="80"/>
                    <a:pt x="26" y="94"/>
                    <a:pt x="28" y="107"/>
                  </a:cubicBezTo>
                  <a:cubicBezTo>
                    <a:pt x="31" y="121"/>
                    <a:pt x="33" y="135"/>
                    <a:pt x="35" y="148"/>
                  </a:cubicBezTo>
                  <a:cubicBezTo>
                    <a:pt x="36" y="161"/>
                    <a:pt x="37" y="173"/>
                    <a:pt x="36" y="183"/>
                  </a:cubicBezTo>
                  <a:cubicBezTo>
                    <a:pt x="35" y="193"/>
                    <a:pt x="33" y="202"/>
                    <a:pt x="31" y="207"/>
                  </a:cubicBezTo>
                  <a:cubicBezTo>
                    <a:pt x="29" y="210"/>
                    <a:pt x="28" y="212"/>
                    <a:pt x="27" y="214"/>
                  </a:cubicBezTo>
                  <a:cubicBezTo>
                    <a:pt x="26" y="215"/>
                    <a:pt x="26" y="216"/>
                    <a:pt x="26" y="216"/>
                  </a:cubicBezTo>
                  <a:cubicBezTo>
                    <a:pt x="26" y="216"/>
                    <a:pt x="26" y="215"/>
                    <a:pt x="27" y="214"/>
                  </a:cubicBezTo>
                  <a:cubicBezTo>
                    <a:pt x="29" y="213"/>
                    <a:pt x="30" y="211"/>
                    <a:pt x="31" y="208"/>
                  </a:cubicBezTo>
                  <a:cubicBezTo>
                    <a:pt x="34" y="202"/>
                    <a:pt x="37" y="194"/>
                    <a:pt x="38" y="183"/>
                  </a:cubicBezTo>
                  <a:cubicBezTo>
                    <a:pt x="39" y="173"/>
                    <a:pt x="39" y="160"/>
                    <a:pt x="38" y="147"/>
                  </a:cubicBezTo>
                  <a:cubicBezTo>
                    <a:pt x="37" y="134"/>
                    <a:pt x="35" y="120"/>
                    <a:pt x="32" y="107"/>
                  </a:cubicBezTo>
                  <a:cubicBezTo>
                    <a:pt x="29" y="93"/>
                    <a:pt x="26" y="79"/>
                    <a:pt x="23" y="67"/>
                  </a:cubicBezTo>
                  <a:cubicBezTo>
                    <a:pt x="19" y="54"/>
                    <a:pt x="15" y="42"/>
                    <a:pt x="12" y="32"/>
                  </a:cubicBezTo>
                  <a:cubicBezTo>
                    <a:pt x="9" y="23"/>
                    <a:pt x="6" y="14"/>
                    <a:pt x="4" y="9"/>
                  </a:cubicBezTo>
                  <a:cubicBezTo>
                    <a:pt x="3" y="6"/>
                    <a:pt x="2" y="4"/>
                    <a:pt x="1" y="2"/>
                  </a:cubicBezTo>
                  <a:cubicBezTo>
                    <a:pt x="1" y="1"/>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A1485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5" name="íśļïďê"/>
            <p:cNvSpPr/>
            <p:nvPr/>
          </p:nvSpPr>
          <p:spPr bwMode="auto">
            <a:xfrm>
              <a:off x="7097714" y="2316163"/>
              <a:ext cx="742950" cy="355600"/>
            </a:xfrm>
            <a:custGeom>
              <a:avLst/>
              <a:gdLst>
                <a:gd name="T0" fmla="*/ 384 w 431"/>
                <a:gd name="T1" fmla="*/ 112 h 207"/>
                <a:gd name="T2" fmla="*/ 359 w 431"/>
                <a:gd name="T3" fmla="*/ 119 h 207"/>
                <a:gd name="T4" fmla="*/ 311 w 431"/>
                <a:gd name="T5" fmla="*/ 73 h 207"/>
                <a:gd name="T6" fmla="*/ 283 w 431"/>
                <a:gd name="T7" fmla="*/ 82 h 207"/>
                <a:gd name="T8" fmla="*/ 199 w 431"/>
                <a:gd name="T9" fmla="*/ 0 h 207"/>
                <a:gd name="T10" fmla="*/ 118 w 431"/>
                <a:gd name="T11" fmla="*/ 63 h 207"/>
                <a:gd name="T12" fmla="*/ 78 w 431"/>
                <a:gd name="T13" fmla="*/ 51 h 207"/>
                <a:gd name="T14" fmla="*/ 0 w 431"/>
                <a:gd name="T15" fmla="*/ 128 h 207"/>
                <a:gd name="T16" fmla="*/ 53 w 431"/>
                <a:gd name="T17" fmla="*/ 202 h 207"/>
                <a:gd name="T18" fmla="*/ 69 w 431"/>
                <a:gd name="T19" fmla="*/ 206 h 207"/>
                <a:gd name="T20" fmla="*/ 371 w 431"/>
                <a:gd name="T21" fmla="*/ 206 h 207"/>
                <a:gd name="T22" fmla="*/ 384 w 431"/>
                <a:gd name="T23" fmla="*/ 207 h 207"/>
                <a:gd name="T24" fmla="*/ 431 w 431"/>
                <a:gd name="T25" fmla="*/ 160 h 207"/>
                <a:gd name="T26" fmla="*/ 384 w 431"/>
                <a:gd name="T27" fmla="*/ 11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207">
                  <a:moveTo>
                    <a:pt x="384" y="112"/>
                  </a:moveTo>
                  <a:cubicBezTo>
                    <a:pt x="375" y="112"/>
                    <a:pt x="366" y="115"/>
                    <a:pt x="359" y="119"/>
                  </a:cubicBezTo>
                  <a:cubicBezTo>
                    <a:pt x="358" y="93"/>
                    <a:pt x="337" y="73"/>
                    <a:pt x="311" y="73"/>
                  </a:cubicBezTo>
                  <a:cubicBezTo>
                    <a:pt x="301" y="73"/>
                    <a:pt x="291" y="76"/>
                    <a:pt x="283" y="82"/>
                  </a:cubicBezTo>
                  <a:cubicBezTo>
                    <a:pt x="282" y="36"/>
                    <a:pt x="245" y="0"/>
                    <a:pt x="199" y="0"/>
                  </a:cubicBezTo>
                  <a:cubicBezTo>
                    <a:pt x="160" y="0"/>
                    <a:pt x="128" y="27"/>
                    <a:pt x="118" y="63"/>
                  </a:cubicBezTo>
                  <a:cubicBezTo>
                    <a:pt x="106" y="55"/>
                    <a:pt x="93" y="51"/>
                    <a:pt x="78" y="51"/>
                  </a:cubicBezTo>
                  <a:cubicBezTo>
                    <a:pt x="35" y="51"/>
                    <a:pt x="0" y="86"/>
                    <a:pt x="0" y="128"/>
                  </a:cubicBezTo>
                  <a:cubicBezTo>
                    <a:pt x="0" y="162"/>
                    <a:pt x="22" y="191"/>
                    <a:pt x="53" y="202"/>
                  </a:cubicBezTo>
                  <a:cubicBezTo>
                    <a:pt x="58" y="204"/>
                    <a:pt x="63" y="206"/>
                    <a:pt x="69" y="206"/>
                  </a:cubicBezTo>
                  <a:cubicBezTo>
                    <a:pt x="371" y="206"/>
                    <a:pt x="371" y="206"/>
                    <a:pt x="371" y="206"/>
                  </a:cubicBezTo>
                  <a:cubicBezTo>
                    <a:pt x="375" y="207"/>
                    <a:pt x="379" y="207"/>
                    <a:pt x="384" y="207"/>
                  </a:cubicBezTo>
                  <a:cubicBezTo>
                    <a:pt x="410" y="207"/>
                    <a:pt x="431" y="186"/>
                    <a:pt x="431" y="160"/>
                  </a:cubicBezTo>
                  <a:cubicBezTo>
                    <a:pt x="431" y="133"/>
                    <a:pt x="410" y="112"/>
                    <a:pt x="384" y="112"/>
                  </a:cubicBezTo>
                  <a:close/>
                </a:path>
              </a:pathLst>
            </a:custGeom>
            <a:solidFill>
              <a:srgbClr val="FCFCF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6" name="i$ľïḓê"/>
            <p:cNvSpPr/>
            <p:nvPr/>
          </p:nvSpPr>
          <p:spPr bwMode="auto">
            <a:xfrm>
              <a:off x="4352926" y="2814638"/>
              <a:ext cx="750888" cy="361950"/>
            </a:xfrm>
            <a:custGeom>
              <a:avLst/>
              <a:gdLst>
                <a:gd name="T0" fmla="*/ 387 w 436"/>
                <a:gd name="T1" fmla="*/ 113 h 210"/>
                <a:gd name="T2" fmla="*/ 362 w 436"/>
                <a:gd name="T3" fmla="*/ 120 h 210"/>
                <a:gd name="T4" fmla="*/ 314 w 436"/>
                <a:gd name="T5" fmla="*/ 73 h 210"/>
                <a:gd name="T6" fmla="*/ 286 w 436"/>
                <a:gd name="T7" fmla="*/ 83 h 210"/>
                <a:gd name="T8" fmla="*/ 201 w 436"/>
                <a:gd name="T9" fmla="*/ 0 h 210"/>
                <a:gd name="T10" fmla="*/ 119 w 436"/>
                <a:gd name="T11" fmla="*/ 63 h 210"/>
                <a:gd name="T12" fmla="*/ 78 w 436"/>
                <a:gd name="T13" fmla="*/ 52 h 210"/>
                <a:gd name="T14" fmla="*/ 0 w 436"/>
                <a:gd name="T15" fmla="*/ 130 h 210"/>
                <a:gd name="T16" fmla="*/ 53 w 436"/>
                <a:gd name="T17" fmla="*/ 204 h 210"/>
                <a:gd name="T18" fmla="*/ 70 w 436"/>
                <a:gd name="T19" fmla="*/ 208 h 210"/>
                <a:gd name="T20" fmla="*/ 375 w 436"/>
                <a:gd name="T21" fmla="*/ 208 h 210"/>
                <a:gd name="T22" fmla="*/ 387 w 436"/>
                <a:gd name="T23" fmla="*/ 210 h 210"/>
                <a:gd name="T24" fmla="*/ 436 w 436"/>
                <a:gd name="T25" fmla="*/ 162 h 210"/>
                <a:gd name="T26" fmla="*/ 387 w 436"/>
                <a:gd name="T27" fmla="*/ 11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6" h="210">
                  <a:moveTo>
                    <a:pt x="387" y="113"/>
                  </a:moveTo>
                  <a:cubicBezTo>
                    <a:pt x="378" y="113"/>
                    <a:pt x="370" y="116"/>
                    <a:pt x="362" y="120"/>
                  </a:cubicBezTo>
                  <a:cubicBezTo>
                    <a:pt x="362" y="94"/>
                    <a:pt x="340" y="73"/>
                    <a:pt x="314" y="73"/>
                  </a:cubicBezTo>
                  <a:cubicBezTo>
                    <a:pt x="304" y="73"/>
                    <a:pt x="294" y="77"/>
                    <a:pt x="286" y="83"/>
                  </a:cubicBezTo>
                  <a:cubicBezTo>
                    <a:pt x="284" y="37"/>
                    <a:pt x="247" y="0"/>
                    <a:pt x="201" y="0"/>
                  </a:cubicBezTo>
                  <a:cubicBezTo>
                    <a:pt x="162" y="0"/>
                    <a:pt x="129" y="27"/>
                    <a:pt x="119" y="63"/>
                  </a:cubicBezTo>
                  <a:cubicBezTo>
                    <a:pt x="107" y="56"/>
                    <a:pt x="93" y="52"/>
                    <a:pt x="78" y="52"/>
                  </a:cubicBezTo>
                  <a:cubicBezTo>
                    <a:pt x="35" y="52"/>
                    <a:pt x="0" y="87"/>
                    <a:pt x="0" y="130"/>
                  </a:cubicBezTo>
                  <a:cubicBezTo>
                    <a:pt x="0" y="164"/>
                    <a:pt x="22" y="193"/>
                    <a:pt x="53" y="204"/>
                  </a:cubicBezTo>
                  <a:cubicBezTo>
                    <a:pt x="58" y="207"/>
                    <a:pt x="64" y="208"/>
                    <a:pt x="70" y="208"/>
                  </a:cubicBezTo>
                  <a:cubicBezTo>
                    <a:pt x="375" y="208"/>
                    <a:pt x="375" y="208"/>
                    <a:pt x="375" y="208"/>
                  </a:cubicBezTo>
                  <a:cubicBezTo>
                    <a:pt x="379" y="209"/>
                    <a:pt x="383" y="210"/>
                    <a:pt x="387" y="210"/>
                  </a:cubicBezTo>
                  <a:cubicBezTo>
                    <a:pt x="414" y="210"/>
                    <a:pt x="436" y="188"/>
                    <a:pt x="436" y="162"/>
                  </a:cubicBezTo>
                  <a:cubicBezTo>
                    <a:pt x="436" y="135"/>
                    <a:pt x="414" y="113"/>
                    <a:pt x="387" y="113"/>
                  </a:cubicBezTo>
                  <a:close/>
                </a:path>
              </a:pathLst>
            </a:custGeom>
            <a:solidFill>
              <a:srgbClr val="FCFCF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2、隐患排查与治理方法</a:t>
            </a:r>
          </a:p>
        </p:txBody>
      </p:sp>
      <p:sp>
        <p:nvSpPr>
          <p:cNvPr id="3" name="文本框 2"/>
          <p:cNvSpPr txBox="1"/>
          <p:nvPr/>
        </p:nvSpPr>
        <p:spPr>
          <a:xfrm>
            <a:off x="563034" y="1068494"/>
            <a:ext cx="69045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隐患排查与治理方法——安全标准化法</a:t>
            </a:r>
          </a:p>
        </p:txBody>
      </p:sp>
      <p:sp>
        <p:nvSpPr>
          <p:cNvPr id="2" name="文本框 1"/>
          <p:cNvSpPr txBox="1"/>
          <p:nvPr/>
        </p:nvSpPr>
        <p:spPr>
          <a:xfrm>
            <a:off x="4402667" y="1789007"/>
            <a:ext cx="7128087" cy="4402487"/>
          </a:xfrm>
          <a:prstGeom prst="rect">
            <a:avLst/>
          </a:prstGeom>
          <a:noFill/>
        </p:spPr>
        <p:txBody>
          <a:bodyPr wrap="square" rtlCol="0" anchor="t">
            <a:spAutoFit/>
          </a:bodyPr>
          <a:lstStyle/>
          <a:p>
            <a:pPr defTabSz="1219200">
              <a:lnSpc>
                <a:spcPct val="150000"/>
              </a:lnSpc>
            </a:pPr>
            <a:r>
              <a:rPr lang="zh-CN" altLang="en-US" sz="1865">
                <a:solidFill>
                  <a:prstClr val="black">
                    <a:lumMod val="75000"/>
                    <a:lumOff val="25000"/>
                  </a:prstClr>
                </a:solidFill>
                <a:cs typeface="+mn-ea"/>
                <a:sym typeface="+mn-lt"/>
              </a:rPr>
              <a:t>根据隐患的分类原则，结合隐患排查实际工作情况，从现场操作方面对隐患进行分类，将隐患划分为基础管理和现场管理两大类。</a:t>
            </a:r>
          </a:p>
          <a:p>
            <a:pPr defTabSz="1219200">
              <a:lnSpc>
                <a:spcPct val="150000"/>
              </a:lnSpc>
            </a:pPr>
            <a:r>
              <a:rPr lang="zh-CN" altLang="en-US" sz="1865" b="1">
                <a:solidFill>
                  <a:srgbClr val="C00000"/>
                </a:solidFill>
                <a:cs typeface="+mn-ea"/>
                <a:sym typeface="+mn-lt"/>
              </a:rPr>
              <a:t>基础管理：</a:t>
            </a:r>
            <a:r>
              <a:rPr lang="zh-CN" altLang="en-US" sz="1865">
                <a:solidFill>
                  <a:prstClr val="black">
                    <a:lumMod val="75000"/>
                    <a:lumOff val="25000"/>
                  </a:prstClr>
                </a:solidFill>
                <a:cs typeface="+mn-ea"/>
                <a:sym typeface="+mn-lt"/>
              </a:rPr>
              <a:t>资质证照、安全生产管理机构及人员、安全生产责任制、安全生产管理制度、安全操作规程、教育培训、安全生产管理档案、安全生产投入、应急管理、特种设备基础管理、职业卫生基础管理、相关方基础管理、其他基础管理。（13类）</a:t>
            </a:r>
          </a:p>
          <a:p>
            <a:pPr defTabSz="1219200">
              <a:lnSpc>
                <a:spcPct val="150000"/>
              </a:lnSpc>
            </a:pPr>
            <a:r>
              <a:rPr lang="zh-CN" altLang="en-US" sz="1865" b="1">
                <a:solidFill>
                  <a:srgbClr val="C00000"/>
                </a:solidFill>
                <a:cs typeface="+mn-ea"/>
                <a:sym typeface="+mn-lt"/>
              </a:rPr>
              <a:t>现场管理：</a:t>
            </a:r>
            <a:r>
              <a:rPr lang="zh-CN" altLang="en-US" sz="1865">
                <a:solidFill>
                  <a:prstClr val="black">
                    <a:lumMod val="75000"/>
                    <a:lumOff val="25000"/>
                  </a:prstClr>
                </a:solidFill>
                <a:cs typeface="+mn-ea"/>
                <a:sym typeface="+mn-lt"/>
              </a:rPr>
              <a:t>特种设备现场管理、生产设备设施及工艺、场所环境、从业人员操作行为、消防安全、用电安全、职业卫生现场安全、有限空间现场安全、辅助动力系统、相关方现场管理、其他现场管理。（11类）</a:t>
            </a:r>
          </a:p>
        </p:txBody>
      </p:sp>
      <p:grpSp>
        <p:nvGrpSpPr>
          <p:cNvPr id="91" name="组合 9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043940" y="1939714"/>
            <a:ext cx="2685627" cy="4726093"/>
            <a:chOff x="4564675" y="1123949"/>
            <a:chExt cx="3062651" cy="5388769"/>
          </a:xfrm>
        </p:grpSpPr>
        <p:sp>
          <p:nvSpPr>
            <p:cNvPr id="4" name="îṥliḋê"/>
            <p:cNvSpPr/>
            <p:nvPr/>
          </p:nvSpPr>
          <p:spPr bwMode="auto">
            <a:xfrm>
              <a:off x="4564675" y="5437738"/>
              <a:ext cx="2407954" cy="1058335"/>
            </a:xfrm>
            <a:custGeom>
              <a:avLst/>
              <a:gdLst>
                <a:gd name="T0" fmla="*/ 1007 w 1303"/>
                <a:gd name="T1" fmla="*/ 0 h 574"/>
                <a:gd name="T2" fmla="*/ 635 w 1303"/>
                <a:gd name="T3" fmla="*/ 27 h 574"/>
                <a:gd name="T4" fmla="*/ 9 w 1303"/>
                <a:gd name="T5" fmla="*/ 235 h 574"/>
                <a:gd name="T6" fmla="*/ 855 w 1303"/>
                <a:gd name="T7" fmla="*/ 574 h 574"/>
                <a:gd name="T8" fmla="*/ 857 w 1303"/>
                <a:gd name="T9" fmla="*/ 574 h 574"/>
                <a:gd name="T10" fmla="*/ 668 w 1303"/>
                <a:gd name="T11" fmla="*/ 271 h 574"/>
                <a:gd name="T12" fmla="*/ 1294 w 1303"/>
                <a:gd name="T13" fmla="*/ 64 h 574"/>
                <a:gd name="T14" fmla="*/ 1007 w 1303"/>
                <a:gd name="T15" fmla="*/ 0 h 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3" h="574">
                  <a:moveTo>
                    <a:pt x="1007" y="0"/>
                  </a:moveTo>
                  <a:cubicBezTo>
                    <a:pt x="901" y="0"/>
                    <a:pt x="772" y="9"/>
                    <a:pt x="635" y="27"/>
                  </a:cubicBezTo>
                  <a:cubicBezTo>
                    <a:pt x="280" y="75"/>
                    <a:pt x="0" y="168"/>
                    <a:pt x="9" y="235"/>
                  </a:cubicBezTo>
                  <a:cubicBezTo>
                    <a:pt x="15" y="278"/>
                    <a:pt x="667" y="574"/>
                    <a:pt x="855" y="574"/>
                  </a:cubicBezTo>
                  <a:cubicBezTo>
                    <a:pt x="855" y="574"/>
                    <a:pt x="856" y="574"/>
                    <a:pt x="857" y="574"/>
                  </a:cubicBezTo>
                  <a:cubicBezTo>
                    <a:pt x="957" y="573"/>
                    <a:pt x="543" y="288"/>
                    <a:pt x="668" y="271"/>
                  </a:cubicBezTo>
                  <a:cubicBezTo>
                    <a:pt x="1022" y="224"/>
                    <a:pt x="1303" y="131"/>
                    <a:pt x="1294" y="64"/>
                  </a:cubicBezTo>
                  <a:cubicBezTo>
                    <a:pt x="1288" y="22"/>
                    <a:pt x="1175" y="0"/>
                    <a:pt x="1007" y="0"/>
                  </a:cubicBezTo>
                </a:path>
              </a:pathLst>
            </a:custGeom>
            <a:solidFill>
              <a:srgbClr val="BDD7E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 name="išľíḍe"/>
            <p:cNvSpPr/>
            <p:nvPr/>
          </p:nvSpPr>
          <p:spPr bwMode="auto">
            <a:xfrm>
              <a:off x="5102858" y="2726015"/>
              <a:ext cx="1145720" cy="1674194"/>
            </a:xfrm>
            <a:custGeom>
              <a:avLst/>
              <a:gdLst>
                <a:gd name="T0" fmla="*/ 619 w 620"/>
                <a:gd name="T1" fmla="*/ 16 h 908"/>
                <a:gd name="T2" fmla="*/ 51 w 620"/>
                <a:gd name="T3" fmla="*/ 9 h 908"/>
                <a:gd name="T4" fmla="*/ 37 w 620"/>
                <a:gd name="T5" fmla="*/ 0 h 908"/>
                <a:gd name="T6" fmla="*/ 0 w 620"/>
                <a:gd name="T7" fmla="*/ 53 h 908"/>
                <a:gd name="T8" fmla="*/ 78 w 620"/>
                <a:gd name="T9" fmla="*/ 744 h 908"/>
                <a:gd name="T10" fmla="*/ 26 w 620"/>
                <a:gd name="T11" fmla="*/ 848 h 908"/>
                <a:gd name="T12" fmla="*/ 107 w 620"/>
                <a:gd name="T13" fmla="*/ 894 h 908"/>
                <a:gd name="T14" fmla="*/ 211 w 620"/>
                <a:gd name="T15" fmla="*/ 905 h 908"/>
                <a:gd name="T16" fmla="*/ 336 w 620"/>
                <a:gd name="T17" fmla="*/ 790 h 908"/>
                <a:gd name="T18" fmla="*/ 432 w 620"/>
                <a:gd name="T19" fmla="*/ 872 h 908"/>
                <a:gd name="T20" fmla="*/ 568 w 620"/>
                <a:gd name="T21" fmla="*/ 838 h 908"/>
                <a:gd name="T22" fmla="*/ 581 w 620"/>
                <a:gd name="T23" fmla="*/ 832 h 908"/>
                <a:gd name="T24" fmla="*/ 612 w 620"/>
                <a:gd name="T25" fmla="*/ 299 h 908"/>
                <a:gd name="T26" fmla="*/ 620 w 620"/>
                <a:gd name="T27" fmla="*/ 70 h 908"/>
                <a:gd name="T28" fmla="*/ 619 w 620"/>
                <a:gd name="T29" fmla="*/ 16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0" h="908">
                  <a:moveTo>
                    <a:pt x="619" y="16"/>
                  </a:moveTo>
                  <a:cubicBezTo>
                    <a:pt x="51" y="9"/>
                    <a:pt x="51" y="9"/>
                    <a:pt x="51" y="9"/>
                  </a:cubicBezTo>
                  <a:cubicBezTo>
                    <a:pt x="37" y="0"/>
                    <a:pt x="37" y="0"/>
                    <a:pt x="37" y="0"/>
                  </a:cubicBezTo>
                  <a:cubicBezTo>
                    <a:pt x="0" y="53"/>
                    <a:pt x="0" y="53"/>
                    <a:pt x="0" y="53"/>
                  </a:cubicBezTo>
                  <a:cubicBezTo>
                    <a:pt x="0" y="53"/>
                    <a:pt x="83" y="620"/>
                    <a:pt x="78" y="744"/>
                  </a:cubicBezTo>
                  <a:cubicBezTo>
                    <a:pt x="26" y="848"/>
                    <a:pt x="26" y="848"/>
                    <a:pt x="26" y="848"/>
                  </a:cubicBezTo>
                  <a:cubicBezTo>
                    <a:pt x="26" y="848"/>
                    <a:pt x="53" y="876"/>
                    <a:pt x="107" y="894"/>
                  </a:cubicBezTo>
                  <a:cubicBezTo>
                    <a:pt x="135" y="902"/>
                    <a:pt x="170" y="908"/>
                    <a:pt x="211" y="905"/>
                  </a:cubicBezTo>
                  <a:cubicBezTo>
                    <a:pt x="336" y="790"/>
                    <a:pt x="336" y="790"/>
                    <a:pt x="336" y="790"/>
                  </a:cubicBezTo>
                  <a:cubicBezTo>
                    <a:pt x="432" y="872"/>
                    <a:pt x="432" y="872"/>
                    <a:pt x="432" y="872"/>
                  </a:cubicBezTo>
                  <a:cubicBezTo>
                    <a:pt x="432" y="872"/>
                    <a:pt x="451" y="891"/>
                    <a:pt x="568" y="838"/>
                  </a:cubicBezTo>
                  <a:cubicBezTo>
                    <a:pt x="572" y="836"/>
                    <a:pt x="576" y="834"/>
                    <a:pt x="581" y="832"/>
                  </a:cubicBezTo>
                  <a:cubicBezTo>
                    <a:pt x="581" y="832"/>
                    <a:pt x="601" y="537"/>
                    <a:pt x="612" y="299"/>
                  </a:cubicBezTo>
                  <a:cubicBezTo>
                    <a:pt x="617" y="208"/>
                    <a:pt x="620" y="125"/>
                    <a:pt x="620" y="70"/>
                  </a:cubicBezTo>
                  <a:cubicBezTo>
                    <a:pt x="620" y="46"/>
                    <a:pt x="620" y="28"/>
                    <a:pt x="619" y="16"/>
                  </a:cubicBezTo>
                  <a:close/>
                </a:path>
              </a:pathLst>
            </a:custGeom>
            <a:solidFill>
              <a:srgbClr val="27343A"/>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 name="íṩľiḑê"/>
            <p:cNvSpPr/>
            <p:nvPr/>
          </p:nvSpPr>
          <p:spPr bwMode="auto">
            <a:xfrm>
              <a:off x="5001602" y="5430802"/>
              <a:ext cx="567312" cy="386993"/>
            </a:xfrm>
            <a:custGeom>
              <a:avLst/>
              <a:gdLst>
                <a:gd name="T0" fmla="*/ 291 w 307"/>
                <a:gd name="T1" fmla="*/ 14 h 210"/>
                <a:gd name="T2" fmla="*/ 190 w 307"/>
                <a:gd name="T3" fmla="*/ 28 h 210"/>
                <a:gd name="T4" fmla="*/ 14 w 307"/>
                <a:gd name="T5" fmla="*/ 161 h 210"/>
                <a:gd name="T6" fmla="*/ 0 w 307"/>
                <a:gd name="T7" fmla="*/ 174 h 210"/>
                <a:gd name="T8" fmla="*/ 37 w 307"/>
                <a:gd name="T9" fmla="*/ 204 h 210"/>
                <a:gd name="T10" fmla="*/ 86 w 307"/>
                <a:gd name="T11" fmla="*/ 208 h 210"/>
                <a:gd name="T12" fmla="*/ 176 w 307"/>
                <a:gd name="T13" fmla="*/ 183 h 210"/>
                <a:gd name="T14" fmla="*/ 211 w 307"/>
                <a:gd name="T15" fmla="*/ 141 h 210"/>
                <a:gd name="T16" fmla="*/ 285 w 307"/>
                <a:gd name="T17" fmla="*/ 130 h 210"/>
                <a:gd name="T18" fmla="*/ 293 w 307"/>
                <a:gd name="T19" fmla="*/ 0 h 210"/>
                <a:gd name="T20" fmla="*/ 292 w 307"/>
                <a:gd name="T21" fmla="*/ 12 h 210"/>
                <a:gd name="T22" fmla="*/ 291 w 307"/>
                <a:gd name="T23" fmla="*/ 1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210">
                  <a:moveTo>
                    <a:pt x="291" y="14"/>
                  </a:moveTo>
                  <a:cubicBezTo>
                    <a:pt x="249" y="75"/>
                    <a:pt x="190" y="28"/>
                    <a:pt x="190" y="28"/>
                  </a:cubicBezTo>
                  <a:cubicBezTo>
                    <a:pt x="190" y="28"/>
                    <a:pt x="104" y="126"/>
                    <a:pt x="14" y="161"/>
                  </a:cubicBezTo>
                  <a:cubicBezTo>
                    <a:pt x="8" y="164"/>
                    <a:pt x="0" y="165"/>
                    <a:pt x="0" y="174"/>
                  </a:cubicBezTo>
                  <a:cubicBezTo>
                    <a:pt x="0" y="189"/>
                    <a:pt x="25" y="201"/>
                    <a:pt x="37" y="204"/>
                  </a:cubicBezTo>
                  <a:cubicBezTo>
                    <a:pt x="53" y="209"/>
                    <a:pt x="70" y="210"/>
                    <a:pt x="86" y="208"/>
                  </a:cubicBezTo>
                  <a:cubicBezTo>
                    <a:pt x="113" y="206"/>
                    <a:pt x="155" y="202"/>
                    <a:pt x="176" y="183"/>
                  </a:cubicBezTo>
                  <a:cubicBezTo>
                    <a:pt x="211" y="141"/>
                    <a:pt x="211" y="141"/>
                    <a:pt x="211" y="141"/>
                  </a:cubicBezTo>
                  <a:cubicBezTo>
                    <a:pt x="211" y="141"/>
                    <a:pt x="220" y="165"/>
                    <a:pt x="285" y="130"/>
                  </a:cubicBezTo>
                  <a:cubicBezTo>
                    <a:pt x="285" y="130"/>
                    <a:pt x="307" y="36"/>
                    <a:pt x="293" y="0"/>
                  </a:cubicBezTo>
                  <a:cubicBezTo>
                    <a:pt x="292" y="12"/>
                    <a:pt x="292" y="12"/>
                    <a:pt x="292" y="12"/>
                  </a:cubicBezTo>
                  <a:cubicBezTo>
                    <a:pt x="292" y="12"/>
                    <a:pt x="292" y="13"/>
                    <a:pt x="291" y="14"/>
                  </a:cubicBezTo>
                </a:path>
              </a:pathLst>
            </a:custGeom>
            <a:solidFill>
              <a:srgbClr val="020202"/>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 name="ï$ḻîďé"/>
            <p:cNvSpPr/>
            <p:nvPr/>
          </p:nvSpPr>
          <p:spPr bwMode="auto">
            <a:xfrm>
              <a:off x="5792232" y="5421093"/>
              <a:ext cx="613085" cy="324574"/>
            </a:xfrm>
            <a:custGeom>
              <a:avLst/>
              <a:gdLst>
                <a:gd name="T0" fmla="*/ 315 w 332"/>
                <a:gd name="T1" fmla="*/ 120 h 176"/>
                <a:gd name="T2" fmla="*/ 155 w 332"/>
                <a:gd name="T3" fmla="*/ 62 h 176"/>
                <a:gd name="T4" fmla="*/ 113 w 332"/>
                <a:gd name="T5" fmla="*/ 11 h 176"/>
                <a:gd name="T6" fmla="*/ 114 w 332"/>
                <a:gd name="T7" fmla="*/ 14 h 176"/>
                <a:gd name="T8" fmla="*/ 5 w 332"/>
                <a:gd name="T9" fmla="*/ 5 h 176"/>
                <a:gd name="T10" fmla="*/ 3 w 332"/>
                <a:gd name="T11" fmla="*/ 0 h 176"/>
                <a:gd name="T12" fmla="*/ 15 w 332"/>
                <a:gd name="T13" fmla="*/ 130 h 176"/>
                <a:gd name="T14" fmla="*/ 87 w 332"/>
                <a:gd name="T15" fmla="*/ 140 h 176"/>
                <a:gd name="T16" fmla="*/ 97 w 332"/>
                <a:gd name="T17" fmla="*/ 136 h 176"/>
                <a:gd name="T18" fmla="*/ 161 w 332"/>
                <a:gd name="T19" fmla="*/ 165 h 176"/>
                <a:gd name="T20" fmla="*/ 304 w 332"/>
                <a:gd name="T21" fmla="*/ 159 h 176"/>
                <a:gd name="T22" fmla="*/ 315 w 332"/>
                <a:gd name="T23"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2" h="176">
                  <a:moveTo>
                    <a:pt x="315" y="120"/>
                  </a:moveTo>
                  <a:cubicBezTo>
                    <a:pt x="315" y="120"/>
                    <a:pt x="167" y="72"/>
                    <a:pt x="155" y="62"/>
                  </a:cubicBezTo>
                  <a:cubicBezTo>
                    <a:pt x="113" y="11"/>
                    <a:pt x="113" y="11"/>
                    <a:pt x="113" y="11"/>
                  </a:cubicBezTo>
                  <a:cubicBezTo>
                    <a:pt x="114" y="12"/>
                    <a:pt x="114" y="13"/>
                    <a:pt x="114" y="14"/>
                  </a:cubicBezTo>
                  <a:cubicBezTo>
                    <a:pt x="65" y="31"/>
                    <a:pt x="5" y="5"/>
                    <a:pt x="5" y="5"/>
                  </a:cubicBezTo>
                  <a:cubicBezTo>
                    <a:pt x="4" y="4"/>
                    <a:pt x="3" y="2"/>
                    <a:pt x="3" y="0"/>
                  </a:cubicBezTo>
                  <a:cubicBezTo>
                    <a:pt x="1" y="34"/>
                    <a:pt x="0" y="95"/>
                    <a:pt x="15" y="130"/>
                  </a:cubicBezTo>
                  <a:cubicBezTo>
                    <a:pt x="15" y="130"/>
                    <a:pt x="68" y="146"/>
                    <a:pt x="87" y="140"/>
                  </a:cubicBezTo>
                  <a:cubicBezTo>
                    <a:pt x="97" y="136"/>
                    <a:pt x="97" y="136"/>
                    <a:pt x="97" y="136"/>
                  </a:cubicBezTo>
                  <a:cubicBezTo>
                    <a:pt x="97" y="136"/>
                    <a:pt x="113" y="154"/>
                    <a:pt x="161" y="165"/>
                  </a:cubicBezTo>
                  <a:cubicBezTo>
                    <a:pt x="161" y="165"/>
                    <a:pt x="255" y="176"/>
                    <a:pt x="304" y="159"/>
                  </a:cubicBezTo>
                  <a:cubicBezTo>
                    <a:pt x="304" y="159"/>
                    <a:pt x="332" y="131"/>
                    <a:pt x="315" y="120"/>
                  </a:cubicBezTo>
                </a:path>
              </a:pathLst>
            </a:custGeom>
            <a:solidFill>
              <a:srgbClr val="020202"/>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9" name="ïsļíḋé"/>
            <p:cNvSpPr/>
            <p:nvPr/>
          </p:nvSpPr>
          <p:spPr bwMode="auto">
            <a:xfrm>
              <a:off x="5301209" y="4182439"/>
              <a:ext cx="851661" cy="1396780"/>
            </a:xfrm>
            <a:custGeom>
              <a:avLst/>
              <a:gdLst>
                <a:gd name="T0" fmla="*/ 461 w 461"/>
                <a:gd name="T1" fmla="*/ 48 h 758"/>
                <a:gd name="T2" fmla="*/ 325 w 461"/>
                <a:gd name="T3" fmla="*/ 82 h 758"/>
                <a:gd name="T4" fmla="*/ 229 w 461"/>
                <a:gd name="T5" fmla="*/ 0 h 758"/>
                <a:gd name="T6" fmla="*/ 104 w 461"/>
                <a:gd name="T7" fmla="*/ 115 h 758"/>
                <a:gd name="T8" fmla="*/ 0 w 461"/>
                <a:gd name="T9" fmla="*/ 104 h 758"/>
                <a:gd name="T10" fmla="*/ 25 w 461"/>
                <a:gd name="T11" fmla="*/ 709 h 758"/>
                <a:gd name="T12" fmla="*/ 133 w 461"/>
                <a:gd name="T13" fmla="*/ 696 h 758"/>
                <a:gd name="T14" fmla="*/ 135 w 461"/>
                <a:gd name="T15" fmla="*/ 692 h 758"/>
                <a:gd name="T16" fmla="*/ 135 w 461"/>
                <a:gd name="T17" fmla="*/ 683 h 758"/>
                <a:gd name="T18" fmla="*/ 165 w 461"/>
                <a:gd name="T19" fmla="*/ 353 h 758"/>
                <a:gd name="T20" fmla="*/ 165 w 461"/>
                <a:gd name="T21" fmla="*/ 130 h 758"/>
                <a:gd name="T22" fmla="*/ 288 w 461"/>
                <a:gd name="T23" fmla="*/ 88 h 758"/>
                <a:gd name="T24" fmla="*/ 258 w 461"/>
                <a:gd name="T25" fmla="*/ 334 h 758"/>
                <a:gd name="T26" fmla="*/ 268 w 461"/>
                <a:gd name="T27" fmla="*/ 671 h 758"/>
                <a:gd name="T28" fmla="*/ 268 w 461"/>
                <a:gd name="T29" fmla="*/ 682 h 758"/>
                <a:gd name="T30" fmla="*/ 386 w 461"/>
                <a:gd name="T31" fmla="*/ 691 h 758"/>
                <a:gd name="T32" fmla="*/ 358 w 461"/>
                <a:gd name="T33" fmla="*/ 605 h 758"/>
                <a:gd name="T34" fmla="*/ 369 w 461"/>
                <a:gd name="T35" fmla="*/ 339 h 758"/>
                <a:gd name="T36" fmla="*/ 461 w 461"/>
                <a:gd name="T37" fmla="*/ 48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758">
                  <a:moveTo>
                    <a:pt x="461" y="48"/>
                  </a:moveTo>
                  <a:cubicBezTo>
                    <a:pt x="344" y="101"/>
                    <a:pt x="325" y="82"/>
                    <a:pt x="325" y="82"/>
                  </a:cubicBezTo>
                  <a:cubicBezTo>
                    <a:pt x="229" y="0"/>
                    <a:pt x="229" y="0"/>
                    <a:pt x="229" y="0"/>
                  </a:cubicBezTo>
                  <a:cubicBezTo>
                    <a:pt x="104" y="115"/>
                    <a:pt x="104" y="115"/>
                    <a:pt x="104" y="115"/>
                  </a:cubicBezTo>
                  <a:cubicBezTo>
                    <a:pt x="63" y="118"/>
                    <a:pt x="28" y="112"/>
                    <a:pt x="0" y="104"/>
                  </a:cubicBezTo>
                  <a:cubicBezTo>
                    <a:pt x="33" y="257"/>
                    <a:pt x="68" y="517"/>
                    <a:pt x="25" y="709"/>
                  </a:cubicBezTo>
                  <a:cubicBezTo>
                    <a:pt x="25" y="709"/>
                    <a:pt x="91" y="758"/>
                    <a:pt x="133" y="696"/>
                  </a:cubicBezTo>
                  <a:cubicBezTo>
                    <a:pt x="133" y="696"/>
                    <a:pt x="134" y="693"/>
                    <a:pt x="135" y="692"/>
                  </a:cubicBezTo>
                  <a:cubicBezTo>
                    <a:pt x="135" y="683"/>
                    <a:pt x="135" y="683"/>
                    <a:pt x="135" y="683"/>
                  </a:cubicBezTo>
                  <a:cubicBezTo>
                    <a:pt x="165" y="353"/>
                    <a:pt x="165" y="353"/>
                    <a:pt x="165" y="353"/>
                  </a:cubicBezTo>
                  <a:cubicBezTo>
                    <a:pt x="165" y="130"/>
                    <a:pt x="165" y="130"/>
                    <a:pt x="165" y="130"/>
                  </a:cubicBezTo>
                  <a:cubicBezTo>
                    <a:pt x="165" y="130"/>
                    <a:pt x="248" y="73"/>
                    <a:pt x="288" y="88"/>
                  </a:cubicBezTo>
                  <a:cubicBezTo>
                    <a:pt x="258" y="334"/>
                    <a:pt x="258" y="334"/>
                    <a:pt x="258" y="334"/>
                  </a:cubicBezTo>
                  <a:cubicBezTo>
                    <a:pt x="258" y="334"/>
                    <a:pt x="239" y="593"/>
                    <a:pt x="268" y="671"/>
                  </a:cubicBezTo>
                  <a:cubicBezTo>
                    <a:pt x="269" y="673"/>
                    <a:pt x="268" y="681"/>
                    <a:pt x="268" y="682"/>
                  </a:cubicBezTo>
                  <a:cubicBezTo>
                    <a:pt x="268" y="682"/>
                    <a:pt x="337" y="709"/>
                    <a:pt x="386" y="691"/>
                  </a:cubicBezTo>
                  <a:cubicBezTo>
                    <a:pt x="374" y="663"/>
                    <a:pt x="356" y="636"/>
                    <a:pt x="358" y="605"/>
                  </a:cubicBezTo>
                  <a:cubicBezTo>
                    <a:pt x="363" y="516"/>
                    <a:pt x="364" y="427"/>
                    <a:pt x="369" y="339"/>
                  </a:cubicBezTo>
                  <a:lnTo>
                    <a:pt x="461" y="48"/>
                  </a:lnTo>
                  <a:close/>
                </a:path>
              </a:pathLst>
            </a:custGeom>
            <a:solidFill>
              <a:srgbClr val="161F2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0" name="íS1îḑê"/>
            <p:cNvSpPr/>
            <p:nvPr/>
          </p:nvSpPr>
          <p:spPr bwMode="auto">
            <a:xfrm>
              <a:off x="5137535" y="2627533"/>
              <a:ext cx="543732" cy="457733"/>
            </a:xfrm>
            <a:custGeom>
              <a:avLst/>
              <a:gdLst>
                <a:gd name="T0" fmla="*/ 294 w 294"/>
                <a:gd name="T1" fmla="*/ 52 h 248"/>
                <a:gd name="T2" fmla="*/ 284 w 294"/>
                <a:gd name="T3" fmla="*/ 52 h 248"/>
                <a:gd name="T4" fmla="*/ 283 w 294"/>
                <a:gd name="T5" fmla="*/ 52 h 248"/>
                <a:gd name="T6" fmla="*/ 259 w 294"/>
                <a:gd name="T7" fmla="*/ 52 h 248"/>
                <a:gd name="T8" fmla="*/ 258 w 294"/>
                <a:gd name="T9" fmla="*/ 52 h 248"/>
                <a:gd name="T10" fmla="*/ 158 w 294"/>
                <a:gd name="T11" fmla="*/ 42 h 248"/>
                <a:gd name="T12" fmla="*/ 98 w 294"/>
                <a:gd name="T13" fmla="*/ 28 h 248"/>
                <a:gd name="T14" fmla="*/ 68 w 294"/>
                <a:gd name="T15" fmla="*/ 19 h 248"/>
                <a:gd name="T16" fmla="*/ 32 w 294"/>
                <a:gd name="T17" fmla="*/ 5 h 248"/>
                <a:gd name="T18" fmla="*/ 20 w 294"/>
                <a:gd name="T19" fmla="*/ 0 h 248"/>
                <a:gd name="T20" fmla="*/ 0 w 294"/>
                <a:gd name="T21" fmla="*/ 78 h 248"/>
                <a:gd name="T22" fmla="*/ 189 w 294"/>
                <a:gd name="T23" fmla="*/ 248 h 248"/>
                <a:gd name="T24" fmla="*/ 195 w 294"/>
                <a:gd name="T25" fmla="*/ 236 h 248"/>
                <a:gd name="T26" fmla="*/ 291 w 294"/>
                <a:gd name="T27" fmla="*/ 56 h 248"/>
                <a:gd name="T28" fmla="*/ 294 w 294"/>
                <a:gd name="T29" fmla="*/ 5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4" h="248">
                  <a:moveTo>
                    <a:pt x="294" y="52"/>
                  </a:moveTo>
                  <a:cubicBezTo>
                    <a:pt x="291" y="52"/>
                    <a:pt x="288" y="52"/>
                    <a:pt x="284" y="52"/>
                  </a:cubicBezTo>
                  <a:cubicBezTo>
                    <a:pt x="284" y="52"/>
                    <a:pt x="283" y="52"/>
                    <a:pt x="283" y="52"/>
                  </a:cubicBezTo>
                  <a:cubicBezTo>
                    <a:pt x="275" y="52"/>
                    <a:pt x="267" y="52"/>
                    <a:pt x="259" y="52"/>
                  </a:cubicBezTo>
                  <a:cubicBezTo>
                    <a:pt x="258" y="52"/>
                    <a:pt x="258" y="52"/>
                    <a:pt x="258" y="52"/>
                  </a:cubicBezTo>
                  <a:cubicBezTo>
                    <a:pt x="225" y="51"/>
                    <a:pt x="191" y="48"/>
                    <a:pt x="158" y="42"/>
                  </a:cubicBezTo>
                  <a:cubicBezTo>
                    <a:pt x="138" y="39"/>
                    <a:pt x="118" y="34"/>
                    <a:pt x="98" y="28"/>
                  </a:cubicBezTo>
                  <a:cubicBezTo>
                    <a:pt x="88" y="26"/>
                    <a:pt x="78" y="23"/>
                    <a:pt x="68" y="19"/>
                  </a:cubicBezTo>
                  <a:cubicBezTo>
                    <a:pt x="55" y="15"/>
                    <a:pt x="43" y="10"/>
                    <a:pt x="32" y="5"/>
                  </a:cubicBezTo>
                  <a:cubicBezTo>
                    <a:pt x="29" y="4"/>
                    <a:pt x="22" y="1"/>
                    <a:pt x="20" y="0"/>
                  </a:cubicBezTo>
                  <a:cubicBezTo>
                    <a:pt x="0" y="78"/>
                    <a:pt x="0" y="78"/>
                    <a:pt x="0" y="78"/>
                  </a:cubicBezTo>
                  <a:cubicBezTo>
                    <a:pt x="189" y="248"/>
                    <a:pt x="189" y="248"/>
                    <a:pt x="189" y="248"/>
                  </a:cubicBezTo>
                  <a:cubicBezTo>
                    <a:pt x="189" y="248"/>
                    <a:pt x="191" y="244"/>
                    <a:pt x="195" y="236"/>
                  </a:cubicBezTo>
                  <a:cubicBezTo>
                    <a:pt x="211" y="202"/>
                    <a:pt x="260" y="103"/>
                    <a:pt x="291" y="56"/>
                  </a:cubicBezTo>
                  <a:cubicBezTo>
                    <a:pt x="292" y="55"/>
                    <a:pt x="293" y="53"/>
                    <a:pt x="294" y="52"/>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1" name="ïşḻîḍè"/>
            <p:cNvSpPr/>
            <p:nvPr/>
          </p:nvSpPr>
          <p:spPr bwMode="auto">
            <a:xfrm>
              <a:off x="5954519" y="2583147"/>
              <a:ext cx="332897" cy="423057"/>
            </a:xfrm>
            <a:custGeom>
              <a:avLst/>
              <a:gdLst>
                <a:gd name="T0" fmla="*/ 152 w 180"/>
                <a:gd name="T1" fmla="*/ 0 h 229"/>
                <a:gd name="T2" fmla="*/ 112 w 180"/>
                <a:gd name="T3" fmla="*/ 29 h 229"/>
                <a:gd name="T4" fmla="*/ 87 w 180"/>
                <a:gd name="T5" fmla="*/ 36 h 229"/>
                <a:gd name="T6" fmla="*/ 83 w 180"/>
                <a:gd name="T7" fmla="*/ 38 h 229"/>
                <a:gd name="T8" fmla="*/ 59 w 180"/>
                <a:gd name="T9" fmla="*/ 45 h 229"/>
                <a:gd name="T10" fmla="*/ 53 w 180"/>
                <a:gd name="T11" fmla="*/ 46 h 229"/>
                <a:gd name="T12" fmla="*/ 29 w 180"/>
                <a:gd name="T13" fmla="*/ 52 h 229"/>
                <a:gd name="T14" fmla="*/ 26 w 180"/>
                <a:gd name="T15" fmla="*/ 53 h 229"/>
                <a:gd name="T16" fmla="*/ 3 w 180"/>
                <a:gd name="T17" fmla="*/ 58 h 229"/>
                <a:gd name="T18" fmla="*/ 0 w 180"/>
                <a:gd name="T19" fmla="*/ 59 h 229"/>
                <a:gd name="T20" fmla="*/ 78 w 180"/>
                <a:gd name="T21" fmla="*/ 220 h 229"/>
                <a:gd name="T22" fmla="*/ 80 w 180"/>
                <a:gd name="T23" fmla="*/ 229 h 229"/>
                <a:gd name="T24" fmla="*/ 180 w 180"/>
                <a:gd name="T25" fmla="*/ 87 h 229"/>
                <a:gd name="T26" fmla="*/ 152 w 180"/>
                <a:gd name="T2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29">
                  <a:moveTo>
                    <a:pt x="152" y="0"/>
                  </a:moveTo>
                  <a:cubicBezTo>
                    <a:pt x="152" y="0"/>
                    <a:pt x="139" y="13"/>
                    <a:pt x="112" y="29"/>
                  </a:cubicBezTo>
                  <a:cubicBezTo>
                    <a:pt x="104" y="31"/>
                    <a:pt x="96" y="34"/>
                    <a:pt x="87" y="36"/>
                  </a:cubicBezTo>
                  <a:cubicBezTo>
                    <a:pt x="86" y="37"/>
                    <a:pt x="84" y="37"/>
                    <a:pt x="83" y="38"/>
                  </a:cubicBezTo>
                  <a:cubicBezTo>
                    <a:pt x="75" y="40"/>
                    <a:pt x="67" y="43"/>
                    <a:pt x="59" y="45"/>
                  </a:cubicBezTo>
                  <a:cubicBezTo>
                    <a:pt x="57" y="45"/>
                    <a:pt x="55" y="46"/>
                    <a:pt x="53" y="46"/>
                  </a:cubicBezTo>
                  <a:cubicBezTo>
                    <a:pt x="45" y="48"/>
                    <a:pt x="37" y="50"/>
                    <a:pt x="29" y="52"/>
                  </a:cubicBezTo>
                  <a:cubicBezTo>
                    <a:pt x="28" y="53"/>
                    <a:pt x="27" y="53"/>
                    <a:pt x="26" y="53"/>
                  </a:cubicBezTo>
                  <a:cubicBezTo>
                    <a:pt x="19" y="55"/>
                    <a:pt x="11" y="56"/>
                    <a:pt x="3" y="58"/>
                  </a:cubicBezTo>
                  <a:cubicBezTo>
                    <a:pt x="2" y="58"/>
                    <a:pt x="1" y="59"/>
                    <a:pt x="0" y="59"/>
                  </a:cubicBezTo>
                  <a:cubicBezTo>
                    <a:pt x="20" y="89"/>
                    <a:pt x="63" y="170"/>
                    <a:pt x="78" y="220"/>
                  </a:cubicBezTo>
                  <a:cubicBezTo>
                    <a:pt x="79" y="223"/>
                    <a:pt x="80" y="226"/>
                    <a:pt x="80" y="229"/>
                  </a:cubicBezTo>
                  <a:cubicBezTo>
                    <a:pt x="180" y="87"/>
                    <a:pt x="180" y="87"/>
                    <a:pt x="180" y="87"/>
                  </a:cubicBezTo>
                  <a:lnTo>
                    <a:pt x="152"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2" name="iSḻíḍè"/>
            <p:cNvSpPr/>
            <p:nvPr/>
          </p:nvSpPr>
          <p:spPr bwMode="auto">
            <a:xfrm>
              <a:off x="5498173" y="2723241"/>
              <a:ext cx="183093" cy="384219"/>
            </a:xfrm>
            <a:custGeom>
              <a:avLst/>
              <a:gdLst>
                <a:gd name="T0" fmla="*/ 0 w 99"/>
                <a:gd name="T1" fmla="*/ 184 h 208"/>
                <a:gd name="T2" fmla="*/ 18 w 99"/>
                <a:gd name="T3" fmla="*/ 208 h 208"/>
                <a:gd name="T4" fmla="*/ 99 w 99"/>
                <a:gd name="T5" fmla="*/ 0 h 208"/>
                <a:gd name="T6" fmla="*/ 0 w 99"/>
                <a:gd name="T7" fmla="*/ 184 h 208"/>
              </a:gdLst>
              <a:ahLst/>
              <a:cxnLst>
                <a:cxn ang="0">
                  <a:pos x="T0" y="T1"/>
                </a:cxn>
                <a:cxn ang="0">
                  <a:pos x="T2" y="T3"/>
                </a:cxn>
                <a:cxn ang="0">
                  <a:pos x="T4" y="T5"/>
                </a:cxn>
                <a:cxn ang="0">
                  <a:pos x="T6" y="T7"/>
                </a:cxn>
              </a:cxnLst>
              <a:rect l="0" t="0" r="r" b="b"/>
              <a:pathLst>
                <a:path w="99" h="208">
                  <a:moveTo>
                    <a:pt x="0" y="184"/>
                  </a:moveTo>
                  <a:cubicBezTo>
                    <a:pt x="18" y="208"/>
                    <a:pt x="18" y="208"/>
                    <a:pt x="18" y="208"/>
                  </a:cubicBezTo>
                  <a:cubicBezTo>
                    <a:pt x="47" y="117"/>
                    <a:pt x="99" y="0"/>
                    <a:pt x="99" y="0"/>
                  </a:cubicBezTo>
                  <a:cubicBezTo>
                    <a:pt x="68" y="44"/>
                    <a:pt x="17" y="149"/>
                    <a:pt x="0" y="184"/>
                  </a:cubicBezTo>
                </a:path>
              </a:pathLst>
            </a:custGeom>
            <a:solidFill>
              <a:srgbClr val="DFDEE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3" name="íSḷîdé"/>
            <p:cNvSpPr/>
            <p:nvPr/>
          </p:nvSpPr>
          <p:spPr bwMode="auto">
            <a:xfrm>
              <a:off x="5954519" y="2691339"/>
              <a:ext cx="144255" cy="334284"/>
            </a:xfrm>
            <a:custGeom>
              <a:avLst/>
              <a:gdLst>
                <a:gd name="T0" fmla="*/ 0 w 78"/>
                <a:gd name="T1" fmla="*/ 1 h 182"/>
                <a:gd name="T2" fmla="*/ 3 w 78"/>
                <a:gd name="T3" fmla="*/ 0 h 182"/>
                <a:gd name="T4" fmla="*/ 0 w 78"/>
                <a:gd name="T5" fmla="*/ 1 h 182"/>
                <a:gd name="T6" fmla="*/ 65 w 78"/>
                <a:gd name="T7" fmla="*/ 182 h 182"/>
                <a:gd name="T8" fmla="*/ 78 w 78"/>
                <a:gd name="T9" fmla="*/ 162 h 182"/>
                <a:gd name="T10" fmla="*/ 0 w 78"/>
                <a:gd name="T11" fmla="*/ 1 h 182"/>
              </a:gdLst>
              <a:ahLst/>
              <a:cxnLst>
                <a:cxn ang="0">
                  <a:pos x="T0" y="T1"/>
                </a:cxn>
                <a:cxn ang="0">
                  <a:pos x="T2" y="T3"/>
                </a:cxn>
                <a:cxn ang="0">
                  <a:pos x="T4" y="T5"/>
                </a:cxn>
                <a:cxn ang="0">
                  <a:pos x="T6" y="T7"/>
                </a:cxn>
                <a:cxn ang="0">
                  <a:pos x="T8" y="T9"/>
                </a:cxn>
                <a:cxn ang="0">
                  <a:pos x="T10" y="T11"/>
                </a:cxn>
              </a:cxnLst>
              <a:rect l="0" t="0" r="r" b="b"/>
              <a:pathLst>
                <a:path w="78" h="182">
                  <a:moveTo>
                    <a:pt x="0" y="1"/>
                  </a:moveTo>
                  <a:cubicBezTo>
                    <a:pt x="1" y="1"/>
                    <a:pt x="2" y="0"/>
                    <a:pt x="3" y="0"/>
                  </a:cubicBezTo>
                  <a:cubicBezTo>
                    <a:pt x="2" y="0"/>
                    <a:pt x="1" y="0"/>
                    <a:pt x="0" y="1"/>
                  </a:cubicBezTo>
                  <a:cubicBezTo>
                    <a:pt x="17" y="51"/>
                    <a:pt x="51" y="145"/>
                    <a:pt x="65" y="182"/>
                  </a:cubicBezTo>
                  <a:cubicBezTo>
                    <a:pt x="78" y="162"/>
                    <a:pt x="78" y="162"/>
                    <a:pt x="78" y="162"/>
                  </a:cubicBezTo>
                  <a:cubicBezTo>
                    <a:pt x="63" y="112"/>
                    <a:pt x="20" y="31"/>
                    <a:pt x="0" y="1"/>
                  </a:cubicBezTo>
                </a:path>
              </a:pathLst>
            </a:custGeom>
            <a:solidFill>
              <a:srgbClr val="DFDEE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4" name="ïSḷîḋe"/>
            <p:cNvSpPr/>
            <p:nvPr/>
          </p:nvSpPr>
          <p:spPr bwMode="auto">
            <a:xfrm>
              <a:off x="5531462" y="2723241"/>
              <a:ext cx="253834" cy="524313"/>
            </a:xfrm>
            <a:custGeom>
              <a:avLst/>
              <a:gdLst>
                <a:gd name="T0" fmla="*/ 95 w 137"/>
                <a:gd name="T1" fmla="*/ 0 h 284"/>
                <a:gd name="T2" fmla="*/ 81 w 137"/>
                <a:gd name="T3" fmla="*/ 0 h 284"/>
                <a:gd name="T4" fmla="*/ 81 w 137"/>
                <a:gd name="T5" fmla="*/ 0 h 284"/>
                <a:gd name="T6" fmla="*/ 0 w 137"/>
                <a:gd name="T7" fmla="*/ 208 h 284"/>
                <a:gd name="T8" fmla="*/ 60 w 137"/>
                <a:gd name="T9" fmla="*/ 284 h 284"/>
                <a:gd name="T10" fmla="*/ 137 w 137"/>
                <a:gd name="T11" fmla="*/ 69 h 284"/>
                <a:gd name="T12" fmla="*/ 95 w 137"/>
                <a:gd name="T13" fmla="*/ 0 h 284"/>
              </a:gdLst>
              <a:ahLst/>
              <a:cxnLst>
                <a:cxn ang="0">
                  <a:pos x="T0" y="T1"/>
                </a:cxn>
                <a:cxn ang="0">
                  <a:pos x="T2" y="T3"/>
                </a:cxn>
                <a:cxn ang="0">
                  <a:pos x="T4" y="T5"/>
                </a:cxn>
                <a:cxn ang="0">
                  <a:pos x="T6" y="T7"/>
                </a:cxn>
                <a:cxn ang="0">
                  <a:pos x="T8" y="T9"/>
                </a:cxn>
                <a:cxn ang="0">
                  <a:pos x="T10" y="T11"/>
                </a:cxn>
                <a:cxn ang="0">
                  <a:pos x="T12" y="T13"/>
                </a:cxn>
              </a:cxnLst>
              <a:rect l="0" t="0" r="r" b="b"/>
              <a:pathLst>
                <a:path w="137" h="284">
                  <a:moveTo>
                    <a:pt x="95" y="0"/>
                  </a:moveTo>
                  <a:cubicBezTo>
                    <a:pt x="90" y="0"/>
                    <a:pt x="86" y="0"/>
                    <a:pt x="81" y="0"/>
                  </a:cubicBezTo>
                  <a:cubicBezTo>
                    <a:pt x="81" y="0"/>
                    <a:pt x="81" y="0"/>
                    <a:pt x="81" y="0"/>
                  </a:cubicBezTo>
                  <a:cubicBezTo>
                    <a:pt x="81" y="0"/>
                    <a:pt x="29" y="117"/>
                    <a:pt x="0" y="208"/>
                  </a:cubicBezTo>
                  <a:cubicBezTo>
                    <a:pt x="60" y="284"/>
                    <a:pt x="60" y="284"/>
                    <a:pt x="60" y="284"/>
                  </a:cubicBezTo>
                  <a:cubicBezTo>
                    <a:pt x="137" y="69"/>
                    <a:pt x="137" y="69"/>
                    <a:pt x="137" y="69"/>
                  </a:cubicBezTo>
                  <a:cubicBezTo>
                    <a:pt x="134" y="49"/>
                    <a:pt x="114" y="23"/>
                    <a:pt x="95" y="0"/>
                  </a:cubicBezTo>
                </a:path>
              </a:pathLst>
            </a:custGeom>
            <a:solidFill>
              <a:srgbClr val="EAEAEA"/>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5" name="íŝḷïďè"/>
            <p:cNvSpPr/>
            <p:nvPr/>
          </p:nvSpPr>
          <p:spPr bwMode="auto">
            <a:xfrm>
              <a:off x="5849102" y="2692725"/>
              <a:ext cx="226093" cy="564538"/>
            </a:xfrm>
            <a:custGeom>
              <a:avLst/>
              <a:gdLst>
                <a:gd name="T0" fmla="*/ 122 w 122"/>
                <a:gd name="T1" fmla="*/ 181 h 306"/>
                <a:gd name="T2" fmla="*/ 57 w 122"/>
                <a:gd name="T3" fmla="*/ 0 h 306"/>
                <a:gd name="T4" fmla="*/ 47 w 122"/>
                <a:gd name="T5" fmla="*/ 2 h 306"/>
                <a:gd name="T6" fmla="*/ 0 w 122"/>
                <a:gd name="T7" fmla="*/ 81 h 306"/>
                <a:gd name="T8" fmla="*/ 53 w 122"/>
                <a:gd name="T9" fmla="*/ 288 h 306"/>
                <a:gd name="T10" fmla="*/ 42 w 122"/>
                <a:gd name="T11" fmla="*/ 306 h 306"/>
                <a:gd name="T12" fmla="*/ 122 w 122"/>
                <a:gd name="T13" fmla="*/ 181 h 306"/>
              </a:gdLst>
              <a:ahLst/>
              <a:cxnLst>
                <a:cxn ang="0">
                  <a:pos x="T0" y="T1"/>
                </a:cxn>
                <a:cxn ang="0">
                  <a:pos x="T2" y="T3"/>
                </a:cxn>
                <a:cxn ang="0">
                  <a:pos x="T4" y="T5"/>
                </a:cxn>
                <a:cxn ang="0">
                  <a:pos x="T6" y="T7"/>
                </a:cxn>
                <a:cxn ang="0">
                  <a:pos x="T8" y="T9"/>
                </a:cxn>
                <a:cxn ang="0">
                  <a:pos x="T10" y="T11"/>
                </a:cxn>
                <a:cxn ang="0">
                  <a:pos x="T12" y="T13"/>
                </a:cxn>
              </a:cxnLst>
              <a:rect l="0" t="0" r="r" b="b"/>
              <a:pathLst>
                <a:path w="122" h="306">
                  <a:moveTo>
                    <a:pt x="122" y="181"/>
                  </a:moveTo>
                  <a:cubicBezTo>
                    <a:pt x="108" y="144"/>
                    <a:pt x="74" y="50"/>
                    <a:pt x="57" y="0"/>
                  </a:cubicBezTo>
                  <a:cubicBezTo>
                    <a:pt x="53" y="0"/>
                    <a:pt x="50" y="1"/>
                    <a:pt x="47" y="2"/>
                  </a:cubicBezTo>
                  <a:cubicBezTo>
                    <a:pt x="27" y="28"/>
                    <a:pt x="2" y="63"/>
                    <a:pt x="0" y="81"/>
                  </a:cubicBezTo>
                  <a:cubicBezTo>
                    <a:pt x="53" y="288"/>
                    <a:pt x="53" y="288"/>
                    <a:pt x="53" y="288"/>
                  </a:cubicBezTo>
                  <a:cubicBezTo>
                    <a:pt x="42" y="306"/>
                    <a:pt x="42" y="306"/>
                    <a:pt x="42" y="306"/>
                  </a:cubicBezTo>
                  <a:lnTo>
                    <a:pt x="122" y="181"/>
                  </a:lnTo>
                  <a:close/>
                </a:path>
              </a:pathLst>
            </a:custGeom>
            <a:solidFill>
              <a:srgbClr val="EAEAEA"/>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6" name="iṧḷîḋé"/>
            <p:cNvSpPr/>
            <p:nvPr/>
          </p:nvSpPr>
          <p:spPr bwMode="auto">
            <a:xfrm>
              <a:off x="5642428" y="2696887"/>
              <a:ext cx="305155" cy="753180"/>
            </a:xfrm>
            <a:custGeom>
              <a:avLst/>
              <a:gdLst>
                <a:gd name="T0" fmla="*/ 112 w 165"/>
                <a:gd name="T1" fmla="*/ 79 h 409"/>
                <a:gd name="T2" fmla="*/ 159 w 165"/>
                <a:gd name="T3" fmla="*/ 0 h 409"/>
                <a:gd name="T4" fmla="*/ 35 w 165"/>
                <a:gd name="T5" fmla="*/ 15 h 409"/>
                <a:gd name="T6" fmla="*/ 77 w 165"/>
                <a:gd name="T7" fmla="*/ 84 h 409"/>
                <a:gd name="T8" fmla="*/ 0 w 165"/>
                <a:gd name="T9" fmla="*/ 299 h 409"/>
                <a:gd name="T10" fmla="*/ 87 w 165"/>
                <a:gd name="T11" fmla="*/ 409 h 409"/>
                <a:gd name="T12" fmla="*/ 154 w 165"/>
                <a:gd name="T13" fmla="*/ 304 h 409"/>
                <a:gd name="T14" fmla="*/ 165 w 165"/>
                <a:gd name="T15" fmla="*/ 286 h 409"/>
                <a:gd name="T16" fmla="*/ 112 w 165"/>
                <a:gd name="T17" fmla="*/ 7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409">
                  <a:moveTo>
                    <a:pt x="112" y="79"/>
                  </a:moveTo>
                  <a:cubicBezTo>
                    <a:pt x="114" y="61"/>
                    <a:pt x="139" y="26"/>
                    <a:pt x="159" y="0"/>
                  </a:cubicBezTo>
                  <a:cubicBezTo>
                    <a:pt x="118" y="8"/>
                    <a:pt x="76" y="13"/>
                    <a:pt x="35" y="15"/>
                  </a:cubicBezTo>
                  <a:cubicBezTo>
                    <a:pt x="54" y="38"/>
                    <a:pt x="74" y="64"/>
                    <a:pt x="77" y="84"/>
                  </a:cubicBezTo>
                  <a:cubicBezTo>
                    <a:pt x="0" y="299"/>
                    <a:pt x="0" y="299"/>
                    <a:pt x="0" y="299"/>
                  </a:cubicBezTo>
                  <a:cubicBezTo>
                    <a:pt x="87" y="409"/>
                    <a:pt x="87" y="409"/>
                    <a:pt x="87" y="409"/>
                  </a:cubicBezTo>
                  <a:cubicBezTo>
                    <a:pt x="154" y="304"/>
                    <a:pt x="154" y="304"/>
                    <a:pt x="154" y="304"/>
                  </a:cubicBezTo>
                  <a:cubicBezTo>
                    <a:pt x="165" y="286"/>
                    <a:pt x="165" y="286"/>
                    <a:pt x="165" y="286"/>
                  </a:cubicBezTo>
                  <a:lnTo>
                    <a:pt x="112" y="79"/>
                  </a:lnTo>
                  <a:close/>
                </a:path>
              </a:pathLst>
            </a:custGeom>
            <a:solidFill>
              <a:srgbClr val="DF2C32"/>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7" name="ïśḻîḑê"/>
            <p:cNvSpPr/>
            <p:nvPr/>
          </p:nvSpPr>
          <p:spPr bwMode="auto">
            <a:xfrm>
              <a:off x="6030808" y="2178123"/>
              <a:ext cx="156739" cy="99869"/>
            </a:xfrm>
            <a:custGeom>
              <a:avLst/>
              <a:gdLst>
                <a:gd name="T0" fmla="*/ 1 w 85"/>
                <a:gd name="T1" fmla="*/ 10 h 54"/>
                <a:gd name="T2" fmla="*/ 0 w 85"/>
                <a:gd name="T3" fmla="*/ 10 h 54"/>
                <a:gd name="T4" fmla="*/ 0 w 85"/>
                <a:gd name="T5" fmla="*/ 10 h 54"/>
                <a:gd name="T6" fmla="*/ 1 w 85"/>
                <a:gd name="T7" fmla="*/ 11 h 54"/>
                <a:gd name="T8" fmla="*/ 1 w 85"/>
                <a:gd name="T9" fmla="*/ 11 h 54"/>
                <a:gd name="T10" fmla="*/ 1 w 85"/>
                <a:gd name="T11" fmla="*/ 12 h 54"/>
                <a:gd name="T12" fmla="*/ 2 w 85"/>
                <a:gd name="T13" fmla="*/ 13 h 54"/>
                <a:gd name="T14" fmla="*/ 3 w 85"/>
                <a:gd name="T15" fmla="*/ 14 h 54"/>
                <a:gd name="T16" fmla="*/ 3 w 85"/>
                <a:gd name="T17" fmla="*/ 14 h 54"/>
                <a:gd name="T18" fmla="*/ 5 w 85"/>
                <a:gd name="T19" fmla="*/ 16 h 54"/>
                <a:gd name="T20" fmla="*/ 5 w 85"/>
                <a:gd name="T21" fmla="*/ 16 h 54"/>
                <a:gd name="T22" fmla="*/ 21 w 85"/>
                <a:gd name="T23" fmla="*/ 26 h 54"/>
                <a:gd name="T24" fmla="*/ 23 w 85"/>
                <a:gd name="T25" fmla="*/ 27 h 54"/>
                <a:gd name="T26" fmla="*/ 27 w 85"/>
                <a:gd name="T27" fmla="*/ 30 h 54"/>
                <a:gd name="T28" fmla="*/ 32 w 85"/>
                <a:gd name="T29" fmla="*/ 33 h 54"/>
                <a:gd name="T30" fmla="*/ 39 w 85"/>
                <a:gd name="T31" fmla="*/ 36 h 54"/>
                <a:gd name="T32" fmla="*/ 41 w 85"/>
                <a:gd name="T33" fmla="*/ 37 h 54"/>
                <a:gd name="T34" fmla="*/ 49 w 85"/>
                <a:gd name="T35" fmla="*/ 41 h 54"/>
                <a:gd name="T36" fmla="*/ 50 w 85"/>
                <a:gd name="T37" fmla="*/ 41 h 54"/>
                <a:gd name="T38" fmla="*/ 50 w 85"/>
                <a:gd name="T39" fmla="*/ 42 h 54"/>
                <a:gd name="T40" fmla="*/ 58 w 85"/>
                <a:gd name="T41" fmla="*/ 45 h 54"/>
                <a:gd name="T42" fmla="*/ 59 w 85"/>
                <a:gd name="T43" fmla="*/ 45 h 54"/>
                <a:gd name="T44" fmla="*/ 59 w 85"/>
                <a:gd name="T45" fmla="*/ 45 h 54"/>
                <a:gd name="T46" fmla="*/ 69 w 85"/>
                <a:gd name="T47" fmla="*/ 49 h 54"/>
                <a:gd name="T48" fmla="*/ 69 w 85"/>
                <a:gd name="T49" fmla="*/ 49 h 54"/>
                <a:gd name="T50" fmla="*/ 69 w 85"/>
                <a:gd name="T51" fmla="*/ 49 h 54"/>
                <a:gd name="T52" fmla="*/ 78 w 85"/>
                <a:gd name="T53" fmla="*/ 52 h 54"/>
                <a:gd name="T54" fmla="*/ 79 w 85"/>
                <a:gd name="T55" fmla="*/ 52 h 54"/>
                <a:gd name="T56" fmla="*/ 79 w 85"/>
                <a:gd name="T57" fmla="*/ 52 h 54"/>
                <a:gd name="T58" fmla="*/ 83 w 85"/>
                <a:gd name="T59" fmla="*/ 54 h 54"/>
                <a:gd name="T60" fmla="*/ 85 w 85"/>
                <a:gd name="T61" fmla="*/ 53 h 54"/>
                <a:gd name="T62" fmla="*/ 85 w 85"/>
                <a:gd name="T63" fmla="*/ 53 h 54"/>
                <a:gd name="T64" fmla="*/ 85 w 85"/>
                <a:gd name="T65" fmla="*/ 53 h 54"/>
                <a:gd name="T66" fmla="*/ 74 w 85"/>
                <a:gd name="T67" fmla="*/ 1 h 54"/>
                <a:gd name="T68" fmla="*/ 74 w 85"/>
                <a:gd name="T69" fmla="*/ 0 h 54"/>
                <a:gd name="T70" fmla="*/ 74 w 85"/>
                <a:gd name="T71" fmla="*/ 0 h 54"/>
                <a:gd name="T72" fmla="*/ 1 w 85"/>
                <a:gd name="T73"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54">
                  <a:moveTo>
                    <a:pt x="1" y="10"/>
                  </a:moveTo>
                  <a:cubicBezTo>
                    <a:pt x="0" y="10"/>
                    <a:pt x="0" y="10"/>
                    <a:pt x="0" y="10"/>
                  </a:cubicBezTo>
                  <a:cubicBezTo>
                    <a:pt x="0" y="10"/>
                    <a:pt x="0" y="10"/>
                    <a:pt x="0" y="10"/>
                  </a:cubicBezTo>
                  <a:cubicBezTo>
                    <a:pt x="1" y="10"/>
                    <a:pt x="1" y="11"/>
                    <a:pt x="1" y="11"/>
                  </a:cubicBezTo>
                  <a:cubicBezTo>
                    <a:pt x="1" y="11"/>
                    <a:pt x="1" y="11"/>
                    <a:pt x="1" y="11"/>
                  </a:cubicBezTo>
                  <a:cubicBezTo>
                    <a:pt x="1" y="12"/>
                    <a:pt x="1" y="12"/>
                    <a:pt x="1" y="12"/>
                  </a:cubicBezTo>
                  <a:cubicBezTo>
                    <a:pt x="2" y="13"/>
                    <a:pt x="2" y="13"/>
                    <a:pt x="2" y="13"/>
                  </a:cubicBezTo>
                  <a:cubicBezTo>
                    <a:pt x="2" y="13"/>
                    <a:pt x="2" y="13"/>
                    <a:pt x="3" y="14"/>
                  </a:cubicBezTo>
                  <a:cubicBezTo>
                    <a:pt x="3" y="14"/>
                    <a:pt x="3" y="14"/>
                    <a:pt x="3" y="14"/>
                  </a:cubicBezTo>
                  <a:cubicBezTo>
                    <a:pt x="4" y="15"/>
                    <a:pt x="4" y="15"/>
                    <a:pt x="5" y="16"/>
                  </a:cubicBezTo>
                  <a:cubicBezTo>
                    <a:pt x="5" y="16"/>
                    <a:pt x="5" y="16"/>
                    <a:pt x="5" y="16"/>
                  </a:cubicBezTo>
                  <a:cubicBezTo>
                    <a:pt x="10" y="19"/>
                    <a:pt x="15" y="23"/>
                    <a:pt x="21" y="26"/>
                  </a:cubicBezTo>
                  <a:cubicBezTo>
                    <a:pt x="21" y="27"/>
                    <a:pt x="22" y="27"/>
                    <a:pt x="23" y="27"/>
                  </a:cubicBezTo>
                  <a:cubicBezTo>
                    <a:pt x="24" y="28"/>
                    <a:pt x="26" y="29"/>
                    <a:pt x="27" y="30"/>
                  </a:cubicBezTo>
                  <a:cubicBezTo>
                    <a:pt x="29" y="31"/>
                    <a:pt x="30" y="32"/>
                    <a:pt x="32" y="33"/>
                  </a:cubicBezTo>
                  <a:cubicBezTo>
                    <a:pt x="34" y="34"/>
                    <a:pt x="36" y="35"/>
                    <a:pt x="39" y="36"/>
                  </a:cubicBezTo>
                  <a:cubicBezTo>
                    <a:pt x="39" y="37"/>
                    <a:pt x="40" y="37"/>
                    <a:pt x="41" y="37"/>
                  </a:cubicBezTo>
                  <a:cubicBezTo>
                    <a:pt x="43" y="39"/>
                    <a:pt x="46" y="40"/>
                    <a:pt x="49" y="41"/>
                  </a:cubicBezTo>
                  <a:cubicBezTo>
                    <a:pt x="50" y="41"/>
                    <a:pt x="50" y="41"/>
                    <a:pt x="50" y="41"/>
                  </a:cubicBezTo>
                  <a:cubicBezTo>
                    <a:pt x="50" y="42"/>
                    <a:pt x="50" y="42"/>
                    <a:pt x="50" y="42"/>
                  </a:cubicBezTo>
                  <a:cubicBezTo>
                    <a:pt x="53" y="43"/>
                    <a:pt x="55" y="44"/>
                    <a:pt x="58" y="45"/>
                  </a:cubicBezTo>
                  <a:cubicBezTo>
                    <a:pt x="59" y="45"/>
                    <a:pt x="59" y="45"/>
                    <a:pt x="59" y="45"/>
                  </a:cubicBezTo>
                  <a:cubicBezTo>
                    <a:pt x="59" y="45"/>
                    <a:pt x="59" y="45"/>
                    <a:pt x="59" y="45"/>
                  </a:cubicBezTo>
                  <a:cubicBezTo>
                    <a:pt x="62" y="47"/>
                    <a:pt x="66" y="48"/>
                    <a:pt x="69" y="49"/>
                  </a:cubicBezTo>
                  <a:cubicBezTo>
                    <a:pt x="69" y="49"/>
                    <a:pt x="69" y="49"/>
                    <a:pt x="69" y="49"/>
                  </a:cubicBezTo>
                  <a:cubicBezTo>
                    <a:pt x="69" y="49"/>
                    <a:pt x="69" y="49"/>
                    <a:pt x="69" y="49"/>
                  </a:cubicBezTo>
                  <a:cubicBezTo>
                    <a:pt x="72" y="50"/>
                    <a:pt x="75" y="51"/>
                    <a:pt x="78" y="52"/>
                  </a:cubicBezTo>
                  <a:cubicBezTo>
                    <a:pt x="79" y="52"/>
                    <a:pt x="79" y="52"/>
                    <a:pt x="79" y="52"/>
                  </a:cubicBezTo>
                  <a:cubicBezTo>
                    <a:pt x="79" y="52"/>
                    <a:pt x="79" y="52"/>
                    <a:pt x="79" y="52"/>
                  </a:cubicBezTo>
                  <a:cubicBezTo>
                    <a:pt x="80" y="53"/>
                    <a:pt x="82" y="53"/>
                    <a:pt x="83" y="54"/>
                  </a:cubicBezTo>
                  <a:cubicBezTo>
                    <a:pt x="85" y="53"/>
                    <a:pt x="85" y="53"/>
                    <a:pt x="85" y="53"/>
                  </a:cubicBezTo>
                  <a:cubicBezTo>
                    <a:pt x="85" y="53"/>
                    <a:pt x="85" y="53"/>
                    <a:pt x="85" y="53"/>
                  </a:cubicBezTo>
                  <a:cubicBezTo>
                    <a:pt x="85" y="53"/>
                    <a:pt x="85" y="53"/>
                    <a:pt x="85" y="53"/>
                  </a:cubicBezTo>
                  <a:cubicBezTo>
                    <a:pt x="74" y="1"/>
                    <a:pt x="74" y="1"/>
                    <a:pt x="74" y="1"/>
                  </a:cubicBezTo>
                  <a:cubicBezTo>
                    <a:pt x="74" y="0"/>
                    <a:pt x="74" y="0"/>
                    <a:pt x="74" y="0"/>
                  </a:cubicBezTo>
                  <a:cubicBezTo>
                    <a:pt x="74" y="0"/>
                    <a:pt x="74" y="0"/>
                    <a:pt x="74" y="0"/>
                  </a:cubicBezTo>
                  <a:lnTo>
                    <a:pt x="1" y="10"/>
                  </a:lnTo>
                  <a:close/>
                </a:path>
              </a:pathLst>
            </a:custGeom>
            <a:solidFill>
              <a:srgbClr val="F1B99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8" name="ïṩḷide"/>
            <p:cNvSpPr/>
            <p:nvPr/>
          </p:nvSpPr>
          <p:spPr bwMode="auto">
            <a:xfrm>
              <a:off x="5685428" y="2239154"/>
              <a:ext cx="502119" cy="167836"/>
            </a:xfrm>
            <a:custGeom>
              <a:avLst/>
              <a:gdLst>
                <a:gd name="T0" fmla="*/ 0 w 272"/>
                <a:gd name="T1" fmla="*/ 0 h 91"/>
                <a:gd name="T2" fmla="*/ 0 w 272"/>
                <a:gd name="T3" fmla="*/ 7 h 91"/>
                <a:gd name="T4" fmla="*/ 233 w 272"/>
                <a:gd name="T5" fmla="*/ 51 h 91"/>
                <a:gd name="T6" fmla="*/ 272 w 272"/>
                <a:gd name="T7" fmla="*/ 43 h 91"/>
                <a:gd name="T8" fmla="*/ 272 w 272"/>
                <a:gd name="T9" fmla="*/ 33 h 91"/>
                <a:gd name="T10" fmla="*/ 269 w 272"/>
                <a:gd name="T11" fmla="*/ 34 h 91"/>
                <a:gd name="T12" fmla="*/ 0 w 272"/>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272" h="91">
                  <a:moveTo>
                    <a:pt x="0" y="0"/>
                  </a:moveTo>
                  <a:cubicBezTo>
                    <a:pt x="0" y="7"/>
                    <a:pt x="0" y="7"/>
                    <a:pt x="0" y="7"/>
                  </a:cubicBezTo>
                  <a:cubicBezTo>
                    <a:pt x="0" y="7"/>
                    <a:pt x="26" y="87"/>
                    <a:pt x="233" y="51"/>
                  </a:cubicBezTo>
                  <a:cubicBezTo>
                    <a:pt x="245" y="48"/>
                    <a:pt x="258" y="46"/>
                    <a:pt x="272" y="43"/>
                  </a:cubicBezTo>
                  <a:cubicBezTo>
                    <a:pt x="272" y="33"/>
                    <a:pt x="272" y="33"/>
                    <a:pt x="272" y="33"/>
                  </a:cubicBezTo>
                  <a:cubicBezTo>
                    <a:pt x="269" y="34"/>
                    <a:pt x="269" y="34"/>
                    <a:pt x="269" y="34"/>
                  </a:cubicBezTo>
                  <a:cubicBezTo>
                    <a:pt x="269" y="34"/>
                    <a:pt x="82" y="91"/>
                    <a:pt x="0" y="0"/>
                  </a:cubicBezTo>
                  <a:close/>
                </a:path>
              </a:pathLst>
            </a:custGeom>
            <a:solidFill>
              <a:srgbClr val="F1B99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19" name="ïš1îḓé"/>
            <p:cNvSpPr/>
            <p:nvPr/>
          </p:nvSpPr>
          <p:spPr bwMode="auto">
            <a:xfrm>
              <a:off x="5215210" y="1566424"/>
              <a:ext cx="1050013" cy="1198429"/>
            </a:xfrm>
            <a:custGeom>
              <a:avLst/>
              <a:gdLst>
                <a:gd name="T0" fmla="*/ 499 w 568"/>
                <a:gd name="T1" fmla="*/ 522 h 650"/>
                <a:gd name="T2" fmla="*/ 269 w 568"/>
                <a:gd name="T3" fmla="*/ 476 h 650"/>
                <a:gd name="T4" fmla="*/ 252 w 568"/>
                <a:gd name="T5" fmla="*/ 385 h 650"/>
                <a:gd name="T6" fmla="*/ 526 w 568"/>
                <a:gd name="T7" fmla="*/ 398 h 650"/>
                <a:gd name="T8" fmla="*/ 520 w 568"/>
                <a:gd name="T9" fmla="*/ 384 h 650"/>
                <a:gd name="T10" fmla="*/ 510 w 568"/>
                <a:gd name="T11" fmla="*/ 381 h 650"/>
                <a:gd name="T12" fmla="*/ 491 w 568"/>
                <a:gd name="T13" fmla="*/ 374 h 650"/>
                <a:gd name="T14" fmla="*/ 473 w 568"/>
                <a:gd name="T15" fmla="*/ 365 h 650"/>
                <a:gd name="T16" fmla="*/ 459 w 568"/>
                <a:gd name="T17" fmla="*/ 356 h 650"/>
                <a:gd name="T18" fmla="*/ 446 w 568"/>
                <a:gd name="T19" fmla="*/ 348 h 650"/>
                <a:gd name="T20" fmla="*/ 443 w 568"/>
                <a:gd name="T21" fmla="*/ 345 h 650"/>
                <a:gd name="T22" fmla="*/ 442 w 568"/>
                <a:gd name="T23" fmla="*/ 343 h 650"/>
                <a:gd name="T24" fmla="*/ 441 w 568"/>
                <a:gd name="T25" fmla="*/ 342 h 650"/>
                <a:gd name="T26" fmla="*/ 568 w 568"/>
                <a:gd name="T27" fmla="*/ 326 h 650"/>
                <a:gd name="T28" fmla="*/ 478 w 568"/>
                <a:gd name="T29" fmla="*/ 62 h 650"/>
                <a:gd name="T30" fmla="*/ 467 w 568"/>
                <a:gd name="T31" fmla="*/ 62 h 650"/>
                <a:gd name="T32" fmla="*/ 460 w 568"/>
                <a:gd name="T33" fmla="*/ 63 h 650"/>
                <a:gd name="T34" fmla="*/ 457 w 568"/>
                <a:gd name="T35" fmla="*/ 63 h 650"/>
                <a:gd name="T36" fmla="*/ 453 w 568"/>
                <a:gd name="T37" fmla="*/ 64 h 650"/>
                <a:gd name="T38" fmla="*/ 447 w 568"/>
                <a:gd name="T39" fmla="*/ 65 h 650"/>
                <a:gd name="T40" fmla="*/ 439 w 568"/>
                <a:gd name="T41" fmla="*/ 66 h 650"/>
                <a:gd name="T42" fmla="*/ 429 w 568"/>
                <a:gd name="T43" fmla="*/ 68 h 650"/>
                <a:gd name="T44" fmla="*/ 410 w 568"/>
                <a:gd name="T45" fmla="*/ 71 h 650"/>
                <a:gd name="T46" fmla="*/ 396 w 568"/>
                <a:gd name="T47" fmla="*/ 74 h 650"/>
                <a:gd name="T48" fmla="*/ 383 w 568"/>
                <a:gd name="T49" fmla="*/ 77 h 650"/>
                <a:gd name="T50" fmla="*/ 368 w 568"/>
                <a:gd name="T51" fmla="*/ 80 h 650"/>
                <a:gd name="T52" fmla="*/ 353 w 568"/>
                <a:gd name="T53" fmla="*/ 83 h 650"/>
                <a:gd name="T54" fmla="*/ 339 w 568"/>
                <a:gd name="T55" fmla="*/ 87 h 650"/>
                <a:gd name="T56" fmla="*/ 325 w 568"/>
                <a:gd name="T57" fmla="*/ 90 h 650"/>
                <a:gd name="T58" fmla="*/ 311 w 568"/>
                <a:gd name="T59" fmla="*/ 94 h 650"/>
                <a:gd name="T60" fmla="*/ 299 w 568"/>
                <a:gd name="T61" fmla="*/ 98 h 650"/>
                <a:gd name="T62" fmla="*/ 288 w 568"/>
                <a:gd name="T63" fmla="*/ 101 h 650"/>
                <a:gd name="T64" fmla="*/ 278 w 568"/>
                <a:gd name="T65" fmla="*/ 105 h 650"/>
                <a:gd name="T66" fmla="*/ 271 w 568"/>
                <a:gd name="T67" fmla="*/ 109 h 650"/>
                <a:gd name="T68" fmla="*/ 266 w 568"/>
                <a:gd name="T69" fmla="*/ 113 h 650"/>
                <a:gd name="T70" fmla="*/ 111 w 568"/>
                <a:gd name="T71" fmla="*/ 323 h 650"/>
                <a:gd name="T72" fmla="*/ 104 w 568"/>
                <a:gd name="T73" fmla="*/ 314 h 650"/>
                <a:gd name="T74" fmla="*/ 97 w 568"/>
                <a:gd name="T75" fmla="*/ 306 h 650"/>
                <a:gd name="T76" fmla="*/ 89 w 568"/>
                <a:gd name="T77" fmla="*/ 299 h 650"/>
                <a:gd name="T78" fmla="*/ 81 w 568"/>
                <a:gd name="T79" fmla="*/ 293 h 650"/>
                <a:gd name="T80" fmla="*/ 73 w 568"/>
                <a:gd name="T81" fmla="*/ 289 h 650"/>
                <a:gd name="T82" fmla="*/ 65 w 568"/>
                <a:gd name="T83" fmla="*/ 287 h 650"/>
                <a:gd name="T84" fmla="*/ 60 w 568"/>
                <a:gd name="T85" fmla="*/ 287 h 650"/>
                <a:gd name="T86" fmla="*/ 52 w 568"/>
                <a:gd name="T87" fmla="*/ 287 h 650"/>
                <a:gd name="T88" fmla="*/ 14 w 568"/>
                <a:gd name="T89" fmla="*/ 398 h 650"/>
                <a:gd name="T90" fmla="*/ 20 w 568"/>
                <a:gd name="T91" fmla="*/ 413 h 650"/>
                <a:gd name="T92" fmla="*/ 26 w 568"/>
                <a:gd name="T93" fmla="*/ 425 h 650"/>
                <a:gd name="T94" fmla="*/ 34 w 568"/>
                <a:gd name="T95" fmla="*/ 437 h 650"/>
                <a:gd name="T96" fmla="*/ 59 w 568"/>
                <a:gd name="T97" fmla="*/ 458 h 650"/>
                <a:gd name="T98" fmla="*/ 64 w 568"/>
                <a:gd name="T99" fmla="*/ 460 h 650"/>
                <a:gd name="T100" fmla="*/ 77 w 568"/>
                <a:gd name="T101" fmla="*/ 463 h 650"/>
                <a:gd name="T102" fmla="*/ 556 w 568"/>
                <a:gd name="T103" fmla="*/ 56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 h="650">
                  <a:moveTo>
                    <a:pt x="549" y="522"/>
                  </a:moveTo>
                  <a:cubicBezTo>
                    <a:pt x="548" y="522"/>
                    <a:pt x="548" y="523"/>
                    <a:pt x="547" y="523"/>
                  </a:cubicBezTo>
                  <a:cubicBezTo>
                    <a:pt x="545" y="514"/>
                    <a:pt x="543" y="513"/>
                    <a:pt x="543" y="513"/>
                  </a:cubicBezTo>
                  <a:cubicBezTo>
                    <a:pt x="527" y="517"/>
                    <a:pt x="513" y="519"/>
                    <a:pt x="499" y="522"/>
                  </a:cubicBezTo>
                  <a:cubicBezTo>
                    <a:pt x="479" y="525"/>
                    <a:pt x="460" y="527"/>
                    <a:pt x="443" y="529"/>
                  </a:cubicBezTo>
                  <a:cubicBezTo>
                    <a:pt x="323" y="537"/>
                    <a:pt x="282" y="496"/>
                    <a:pt x="280" y="494"/>
                  </a:cubicBezTo>
                  <a:cubicBezTo>
                    <a:pt x="280" y="494"/>
                    <a:pt x="280" y="494"/>
                    <a:pt x="280" y="494"/>
                  </a:cubicBezTo>
                  <a:cubicBezTo>
                    <a:pt x="276" y="488"/>
                    <a:pt x="272" y="482"/>
                    <a:pt x="269" y="476"/>
                  </a:cubicBezTo>
                  <a:cubicBezTo>
                    <a:pt x="268" y="474"/>
                    <a:pt x="268" y="473"/>
                    <a:pt x="267" y="472"/>
                  </a:cubicBezTo>
                  <a:cubicBezTo>
                    <a:pt x="259" y="451"/>
                    <a:pt x="251" y="420"/>
                    <a:pt x="251" y="393"/>
                  </a:cubicBezTo>
                  <a:cubicBezTo>
                    <a:pt x="251" y="392"/>
                    <a:pt x="251" y="392"/>
                    <a:pt x="251" y="391"/>
                  </a:cubicBezTo>
                  <a:cubicBezTo>
                    <a:pt x="251" y="389"/>
                    <a:pt x="251" y="387"/>
                    <a:pt x="252" y="385"/>
                  </a:cubicBezTo>
                  <a:cubicBezTo>
                    <a:pt x="252" y="381"/>
                    <a:pt x="253" y="376"/>
                    <a:pt x="254" y="372"/>
                  </a:cubicBezTo>
                  <a:cubicBezTo>
                    <a:pt x="254" y="365"/>
                    <a:pt x="254" y="365"/>
                    <a:pt x="254" y="365"/>
                  </a:cubicBezTo>
                  <a:cubicBezTo>
                    <a:pt x="336" y="456"/>
                    <a:pt x="523" y="399"/>
                    <a:pt x="523" y="399"/>
                  </a:cubicBezTo>
                  <a:cubicBezTo>
                    <a:pt x="526" y="398"/>
                    <a:pt x="526" y="398"/>
                    <a:pt x="526" y="398"/>
                  </a:cubicBezTo>
                  <a:cubicBezTo>
                    <a:pt x="526" y="385"/>
                    <a:pt x="526" y="385"/>
                    <a:pt x="526" y="385"/>
                  </a:cubicBezTo>
                  <a:cubicBezTo>
                    <a:pt x="524" y="386"/>
                    <a:pt x="524" y="386"/>
                    <a:pt x="524" y="386"/>
                  </a:cubicBezTo>
                  <a:cubicBezTo>
                    <a:pt x="523" y="385"/>
                    <a:pt x="521" y="385"/>
                    <a:pt x="520" y="384"/>
                  </a:cubicBezTo>
                  <a:cubicBezTo>
                    <a:pt x="520" y="384"/>
                    <a:pt x="520" y="384"/>
                    <a:pt x="520" y="384"/>
                  </a:cubicBezTo>
                  <a:cubicBezTo>
                    <a:pt x="519" y="384"/>
                    <a:pt x="519" y="384"/>
                    <a:pt x="519" y="384"/>
                  </a:cubicBezTo>
                  <a:cubicBezTo>
                    <a:pt x="516" y="383"/>
                    <a:pt x="513" y="382"/>
                    <a:pt x="510" y="381"/>
                  </a:cubicBezTo>
                  <a:cubicBezTo>
                    <a:pt x="510" y="381"/>
                    <a:pt x="510" y="381"/>
                    <a:pt x="510" y="381"/>
                  </a:cubicBezTo>
                  <a:cubicBezTo>
                    <a:pt x="510" y="381"/>
                    <a:pt x="510" y="381"/>
                    <a:pt x="510" y="381"/>
                  </a:cubicBezTo>
                  <a:cubicBezTo>
                    <a:pt x="507" y="380"/>
                    <a:pt x="503" y="379"/>
                    <a:pt x="500" y="377"/>
                  </a:cubicBezTo>
                  <a:cubicBezTo>
                    <a:pt x="500" y="377"/>
                    <a:pt x="500" y="377"/>
                    <a:pt x="500" y="377"/>
                  </a:cubicBezTo>
                  <a:cubicBezTo>
                    <a:pt x="499" y="377"/>
                    <a:pt x="499" y="377"/>
                    <a:pt x="499" y="377"/>
                  </a:cubicBezTo>
                  <a:cubicBezTo>
                    <a:pt x="496" y="376"/>
                    <a:pt x="494" y="375"/>
                    <a:pt x="491" y="374"/>
                  </a:cubicBezTo>
                  <a:cubicBezTo>
                    <a:pt x="491" y="374"/>
                    <a:pt x="491" y="374"/>
                    <a:pt x="491" y="374"/>
                  </a:cubicBezTo>
                  <a:cubicBezTo>
                    <a:pt x="491" y="373"/>
                    <a:pt x="491" y="373"/>
                    <a:pt x="491" y="373"/>
                  </a:cubicBezTo>
                  <a:cubicBezTo>
                    <a:pt x="485" y="371"/>
                    <a:pt x="479" y="368"/>
                    <a:pt x="473" y="365"/>
                  </a:cubicBezTo>
                  <a:cubicBezTo>
                    <a:pt x="473" y="365"/>
                    <a:pt x="473" y="365"/>
                    <a:pt x="473" y="365"/>
                  </a:cubicBezTo>
                  <a:cubicBezTo>
                    <a:pt x="472" y="364"/>
                    <a:pt x="471" y="363"/>
                    <a:pt x="469" y="363"/>
                  </a:cubicBezTo>
                  <a:cubicBezTo>
                    <a:pt x="469" y="362"/>
                    <a:pt x="469" y="362"/>
                    <a:pt x="468" y="362"/>
                  </a:cubicBezTo>
                  <a:cubicBezTo>
                    <a:pt x="466" y="361"/>
                    <a:pt x="464" y="360"/>
                    <a:pt x="462" y="358"/>
                  </a:cubicBezTo>
                  <a:cubicBezTo>
                    <a:pt x="461" y="358"/>
                    <a:pt x="460" y="357"/>
                    <a:pt x="459" y="356"/>
                  </a:cubicBezTo>
                  <a:cubicBezTo>
                    <a:pt x="457" y="355"/>
                    <a:pt x="456" y="355"/>
                    <a:pt x="455" y="354"/>
                  </a:cubicBezTo>
                  <a:cubicBezTo>
                    <a:pt x="452" y="352"/>
                    <a:pt x="449" y="350"/>
                    <a:pt x="446" y="348"/>
                  </a:cubicBezTo>
                  <a:cubicBezTo>
                    <a:pt x="446" y="348"/>
                    <a:pt x="446" y="348"/>
                    <a:pt x="446" y="348"/>
                  </a:cubicBezTo>
                  <a:cubicBezTo>
                    <a:pt x="446" y="348"/>
                    <a:pt x="446" y="348"/>
                    <a:pt x="446" y="348"/>
                  </a:cubicBezTo>
                  <a:cubicBezTo>
                    <a:pt x="445" y="347"/>
                    <a:pt x="445" y="347"/>
                    <a:pt x="444" y="346"/>
                  </a:cubicBezTo>
                  <a:cubicBezTo>
                    <a:pt x="444" y="346"/>
                    <a:pt x="444" y="346"/>
                    <a:pt x="444" y="346"/>
                  </a:cubicBezTo>
                  <a:cubicBezTo>
                    <a:pt x="444" y="346"/>
                    <a:pt x="444" y="346"/>
                    <a:pt x="444" y="346"/>
                  </a:cubicBezTo>
                  <a:cubicBezTo>
                    <a:pt x="443" y="345"/>
                    <a:pt x="443" y="345"/>
                    <a:pt x="443" y="345"/>
                  </a:cubicBezTo>
                  <a:cubicBezTo>
                    <a:pt x="443" y="345"/>
                    <a:pt x="443" y="345"/>
                    <a:pt x="443" y="345"/>
                  </a:cubicBezTo>
                  <a:cubicBezTo>
                    <a:pt x="443" y="345"/>
                    <a:pt x="443" y="345"/>
                    <a:pt x="443" y="345"/>
                  </a:cubicBezTo>
                  <a:cubicBezTo>
                    <a:pt x="442" y="344"/>
                    <a:pt x="442" y="344"/>
                    <a:pt x="442" y="343"/>
                  </a:cubicBezTo>
                  <a:cubicBezTo>
                    <a:pt x="442" y="343"/>
                    <a:pt x="442" y="343"/>
                    <a:pt x="442" y="343"/>
                  </a:cubicBezTo>
                  <a:cubicBezTo>
                    <a:pt x="442" y="343"/>
                    <a:pt x="442" y="343"/>
                    <a:pt x="442" y="343"/>
                  </a:cubicBezTo>
                  <a:cubicBezTo>
                    <a:pt x="442" y="343"/>
                    <a:pt x="442" y="342"/>
                    <a:pt x="441" y="342"/>
                  </a:cubicBezTo>
                  <a:cubicBezTo>
                    <a:pt x="441" y="342"/>
                    <a:pt x="441" y="342"/>
                    <a:pt x="441" y="342"/>
                  </a:cubicBezTo>
                  <a:cubicBezTo>
                    <a:pt x="441" y="342"/>
                    <a:pt x="441" y="342"/>
                    <a:pt x="441" y="342"/>
                  </a:cubicBezTo>
                  <a:cubicBezTo>
                    <a:pt x="442" y="342"/>
                    <a:pt x="442" y="342"/>
                    <a:pt x="442" y="342"/>
                  </a:cubicBezTo>
                  <a:cubicBezTo>
                    <a:pt x="515" y="332"/>
                    <a:pt x="515" y="332"/>
                    <a:pt x="515" y="332"/>
                  </a:cubicBezTo>
                  <a:cubicBezTo>
                    <a:pt x="515" y="332"/>
                    <a:pt x="515" y="332"/>
                    <a:pt x="515" y="332"/>
                  </a:cubicBezTo>
                  <a:cubicBezTo>
                    <a:pt x="568" y="326"/>
                    <a:pt x="568" y="326"/>
                    <a:pt x="568" y="326"/>
                  </a:cubicBezTo>
                  <a:cubicBezTo>
                    <a:pt x="561" y="191"/>
                    <a:pt x="519" y="108"/>
                    <a:pt x="487" y="62"/>
                  </a:cubicBezTo>
                  <a:cubicBezTo>
                    <a:pt x="486" y="62"/>
                    <a:pt x="484" y="62"/>
                    <a:pt x="482" y="62"/>
                  </a:cubicBezTo>
                  <a:cubicBezTo>
                    <a:pt x="482" y="62"/>
                    <a:pt x="482" y="62"/>
                    <a:pt x="482" y="62"/>
                  </a:cubicBezTo>
                  <a:cubicBezTo>
                    <a:pt x="481" y="62"/>
                    <a:pt x="480" y="62"/>
                    <a:pt x="478" y="62"/>
                  </a:cubicBezTo>
                  <a:cubicBezTo>
                    <a:pt x="478" y="62"/>
                    <a:pt x="478" y="62"/>
                    <a:pt x="478" y="62"/>
                  </a:cubicBezTo>
                  <a:cubicBezTo>
                    <a:pt x="476" y="62"/>
                    <a:pt x="474" y="62"/>
                    <a:pt x="473" y="62"/>
                  </a:cubicBezTo>
                  <a:cubicBezTo>
                    <a:pt x="472" y="62"/>
                    <a:pt x="472" y="62"/>
                    <a:pt x="472" y="62"/>
                  </a:cubicBezTo>
                  <a:cubicBezTo>
                    <a:pt x="471" y="62"/>
                    <a:pt x="469" y="62"/>
                    <a:pt x="467" y="62"/>
                  </a:cubicBezTo>
                  <a:cubicBezTo>
                    <a:pt x="466" y="62"/>
                    <a:pt x="466" y="62"/>
                    <a:pt x="466" y="62"/>
                  </a:cubicBezTo>
                  <a:cubicBezTo>
                    <a:pt x="464" y="62"/>
                    <a:pt x="462" y="62"/>
                    <a:pt x="460" y="62"/>
                  </a:cubicBezTo>
                  <a:cubicBezTo>
                    <a:pt x="460" y="63"/>
                    <a:pt x="460" y="63"/>
                    <a:pt x="460" y="63"/>
                  </a:cubicBezTo>
                  <a:cubicBezTo>
                    <a:pt x="460" y="63"/>
                    <a:pt x="460" y="63"/>
                    <a:pt x="460" y="63"/>
                  </a:cubicBezTo>
                  <a:cubicBezTo>
                    <a:pt x="459" y="63"/>
                    <a:pt x="459" y="63"/>
                    <a:pt x="458" y="63"/>
                  </a:cubicBezTo>
                  <a:cubicBezTo>
                    <a:pt x="458" y="63"/>
                    <a:pt x="458" y="63"/>
                    <a:pt x="458" y="63"/>
                  </a:cubicBezTo>
                  <a:cubicBezTo>
                    <a:pt x="458" y="63"/>
                    <a:pt x="458" y="63"/>
                    <a:pt x="458" y="63"/>
                  </a:cubicBezTo>
                  <a:cubicBezTo>
                    <a:pt x="457" y="63"/>
                    <a:pt x="457" y="63"/>
                    <a:pt x="457" y="63"/>
                  </a:cubicBezTo>
                  <a:cubicBezTo>
                    <a:pt x="457" y="63"/>
                    <a:pt x="457" y="63"/>
                    <a:pt x="456" y="63"/>
                  </a:cubicBezTo>
                  <a:cubicBezTo>
                    <a:pt x="456" y="63"/>
                    <a:pt x="455" y="63"/>
                    <a:pt x="454" y="63"/>
                  </a:cubicBezTo>
                  <a:cubicBezTo>
                    <a:pt x="454" y="63"/>
                    <a:pt x="454" y="63"/>
                    <a:pt x="454" y="63"/>
                  </a:cubicBezTo>
                  <a:cubicBezTo>
                    <a:pt x="454" y="64"/>
                    <a:pt x="453" y="64"/>
                    <a:pt x="453" y="64"/>
                  </a:cubicBezTo>
                  <a:cubicBezTo>
                    <a:pt x="453" y="64"/>
                    <a:pt x="453" y="64"/>
                    <a:pt x="453" y="64"/>
                  </a:cubicBezTo>
                  <a:cubicBezTo>
                    <a:pt x="452" y="64"/>
                    <a:pt x="451" y="64"/>
                    <a:pt x="451" y="64"/>
                  </a:cubicBezTo>
                  <a:cubicBezTo>
                    <a:pt x="451" y="64"/>
                    <a:pt x="451" y="64"/>
                    <a:pt x="451" y="64"/>
                  </a:cubicBezTo>
                  <a:cubicBezTo>
                    <a:pt x="450" y="64"/>
                    <a:pt x="448" y="64"/>
                    <a:pt x="447" y="65"/>
                  </a:cubicBezTo>
                  <a:cubicBezTo>
                    <a:pt x="447" y="65"/>
                    <a:pt x="447" y="65"/>
                    <a:pt x="447" y="65"/>
                  </a:cubicBezTo>
                  <a:cubicBezTo>
                    <a:pt x="446" y="65"/>
                    <a:pt x="444" y="65"/>
                    <a:pt x="443" y="65"/>
                  </a:cubicBezTo>
                  <a:cubicBezTo>
                    <a:pt x="442" y="65"/>
                    <a:pt x="442" y="65"/>
                    <a:pt x="442" y="65"/>
                  </a:cubicBezTo>
                  <a:cubicBezTo>
                    <a:pt x="441" y="66"/>
                    <a:pt x="440" y="66"/>
                    <a:pt x="439" y="66"/>
                  </a:cubicBezTo>
                  <a:cubicBezTo>
                    <a:pt x="438" y="66"/>
                    <a:pt x="438" y="66"/>
                    <a:pt x="438" y="66"/>
                  </a:cubicBezTo>
                  <a:cubicBezTo>
                    <a:pt x="436" y="66"/>
                    <a:pt x="435" y="67"/>
                    <a:pt x="434" y="67"/>
                  </a:cubicBezTo>
                  <a:cubicBezTo>
                    <a:pt x="433" y="67"/>
                    <a:pt x="433" y="67"/>
                    <a:pt x="433" y="67"/>
                  </a:cubicBezTo>
                  <a:cubicBezTo>
                    <a:pt x="432" y="67"/>
                    <a:pt x="430" y="68"/>
                    <a:pt x="429" y="68"/>
                  </a:cubicBezTo>
                  <a:cubicBezTo>
                    <a:pt x="428" y="68"/>
                    <a:pt x="428" y="68"/>
                    <a:pt x="427" y="68"/>
                  </a:cubicBezTo>
                  <a:cubicBezTo>
                    <a:pt x="426" y="68"/>
                    <a:pt x="424" y="69"/>
                    <a:pt x="422" y="69"/>
                  </a:cubicBezTo>
                  <a:cubicBezTo>
                    <a:pt x="422" y="69"/>
                    <a:pt x="422" y="69"/>
                    <a:pt x="422" y="69"/>
                  </a:cubicBezTo>
                  <a:cubicBezTo>
                    <a:pt x="418" y="70"/>
                    <a:pt x="414" y="71"/>
                    <a:pt x="410" y="71"/>
                  </a:cubicBezTo>
                  <a:cubicBezTo>
                    <a:pt x="409" y="72"/>
                    <a:pt x="409" y="72"/>
                    <a:pt x="409" y="72"/>
                  </a:cubicBezTo>
                  <a:cubicBezTo>
                    <a:pt x="407" y="72"/>
                    <a:pt x="406" y="72"/>
                    <a:pt x="404" y="73"/>
                  </a:cubicBezTo>
                  <a:cubicBezTo>
                    <a:pt x="403" y="73"/>
                    <a:pt x="403" y="73"/>
                    <a:pt x="402" y="73"/>
                  </a:cubicBezTo>
                  <a:cubicBezTo>
                    <a:pt x="400" y="73"/>
                    <a:pt x="398" y="74"/>
                    <a:pt x="396" y="74"/>
                  </a:cubicBezTo>
                  <a:cubicBezTo>
                    <a:pt x="396" y="74"/>
                    <a:pt x="396" y="74"/>
                    <a:pt x="396" y="74"/>
                  </a:cubicBezTo>
                  <a:cubicBezTo>
                    <a:pt x="394" y="75"/>
                    <a:pt x="392" y="75"/>
                    <a:pt x="390" y="75"/>
                  </a:cubicBezTo>
                  <a:cubicBezTo>
                    <a:pt x="389" y="76"/>
                    <a:pt x="389" y="76"/>
                    <a:pt x="389" y="76"/>
                  </a:cubicBezTo>
                  <a:cubicBezTo>
                    <a:pt x="387" y="76"/>
                    <a:pt x="385" y="76"/>
                    <a:pt x="383" y="77"/>
                  </a:cubicBezTo>
                  <a:cubicBezTo>
                    <a:pt x="382" y="77"/>
                    <a:pt x="382" y="77"/>
                    <a:pt x="382" y="77"/>
                  </a:cubicBezTo>
                  <a:cubicBezTo>
                    <a:pt x="379" y="77"/>
                    <a:pt x="377" y="78"/>
                    <a:pt x="375" y="78"/>
                  </a:cubicBezTo>
                  <a:cubicBezTo>
                    <a:pt x="375" y="78"/>
                    <a:pt x="374" y="79"/>
                    <a:pt x="374" y="79"/>
                  </a:cubicBezTo>
                  <a:cubicBezTo>
                    <a:pt x="372" y="79"/>
                    <a:pt x="370" y="80"/>
                    <a:pt x="368" y="80"/>
                  </a:cubicBezTo>
                  <a:cubicBezTo>
                    <a:pt x="367" y="80"/>
                    <a:pt x="367" y="80"/>
                    <a:pt x="367" y="80"/>
                  </a:cubicBezTo>
                  <a:cubicBezTo>
                    <a:pt x="365" y="81"/>
                    <a:pt x="363" y="81"/>
                    <a:pt x="361" y="82"/>
                  </a:cubicBezTo>
                  <a:cubicBezTo>
                    <a:pt x="360" y="82"/>
                    <a:pt x="360" y="82"/>
                    <a:pt x="360" y="82"/>
                  </a:cubicBezTo>
                  <a:cubicBezTo>
                    <a:pt x="358" y="82"/>
                    <a:pt x="356" y="83"/>
                    <a:pt x="353" y="83"/>
                  </a:cubicBezTo>
                  <a:cubicBezTo>
                    <a:pt x="353" y="83"/>
                    <a:pt x="353" y="83"/>
                    <a:pt x="352" y="83"/>
                  </a:cubicBezTo>
                  <a:cubicBezTo>
                    <a:pt x="350" y="84"/>
                    <a:pt x="348" y="84"/>
                    <a:pt x="346" y="85"/>
                  </a:cubicBezTo>
                  <a:cubicBezTo>
                    <a:pt x="345" y="85"/>
                    <a:pt x="345" y="85"/>
                    <a:pt x="345" y="85"/>
                  </a:cubicBezTo>
                  <a:cubicBezTo>
                    <a:pt x="343" y="86"/>
                    <a:pt x="341" y="86"/>
                    <a:pt x="339" y="87"/>
                  </a:cubicBezTo>
                  <a:cubicBezTo>
                    <a:pt x="338" y="87"/>
                    <a:pt x="338" y="87"/>
                    <a:pt x="338" y="87"/>
                  </a:cubicBezTo>
                  <a:cubicBezTo>
                    <a:pt x="336" y="87"/>
                    <a:pt x="334" y="88"/>
                    <a:pt x="332" y="88"/>
                  </a:cubicBezTo>
                  <a:cubicBezTo>
                    <a:pt x="331" y="88"/>
                    <a:pt x="331" y="89"/>
                    <a:pt x="331" y="89"/>
                  </a:cubicBezTo>
                  <a:cubicBezTo>
                    <a:pt x="329" y="89"/>
                    <a:pt x="327" y="90"/>
                    <a:pt x="325" y="90"/>
                  </a:cubicBezTo>
                  <a:cubicBezTo>
                    <a:pt x="324" y="90"/>
                    <a:pt x="324" y="90"/>
                    <a:pt x="323" y="90"/>
                  </a:cubicBezTo>
                  <a:cubicBezTo>
                    <a:pt x="321" y="91"/>
                    <a:pt x="319" y="92"/>
                    <a:pt x="317" y="92"/>
                  </a:cubicBezTo>
                  <a:cubicBezTo>
                    <a:pt x="317" y="92"/>
                    <a:pt x="317" y="92"/>
                    <a:pt x="317" y="92"/>
                  </a:cubicBezTo>
                  <a:cubicBezTo>
                    <a:pt x="315" y="93"/>
                    <a:pt x="313" y="93"/>
                    <a:pt x="311" y="94"/>
                  </a:cubicBezTo>
                  <a:cubicBezTo>
                    <a:pt x="311" y="94"/>
                    <a:pt x="311" y="94"/>
                    <a:pt x="311" y="94"/>
                  </a:cubicBezTo>
                  <a:cubicBezTo>
                    <a:pt x="309" y="95"/>
                    <a:pt x="307" y="95"/>
                    <a:pt x="305" y="96"/>
                  </a:cubicBezTo>
                  <a:cubicBezTo>
                    <a:pt x="305" y="96"/>
                    <a:pt x="304" y="96"/>
                    <a:pt x="304" y="96"/>
                  </a:cubicBezTo>
                  <a:cubicBezTo>
                    <a:pt x="302" y="96"/>
                    <a:pt x="301" y="97"/>
                    <a:pt x="299" y="98"/>
                  </a:cubicBezTo>
                  <a:cubicBezTo>
                    <a:pt x="298" y="98"/>
                    <a:pt x="298" y="98"/>
                    <a:pt x="298" y="98"/>
                  </a:cubicBezTo>
                  <a:cubicBezTo>
                    <a:pt x="296" y="98"/>
                    <a:pt x="295" y="99"/>
                    <a:pt x="293" y="100"/>
                  </a:cubicBezTo>
                  <a:cubicBezTo>
                    <a:pt x="293" y="100"/>
                    <a:pt x="293" y="100"/>
                    <a:pt x="293" y="100"/>
                  </a:cubicBezTo>
                  <a:cubicBezTo>
                    <a:pt x="291" y="100"/>
                    <a:pt x="290" y="101"/>
                    <a:pt x="288" y="101"/>
                  </a:cubicBezTo>
                  <a:cubicBezTo>
                    <a:pt x="287" y="102"/>
                    <a:pt x="287" y="102"/>
                    <a:pt x="287" y="102"/>
                  </a:cubicBezTo>
                  <a:cubicBezTo>
                    <a:pt x="286" y="102"/>
                    <a:pt x="284" y="103"/>
                    <a:pt x="283" y="103"/>
                  </a:cubicBezTo>
                  <a:cubicBezTo>
                    <a:pt x="282" y="104"/>
                    <a:pt x="282" y="104"/>
                    <a:pt x="282" y="104"/>
                  </a:cubicBezTo>
                  <a:cubicBezTo>
                    <a:pt x="281" y="104"/>
                    <a:pt x="280" y="105"/>
                    <a:pt x="278" y="105"/>
                  </a:cubicBezTo>
                  <a:cubicBezTo>
                    <a:pt x="278" y="105"/>
                    <a:pt x="278" y="105"/>
                    <a:pt x="278" y="105"/>
                  </a:cubicBezTo>
                  <a:cubicBezTo>
                    <a:pt x="277" y="106"/>
                    <a:pt x="276" y="106"/>
                    <a:pt x="275" y="107"/>
                  </a:cubicBezTo>
                  <a:cubicBezTo>
                    <a:pt x="274" y="107"/>
                    <a:pt x="274" y="107"/>
                    <a:pt x="274" y="107"/>
                  </a:cubicBezTo>
                  <a:cubicBezTo>
                    <a:pt x="273" y="108"/>
                    <a:pt x="272" y="108"/>
                    <a:pt x="271" y="109"/>
                  </a:cubicBezTo>
                  <a:cubicBezTo>
                    <a:pt x="271" y="109"/>
                    <a:pt x="271" y="109"/>
                    <a:pt x="271" y="109"/>
                  </a:cubicBezTo>
                  <a:cubicBezTo>
                    <a:pt x="270" y="110"/>
                    <a:pt x="269" y="110"/>
                    <a:pt x="268" y="111"/>
                  </a:cubicBezTo>
                  <a:cubicBezTo>
                    <a:pt x="268" y="111"/>
                    <a:pt x="268" y="111"/>
                    <a:pt x="268" y="111"/>
                  </a:cubicBezTo>
                  <a:cubicBezTo>
                    <a:pt x="267" y="112"/>
                    <a:pt x="266" y="112"/>
                    <a:pt x="266" y="113"/>
                  </a:cubicBezTo>
                  <a:cubicBezTo>
                    <a:pt x="266" y="113"/>
                    <a:pt x="203" y="0"/>
                    <a:pt x="66" y="82"/>
                  </a:cubicBezTo>
                  <a:cubicBezTo>
                    <a:pt x="66" y="82"/>
                    <a:pt x="144" y="137"/>
                    <a:pt x="146" y="189"/>
                  </a:cubicBezTo>
                  <a:cubicBezTo>
                    <a:pt x="146" y="189"/>
                    <a:pt x="133" y="251"/>
                    <a:pt x="114" y="328"/>
                  </a:cubicBezTo>
                  <a:cubicBezTo>
                    <a:pt x="113" y="327"/>
                    <a:pt x="112" y="325"/>
                    <a:pt x="111" y="323"/>
                  </a:cubicBezTo>
                  <a:cubicBezTo>
                    <a:pt x="111" y="323"/>
                    <a:pt x="110" y="322"/>
                    <a:pt x="110" y="321"/>
                  </a:cubicBezTo>
                  <a:cubicBezTo>
                    <a:pt x="109" y="320"/>
                    <a:pt x="108" y="319"/>
                    <a:pt x="108" y="318"/>
                  </a:cubicBezTo>
                  <a:cubicBezTo>
                    <a:pt x="107" y="318"/>
                    <a:pt x="107" y="317"/>
                    <a:pt x="106" y="316"/>
                  </a:cubicBezTo>
                  <a:cubicBezTo>
                    <a:pt x="106" y="315"/>
                    <a:pt x="105" y="315"/>
                    <a:pt x="104" y="314"/>
                  </a:cubicBezTo>
                  <a:cubicBezTo>
                    <a:pt x="104" y="313"/>
                    <a:pt x="103" y="312"/>
                    <a:pt x="102" y="311"/>
                  </a:cubicBezTo>
                  <a:cubicBezTo>
                    <a:pt x="102" y="311"/>
                    <a:pt x="101" y="310"/>
                    <a:pt x="101" y="310"/>
                  </a:cubicBezTo>
                  <a:cubicBezTo>
                    <a:pt x="100" y="309"/>
                    <a:pt x="99" y="308"/>
                    <a:pt x="99" y="307"/>
                  </a:cubicBezTo>
                  <a:cubicBezTo>
                    <a:pt x="98" y="307"/>
                    <a:pt x="98" y="306"/>
                    <a:pt x="97" y="306"/>
                  </a:cubicBezTo>
                  <a:cubicBezTo>
                    <a:pt x="96" y="305"/>
                    <a:pt x="95" y="304"/>
                    <a:pt x="95" y="303"/>
                  </a:cubicBezTo>
                  <a:cubicBezTo>
                    <a:pt x="94" y="303"/>
                    <a:pt x="94" y="302"/>
                    <a:pt x="93" y="302"/>
                  </a:cubicBezTo>
                  <a:cubicBezTo>
                    <a:pt x="92" y="301"/>
                    <a:pt x="92" y="300"/>
                    <a:pt x="91" y="300"/>
                  </a:cubicBezTo>
                  <a:cubicBezTo>
                    <a:pt x="90" y="299"/>
                    <a:pt x="90" y="299"/>
                    <a:pt x="89" y="299"/>
                  </a:cubicBezTo>
                  <a:cubicBezTo>
                    <a:pt x="88" y="298"/>
                    <a:pt x="88" y="297"/>
                    <a:pt x="87" y="297"/>
                  </a:cubicBezTo>
                  <a:cubicBezTo>
                    <a:pt x="85" y="296"/>
                    <a:pt x="85" y="296"/>
                    <a:pt x="85" y="296"/>
                  </a:cubicBezTo>
                  <a:cubicBezTo>
                    <a:pt x="84" y="295"/>
                    <a:pt x="83" y="295"/>
                    <a:pt x="82" y="294"/>
                  </a:cubicBezTo>
                  <a:cubicBezTo>
                    <a:pt x="81" y="293"/>
                    <a:pt x="81" y="293"/>
                    <a:pt x="81" y="293"/>
                  </a:cubicBezTo>
                  <a:cubicBezTo>
                    <a:pt x="80" y="293"/>
                    <a:pt x="79" y="292"/>
                    <a:pt x="78" y="292"/>
                  </a:cubicBezTo>
                  <a:cubicBezTo>
                    <a:pt x="77" y="291"/>
                    <a:pt x="77" y="291"/>
                    <a:pt x="77" y="291"/>
                  </a:cubicBezTo>
                  <a:cubicBezTo>
                    <a:pt x="76" y="291"/>
                    <a:pt x="75" y="290"/>
                    <a:pt x="74" y="290"/>
                  </a:cubicBezTo>
                  <a:cubicBezTo>
                    <a:pt x="73" y="289"/>
                    <a:pt x="73" y="289"/>
                    <a:pt x="73" y="289"/>
                  </a:cubicBezTo>
                  <a:cubicBezTo>
                    <a:pt x="72" y="289"/>
                    <a:pt x="71" y="289"/>
                    <a:pt x="69" y="288"/>
                  </a:cubicBezTo>
                  <a:cubicBezTo>
                    <a:pt x="69" y="288"/>
                    <a:pt x="69" y="288"/>
                    <a:pt x="69" y="288"/>
                  </a:cubicBezTo>
                  <a:cubicBezTo>
                    <a:pt x="68" y="288"/>
                    <a:pt x="66" y="288"/>
                    <a:pt x="65" y="287"/>
                  </a:cubicBezTo>
                  <a:cubicBezTo>
                    <a:pt x="65" y="287"/>
                    <a:pt x="65" y="287"/>
                    <a:pt x="65" y="287"/>
                  </a:cubicBezTo>
                  <a:cubicBezTo>
                    <a:pt x="65" y="287"/>
                    <a:pt x="65" y="287"/>
                    <a:pt x="65" y="287"/>
                  </a:cubicBezTo>
                  <a:cubicBezTo>
                    <a:pt x="63" y="287"/>
                    <a:pt x="62" y="287"/>
                    <a:pt x="61" y="287"/>
                  </a:cubicBezTo>
                  <a:cubicBezTo>
                    <a:pt x="61" y="287"/>
                    <a:pt x="61" y="287"/>
                    <a:pt x="61" y="287"/>
                  </a:cubicBezTo>
                  <a:cubicBezTo>
                    <a:pt x="60" y="287"/>
                    <a:pt x="60" y="287"/>
                    <a:pt x="60" y="287"/>
                  </a:cubicBezTo>
                  <a:cubicBezTo>
                    <a:pt x="59" y="287"/>
                    <a:pt x="58" y="287"/>
                    <a:pt x="57" y="287"/>
                  </a:cubicBezTo>
                  <a:cubicBezTo>
                    <a:pt x="56" y="287"/>
                    <a:pt x="56" y="287"/>
                    <a:pt x="56" y="287"/>
                  </a:cubicBezTo>
                  <a:cubicBezTo>
                    <a:pt x="56" y="287"/>
                    <a:pt x="56" y="287"/>
                    <a:pt x="56" y="287"/>
                  </a:cubicBezTo>
                  <a:cubicBezTo>
                    <a:pt x="55" y="287"/>
                    <a:pt x="53" y="287"/>
                    <a:pt x="52" y="287"/>
                  </a:cubicBezTo>
                  <a:cubicBezTo>
                    <a:pt x="51" y="287"/>
                    <a:pt x="50" y="287"/>
                    <a:pt x="48" y="288"/>
                  </a:cubicBezTo>
                  <a:cubicBezTo>
                    <a:pt x="17" y="295"/>
                    <a:pt x="0" y="340"/>
                    <a:pt x="11" y="388"/>
                  </a:cubicBezTo>
                  <a:cubicBezTo>
                    <a:pt x="12" y="391"/>
                    <a:pt x="13" y="394"/>
                    <a:pt x="13" y="396"/>
                  </a:cubicBezTo>
                  <a:cubicBezTo>
                    <a:pt x="14" y="397"/>
                    <a:pt x="14" y="398"/>
                    <a:pt x="14" y="398"/>
                  </a:cubicBezTo>
                  <a:cubicBezTo>
                    <a:pt x="15" y="400"/>
                    <a:pt x="15" y="402"/>
                    <a:pt x="16" y="403"/>
                  </a:cubicBezTo>
                  <a:cubicBezTo>
                    <a:pt x="16" y="404"/>
                    <a:pt x="16" y="405"/>
                    <a:pt x="17" y="406"/>
                  </a:cubicBezTo>
                  <a:cubicBezTo>
                    <a:pt x="17" y="407"/>
                    <a:pt x="18" y="409"/>
                    <a:pt x="18" y="410"/>
                  </a:cubicBezTo>
                  <a:cubicBezTo>
                    <a:pt x="19" y="411"/>
                    <a:pt x="19" y="412"/>
                    <a:pt x="20" y="413"/>
                  </a:cubicBezTo>
                  <a:cubicBezTo>
                    <a:pt x="20" y="414"/>
                    <a:pt x="21" y="416"/>
                    <a:pt x="21" y="417"/>
                  </a:cubicBezTo>
                  <a:cubicBezTo>
                    <a:pt x="22" y="418"/>
                    <a:pt x="22" y="419"/>
                    <a:pt x="23" y="419"/>
                  </a:cubicBezTo>
                  <a:cubicBezTo>
                    <a:pt x="23" y="421"/>
                    <a:pt x="24" y="422"/>
                    <a:pt x="25" y="423"/>
                  </a:cubicBezTo>
                  <a:cubicBezTo>
                    <a:pt x="25" y="424"/>
                    <a:pt x="26" y="425"/>
                    <a:pt x="26" y="425"/>
                  </a:cubicBezTo>
                  <a:cubicBezTo>
                    <a:pt x="27" y="427"/>
                    <a:pt x="28" y="428"/>
                    <a:pt x="29" y="430"/>
                  </a:cubicBezTo>
                  <a:cubicBezTo>
                    <a:pt x="29" y="430"/>
                    <a:pt x="30" y="431"/>
                    <a:pt x="30" y="431"/>
                  </a:cubicBezTo>
                  <a:cubicBezTo>
                    <a:pt x="31" y="433"/>
                    <a:pt x="33" y="435"/>
                    <a:pt x="34" y="437"/>
                  </a:cubicBezTo>
                  <a:cubicBezTo>
                    <a:pt x="34" y="437"/>
                    <a:pt x="34" y="437"/>
                    <a:pt x="34" y="437"/>
                  </a:cubicBezTo>
                  <a:cubicBezTo>
                    <a:pt x="35" y="438"/>
                    <a:pt x="36" y="440"/>
                    <a:pt x="38" y="441"/>
                  </a:cubicBezTo>
                  <a:cubicBezTo>
                    <a:pt x="39" y="442"/>
                    <a:pt x="40" y="443"/>
                    <a:pt x="41" y="445"/>
                  </a:cubicBezTo>
                  <a:cubicBezTo>
                    <a:pt x="46" y="450"/>
                    <a:pt x="52" y="454"/>
                    <a:pt x="57" y="457"/>
                  </a:cubicBezTo>
                  <a:cubicBezTo>
                    <a:pt x="58" y="457"/>
                    <a:pt x="58" y="458"/>
                    <a:pt x="59" y="458"/>
                  </a:cubicBezTo>
                  <a:cubicBezTo>
                    <a:pt x="59" y="458"/>
                    <a:pt x="59" y="458"/>
                    <a:pt x="59" y="458"/>
                  </a:cubicBezTo>
                  <a:cubicBezTo>
                    <a:pt x="60" y="458"/>
                    <a:pt x="61" y="459"/>
                    <a:pt x="62" y="459"/>
                  </a:cubicBezTo>
                  <a:cubicBezTo>
                    <a:pt x="63" y="460"/>
                    <a:pt x="63" y="460"/>
                    <a:pt x="64" y="460"/>
                  </a:cubicBezTo>
                  <a:cubicBezTo>
                    <a:pt x="64" y="460"/>
                    <a:pt x="64" y="460"/>
                    <a:pt x="64" y="460"/>
                  </a:cubicBezTo>
                  <a:cubicBezTo>
                    <a:pt x="65" y="461"/>
                    <a:pt x="66" y="461"/>
                    <a:pt x="67" y="461"/>
                  </a:cubicBezTo>
                  <a:cubicBezTo>
                    <a:pt x="68" y="461"/>
                    <a:pt x="69" y="462"/>
                    <a:pt x="70" y="462"/>
                  </a:cubicBezTo>
                  <a:cubicBezTo>
                    <a:pt x="71" y="462"/>
                    <a:pt x="71" y="462"/>
                    <a:pt x="72" y="462"/>
                  </a:cubicBezTo>
                  <a:cubicBezTo>
                    <a:pt x="74" y="463"/>
                    <a:pt x="75" y="463"/>
                    <a:pt x="77" y="463"/>
                  </a:cubicBezTo>
                  <a:cubicBezTo>
                    <a:pt x="59" y="522"/>
                    <a:pt x="40" y="574"/>
                    <a:pt x="23" y="601"/>
                  </a:cubicBezTo>
                  <a:cubicBezTo>
                    <a:pt x="33" y="605"/>
                    <a:pt x="43" y="607"/>
                    <a:pt x="53" y="610"/>
                  </a:cubicBezTo>
                  <a:cubicBezTo>
                    <a:pt x="207" y="650"/>
                    <a:pt x="365" y="633"/>
                    <a:pt x="516" y="588"/>
                  </a:cubicBezTo>
                  <a:cubicBezTo>
                    <a:pt x="543" y="573"/>
                    <a:pt x="556" y="561"/>
                    <a:pt x="556" y="561"/>
                  </a:cubicBezTo>
                  <a:cubicBezTo>
                    <a:pt x="555" y="556"/>
                    <a:pt x="554" y="552"/>
                    <a:pt x="553" y="548"/>
                  </a:cubicBezTo>
                  <a:cubicBezTo>
                    <a:pt x="549" y="522"/>
                    <a:pt x="549" y="522"/>
                    <a:pt x="549" y="522"/>
                  </a:cubicBezTo>
                </a:path>
              </a:pathLst>
            </a:custGeom>
            <a:solidFill>
              <a:srgbClr val="F3CDB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0" name="iṡļïḋé"/>
            <p:cNvSpPr/>
            <p:nvPr/>
          </p:nvSpPr>
          <p:spPr bwMode="auto">
            <a:xfrm>
              <a:off x="6032195" y="2178123"/>
              <a:ext cx="155352" cy="97095"/>
            </a:xfrm>
            <a:custGeom>
              <a:avLst/>
              <a:gdLst>
                <a:gd name="T0" fmla="*/ 0 w 84"/>
                <a:gd name="T1" fmla="*/ 11 h 53"/>
                <a:gd name="T2" fmla="*/ 0 w 84"/>
                <a:gd name="T3" fmla="*/ 12 h 53"/>
                <a:gd name="T4" fmla="*/ 1 w 84"/>
                <a:gd name="T5" fmla="*/ 13 h 53"/>
                <a:gd name="T6" fmla="*/ 1 w 84"/>
                <a:gd name="T7" fmla="*/ 13 h 53"/>
                <a:gd name="T8" fmla="*/ 2 w 84"/>
                <a:gd name="T9" fmla="*/ 14 h 53"/>
                <a:gd name="T10" fmla="*/ 4 w 84"/>
                <a:gd name="T11" fmla="*/ 16 h 53"/>
                <a:gd name="T12" fmla="*/ 13 w 84"/>
                <a:gd name="T13" fmla="*/ 22 h 53"/>
                <a:gd name="T14" fmla="*/ 17 w 84"/>
                <a:gd name="T15" fmla="*/ 24 h 53"/>
                <a:gd name="T16" fmla="*/ 22 w 84"/>
                <a:gd name="T17" fmla="*/ 27 h 53"/>
                <a:gd name="T18" fmla="*/ 27 w 84"/>
                <a:gd name="T19" fmla="*/ 31 h 53"/>
                <a:gd name="T20" fmla="*/ 31 w 84"/>
                <a:gd name="T21" fmla="*/ 33 h 53"/>
                <a:gd name="T22" fmla="*/ 38 w 84"/>
                <a:gd name="T23" fmla="*/ 36 h 53"/>
                <a:gd name="T24" fmla="*/ 40 w 84"/>
                <a:gd name="T25" fmla="*/ 37 h 53"/>
                <a:gd name="T26" fmla="*/ 48 w 84"/>
                <a:gd name="T27" fmla="*/ 41 h 53"/>
                <a:gd name="T28" fmla="*/ 49 w 84"/>
                <a:gd name="T29" fmla="*/ 42 h 53"/>
                <a:gd name="T30" fmla="*/ 58 w 84"/>
                <a:gd name="T31" fmla="*/ 45 h 53"/>
                <a:gd name="T32" fmla="*/ 58 w 84"/>
                <a:gd name="T33" fmla="*/ 45 h 53"/>
                <a:gd name="T34" fmla="*/ 68 w 84"/>
                <a:gd name="T35" fmla="*/ 49 h 53"/>
                <a:gd name="T36" fmla="*/ 68 w 84"/>
                <a:gd name="T37" fmla="*/ 49 h 53"/>
                <a:gd name="T38" fmla="*/ 78 w 84"/>
                <a:gd name="T39" fmla="*/ 52 h 53"/>
                <a:gd name="T40" fmla="*/ 78 w 84"/>
                <a:gd name="T41" fmla="*/ 52 h 53"/>
                <a:gd name="T42" fmla="*/ 84 w 84"/>
                <a:gd name="T43" fmla="*/ 53 h 53"/>
                <a:gd name="T44" fmla="*/ 73 w 84"/>
                <a:gd name="T45" fmla="*/ 1 h 53"/>
                <a:gd name="T46" fmla="*/ 73 w 84"/>
                <a:gd name="T47" fmla="*/ 0 h 53"/>
                <a:gd name="T48" fmla="*/ 0 w 84"/>
                <a:gd name="T49" fmla="*/ 10 h 53"/>
                <a:gd name="T50" fmla="*/ 0 w 84"/>
                <a:gd name="T51"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53">
                  <a:moveTo>
                    <a:pt x="0" y="11"/>
                  </a:moveTo>
                  <a:cubicBezTo>
                    <a:pt x="0" y="12"/>
                    <a:pt x="0" y="12"/>
                    <a:pt x="0" y="12"/>
                  </a:cubicBezTo>
                  <a:cubicBezTo>
                    <a:pt x="1" y="13"/>
                    <a:pt x="1" y="13"/>
                    <a:pt x="1" y="13"/>
                  </a:cubicBezTo>
                  <a:cubicBezTo>
                    <a:pt x="1" y="13"/>
                    <a:pt x="1" y="13"/>
                    <a:pt x="1" y="13"/>
                  </a:cubicBezTo>
                  <a:cubicBezTo>
                    <a:pt x="2" y="14"/>
                    <a:pt x="2" y="14"/>
                    <a:pt x="2" y="14"/>
                  </a:cubicBezTo>
                  <a:cubicBezTo>
                    <a:pt x="3" y="15"/>
                    <a:pt x="3" y="15"/>
                    <a:pt x="4" y="16"/>
                  </a:cubicBezTo>
                  <a:cubicBezTo>
                    <a:pt x="7" y="18"/>
                    <a:pt x="10" y="20"/>
                    <a:pt x="13" y="22"/>
                  </a:cubicBezTo>
                  <a:cubicBezTo>
                    <a:pt x="14" y="23"/>
                    <a:pt x="15" y="23"/>
                    <a:pt x="17" y="24"/>
                  </a:cubicBezTo>
                  <a:cubicBezTo>
                    <a:pt x="18" y="25"/>
                    <a:pt x="20" y="26"/>
                    <a:pt x="22" y="27"/>
                  </a:cubicBezTo>
                  <a:cubicBezTo>
                    <a:pt x="24" y="29"/>
                    <a:pt x="26" y="30"/>
                    <a:pt x="27" y="31"/>
                  </a:cubicBezTo>
                  <a:cubicBezTo>
                    <a:pt x="29" y="31"/>
                    <a:pt x="30" y="32"/>
                    <a:pt x="31" y="33"/>
                  </a:cubicBezTo>
                  <a:cubicBezTo>
                    <a:pt x="33" y="34"/>
                    <a:pt x="35" y="35"/>
                    <a:pt x="38" y="36"/>
                  </a:cubicBezTo>
                  <a:cubicBezTo>
                    <a:pt x="38" y="37"/>
                    <a:pt x="39" y="37"/>
                    <a:pt x="40" y="37"/>
                  </a:cubicBezTo>
                  <a:cubicBezTo>
                    <a:pt x="42" y="39"/>
                    <a:pt x="45" y="40"/>
                    <a:pt x="48" y="41"/>
                  </a:cubicBezTo>
                  <a:cubicBezTo>
                    <a:pt x="48" y="41"/>
                    <a:pt x="49" y="41"/>
                    <a:pt x="49" y="42"/>
                  </a:cubicBezTo>
                  <a:cubicBezTo>
                    <a:pt x="52" y="43"/>
                    <a:pt x="55" y="44"/>
                    <a:pt x="58" y="45"/>
                  </a:cubicBezTo>
                  <a:cubicBezTo>
                    <a:pt x="58" y="45"/>
                    <a:pt x="58" y="45"/>
                    <a:pt x="58" y="45"/>
                  </a:cubicBezTo>
                  <a:cubicBezTo>
                    <a:pt x="61" y="47"/>
                    <a:pt x="65" y="48"/>
                    <a:pt x="68" y="49"/>
                  </a:cubicBezTo>
                  <a:cubicBezTo>
                    <a:pt x="68" y="49"/>
                    <a:pt x="68" y="49"/>
                    <a:pt x="68" y="49"/>
                  </a:cubicBezTo>
                  <a:cubicBezTo>
                    <a:pt x="71" y="50"/>
                    <a:pt x="74" y="51"/>
                    <a:pt x="78" y="52"/>
                  </a:cubicBezTo>
                  <a:cubicBezTo>
                    <a:pt x="78" y="52"/>
                    <a:pt x="78" y="52"/>
                    <a:pt x="78" y="52"/>
                  </a:cubicBezTo>
                  <a:cubicBezTo>
                    <a:pt x="84" y="53"/>
                    <a:pt x="84" y="53"/>
                    <a:pt x="84" y="53"/>
                  </a:cubicBezTo>
                  <a:cubicBezTo>
                    <a:pt x="73" y="1"/>
                    <a:pt x="73" y="1"/>
                    <a:pt x="73" y="1"/>
                  </a:cubicBezTo>
                  <a:cubicBezTo>
                    <a:pt x="73" y="0"/>
                    <a:pt x="73" y="0"/>
                    <a:pt x="73" y="0"/>
                  </a:cubicBezTo>
                  <a:cubicBezTo>
                    <a:pt x="0" y="10"/>
                    <a:pt x="0" y="10"/>
                    <a:pt x="0" y="10"/>
                  </a:cubicBezTo>
                  <a:cubicBezTo>
                    <a:pt x="0" y="10"/>
                    <a:pt x="0" y="11"/>
                    <a:pt x="0" y="11"/>
                  </a:cubicBezTo>
                  <a:close/>
                </a:path>
              </a:pathLst>
            </a:custGeom>
            <a:solidFill>
              <a:srgbClr val="F1B99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1" name="îs1îḋé"/>
            <p:cNvSpPr/>
            <p:nvPr/>
          </p:nvSpPr>
          <p:spPr bwMode="auto">
            <a:xfrm>
              <a:off x="6030808" y="2196154"/>
              <a:ext cx="1388" cy="2774"/>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1"/>
                    <a:pt x="1" y="1"/>
                  </a:cubicBezTo>
                  <a:cubicBezTo>
                    <a:pt x="1" y="1"/>
                    <a:pt x="1" y="0"/>
                    <a:pt x="1" y="0"/>
                  </a:cubicBezTo>
                  <a:lnTo>
                    <a:pt x="0" y="0"/>
                  </a:lnTo>
                  <a:close/>
                </a:path>
              </a:pathLst>
            </a:custGeom>
            <a:solidFill>
              <a:srgbClr val="F3CDB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2" name="îṧḷiḓé"/>
            <p:cNvSpPr/>
            <p:nvPr/>
          </p:nvSpPr>
          <p:spPr bwMode="auto">
            <a:xfrm>
              <a:off x="5679879" y="2251637"/>
              <a:ext cx="457733" cy="289898"/>
            </a:xfrm>
            <a:custGeom>
              <a:avLst/>
              <a:gdLst>
                <a:gd name="T0" fmla="*/ 248 w 248"/>
                <a:gd name="T1" fmla="*/ 150 h 157"/>
                <a:gd name="T2" fmla="*/ 192 w 248"/>
                <a:gd name="T3" fmla="*/ 157 h 157"/>
                <a:gd name="T4" fmla="*/ 128 w 248"/>
                <a:gd name="T5" fmla="*/ 103 h 157"/>
                <a:gd name="T6" fmla="*/ 29 w 248"/>
                <a:gd name="T7" fmla="*/ 122 h 157"/>
                <a:gd name="T8" fmla="*/ 18 w 248"/>
                <a:gd name="T9" fmla="*/ 104 h 157"/>
                <a:gd name="T10" fmla="*/ 16 w 248"/>
                <a:gd name="T11" fmla="*/ 100 h 157"/>
                <a:gd name="T12" fmla="*/ 0 w 248"/>
                <a:gd name="T13" fmla="*/ 21 h 157"/>
                <a:gd name="T14" fmla="*/ 0 w 248"/>
                <a:gd name="T15" fmla="*/ 19 h 157"/>
                <a:gd name="T16" fmla="*/ 1 w 248"/>
                <a:gd name="T17" fmla="*/ 13 h 157"/>
                <a:gd name="T18" fmla="*/ 3 w 248"/>
                <a:gd name="T19" fmla="*/ 0 h 157"/>
                <a:gd name="T20" fmla="*/ 236 w 248"/>
                <a:gd name="T21" fmla="*/ 44 h 157"/>
                <a:gd name="T22" fmla="*/ 248 w 248"/>
                <a:gd name="T23" fmla="*/ 1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57">
                  <a:moveTo>
                    <a:pt x="248" y="150"/>
                  </a:moveTo>
                  <a:cubicBezTo>
                    <a:pt x="228" y="153"/>
                    <a:pt x="209" y="155"/>
                    <a:pt x="192" y="157"/>
                  </a:cubicBezTo>
                  <a:cubicBezTo>
                    <a:pt x="178" y="131"/>
                    <a:pt x="156" y="110"/>
                    <a:pt x="128" y="103"/>
                  </a:cubicBezTo>
                  <a:cubicBezTo>
                    <a:pt x="95" y="95"/>
                    <a:pt x="58" y="104"/>
                    <a:pt x="29" y="122"/>
                  </a:cubicBezTo>
                  <a:cubicBezTo>
                    <a:pt x="25" y="116"/>
                    <a:pt x="21" y="110"/>
                    <a:pt x="18" y="104"/>
                  </a:cubicBezTo>
                  <a:cubicBezTo>
                    <a:pt x="17" y="102"/>
                    <a:pt x="17" y="101"/>
                    <a:pt x="16" y="100"/>
                  </a:cubicBezTo>
                  <a:cubicBezTo>
                    <a:pt x="8" y="79"/>
                    <a:pt x="0" y="48"/>
                    <a:pt x="0" y="21"/>
                  </a:cubicBezTo>
                  <a:cubicBezTo>
                    <a:pt x="0" y="20"/>
                    <a:pt x="0" y="20"/>
                    <a:pt x="0" y="19"/>
                  </a:cubicBezTo>
                  <a:cubicBezTo>
                    <a:pt x="0" y="17"/>
                    <a:pt x="0" y="15"/>
                    <a:pt x="1" y="13"/>
                  </a:cubicBezTo>
                  <a:cubicBezTo>
                    <a:pt x="1" y="9"/>
                    <a:pt x="2" y="4"/>
                    <a:pt x="3" y="0"/>
                  </a:cubicBezTo>
                  <a:cubicBezTo>
                    <a:pt x="3" y="0"/>
                    <a:pt x="29" y="80"/>
                    <a:pt x="236" y="44"/>
                  </a:cubicBezTo>
                  <a:cubicBezTo>
                    <a:pt x="235" y="79"/>
                    <a:pt x="236" y="122"/>
                    <a:pt x="248" y="150"/>
                  </a:cubicBezTo>
                  <a:close/>
                </a:path>
              </a:pathLst>
            </a:custGeom>
            <a:solidFill>
              <a:srgbClr val="9B1C2B"/>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3" name="î$ľïḓê"/>
            <p:cNvSpPr/>
            <p:nvPr/>
          </p:nvSpPr>
          <p:spPr bwMode="auto">
            <a:xfrm>
              <a:off x="5679879" y="2290475"/>
              <a:ext cx="33290" cy="152578"/>
            </a:xfrm>
            <a:custGeom>
              <a:avLst/>
              <a:gdLst>
                <a:gd name="T0" fmla="*/ 0 w 18"/>
                <a:gd name="T1" fmla="*/ 0 h 83"/>
                <a:gd name="T2" fmla="*/ 16 w 18"/>
                <a:gd name="T3" fmla="*/ 79 h 83"/>
                <a:gd name="T4" fmla="*/ 18 w 18"/>
                <a:gd name="T5" fmla="*/ 83 h 83"/>
                <a:gd name="T6" fmla="*/ 16 w 18"/>
                <a:gd name="T7" fmla="*/ 79 h 83"/>
                <a:gd name="T8" fmla="*/ 0 w 18"/>
                <a:gd name="T9" fmla="*/ 0 h 83"/>
              </a:gdLst>
              <a:ahLst/>
              <a:cxnLst>
                <a:cxn ang="0">
                  <a:pos x="T0" y="T1"/>
                </a:cxn>
                <a:cxn ang="0">
                  <a:pos x="T2" y="T3"/>
                </a:cxn>
                <a:cxn ang="0">
                  <a:pos x="T4" y="T5"/>
                </a:cxn>
                <a:cxn ang="0">
                  <a:pos x="T6" y="T7"/>
                </a:cxn>
                <a:cxn ang="0">
                  <a:pos x="T8" y="T9"/>
                </a:cxn>
              </a:cxnLst>
              <a:rect l="0" t="0" r="r" b="b"/>
              <a:pathLst>
                <a:path w="18" h="83">
                  <a:moveTo>
                    <a:pt x="0" y="0"/>
                  </a:moveTo>
                  <a:cubicBezTo>
                    <a:pt x="0" y="27"/>
                    <a:pt x="8" y="58"/>
                    <a:pt x="16" y="79"/>
                  </a:cubicBezTo>
                  <a:cubicBezTo>
                    <a:pt x="17" y="80"/>
                    <a:pt x="17" y="81"/>
                    <a:pt x="18" y="83"/>
                  </a:cubicBezTo>
                  <a:cubicBezTo>
                    <a:pt x="17" y="81"/>
                    <a:pt x="17" y="80"/>
                    <a:pt x="16" y="79"/>
                  </a:cubicBezTo>
                  <a:cubicBezTo>
                    <a:pt x="8" y="58"/>
                    <a:pt x="0" y="27"/>
                    <a:pt x="0" y="0"/>
                  </a:cubicBezTo>
                  <a:close/>
                </a:path>
              </a:pathLst>
            </a:custGeom>
            <a:solidFill>
              <a:srgbClr val="9B1C2B"/>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4" name="íśḷíde"/>
            <p:cNvSpPr/>
            <p:nvPr/>
          </p:nvSpPr>
          <p:spPr bwMode="auto">
            <a:xfrm>
              <a:off x="5732588" y="2426408"/>
              <a:ext cx="310704" cy="134546"/>
            </a:xfrm>
            <a:custGeom>
              <a:avLst/>
              <a:gdLst>
                <a:gd name="T0" fmla="*/ 0 w 168"/>
                <a:gd name="T1" fmla="*/ 27 h 73"/>
                <a:gd name="T2" fmla="*/ 163 w 168"/>
                <a:gd name="T3" fmla="*/ 62 h 73"/>
                <a:gd name="T4" fmla="*/ 168 w 168"/>
                <a:gd name="T5" fmla="*/ 73 h 73"/>
                <a:gd name="T6" fmla="*/ 168 w 168"/>
                <a:gd name="T7" fmla="*/ 73 h 73"/>
                <a:gd name="T8" fmla="*/ 99 w 168"/>
                <a:gd name="T9" fmla="*/ 8 h 73"/>
                <a:gd name="T10" fmla="*/ 0 w 168"/>
                <a:gd name="T11" fmla="*/ 27 h 73"/>
                <a:gd name="T12" fmla="*/ 0 w 168"/>
                <a:gd name="T13" fmla="*/ 27 h 73"/>
              </a:gdLst>
              <a:ahLst/>
              <a:cxnLst>
                <a:cxn ang="0">
                  <a:pos x="T0" y="T1"/>
                </a:cxn>
                <a:cxn ang="0">
                  <a:pos x="T2" y="T3"/>
                </a:cxn>
                <a:cxn ang="0">
                  <a:pos x="T4" y="T5"/>
                </a:cxn>
                <a:cxn ang="0">
                  <a:pos x="T6" y="T7"/>
                </a:cxn>
                <a:cxn ang="0">
                  <a:pos x="T8" y="T9"/>
                </a:cxn>
                <a:cxn ang="0">
                  <a:pos x="T10" y="T11"/>
                </a:cxn>
                <a:cxn ang="0">
                  <a:pos x="T12" y="T13"/>
                </a:cxn>
              </a:cxnLst>
              <a:rect l="0" t="0" r="r" b="b"/>
              <a:pathLst>
                <a:path w="168" h="73">
                  <a:moveTo>
                    <a:pt x="0" y="27"/>
                  </a:moveTo>
                  <a:cubicBezTo>
                    <a:pt x="0" y="27"/>
                    <a:pt x="39" y="70"/>
                    <a:pt x="163" y="62"/>
                  </a:cubicBezTo>
                  <a:cubicBezTo>
                    <a:pt x="165" y="65"/>
                    <a:pt x="166" y="69"/>
                    <a:pt x="168" y="73"/>
                  </a:cubicBezTo>
                  <a:cubicBezTo>
                    <a:pt x="168" y="73"/>
                    <a:pt x="168" y="73"/>
                    <a:pt x="168" y="73"/>
                  </a:cubicBezTo>
                  <a:cubicBezTo>
                    <a:pt x="155" y="43"/>
                    <a:pt x="131" y="16"/>
                    <a:pt x="99" y="8"/>
                  </a:cubicBezTo>
                  <a:cubicBezTo>
                    <a:pt x="66" y="0"/>
                    <a:pt x="29" y="9"/>
                    <a:pt x="0" y="27"/>
                  </a:cubicBezTo>
                  <a:cubicBezTo>
                    <a:pt x="0" y="27"/>
                    <a:pt x="0" y="27"/>
                    <a:pt x="0" y="27"/>
                  </a:cubicBezTo>
                  <a:close/>
                </a:path>
              </a:pathLst>
            </a:custGeom>
            <a:solidFill>
              <a:srgbClr val="F27E8B"/>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5" name="íṩḻiḍê"/>
            <p:cNvSpPr/>
            <p:nvPr/>
          </p:nvSpPr>
          <p:spPr bwMode="auto">
            <a:xfrm>
              <a:off x="5281790" y="2168413"/>
              <a:ext cx="110966" cy="214996"/>
            </a:xfrm>
            <a:custGeom>
              <a:avLst/>
              <a:gdLst>
                <a:gd name="T0" fmla="*/ 32 w 60"/>
                <a:gd name="T1" fmla="*/ 3 h 116"/>
                <a:gd name="T2" fmla="*/ 8 w 60"/>
                <a:gd name="T3" fmla="*/ 69 h 116"/>
                <a:gd name="T4" fmla="*/ 41 w 60"/>
                <a:gd name="T5" fmla="*/ 116 h 116"/>
                <a:gd name="T6" fmla="*/ 60 w 60"/>
                <a:gd name="T7" fmla="*/ 11 h 116"/>
                <a:gd name="T8" fmla="*/ 32 w 60"/>
                <a:gd name="T9" fmla="*/ 3 h 116"/>
              </a:gdLst>
              <a:ahLst/>
              <a:cxnLst>
                <a:cxn ang="0">
                  <a:pos x="T0" y="T1"/>
                </a:cxn>
                <a:cxn ang="0">
                  <a:pos x="T2" y="T3"/>
                </a:cxn>
                <a:cxn ang="0">
                  <a:pos x="T4" y="T5"/>
                </a:cxn>
                <a:cxn ang="0">
                  <a:pos x="T6" y="T7"/>
                </a:cxn>
                <a:cxn ang="0">
                  <a:pos x="T8" y="T9"/>
                </a:cxn>
              </a:cxnLst>
              <a:rect l="0" t="0" r="r" b="b"/>
              <a:pathLst>
                <a:path w="60" h="116">
                  <a:moveTo>
                    <a:pt x="32" y="3"/>
                  </a:moveTo>
                  <a:cubicBezTo>
                    <a:pt x="11" y="8"/>
                    <a:pt x="0" y="37"/>
                    <a:pt x="8" y="69"/>
                  </a:cubicBezTo>
                  <a:cubicBezTo>
                    <a:pt x="13" y="92"/>
                    <a:pt x="26" y="109"/>
                    <a:pt x="41" y="116"/>
                  </a:cubicBezTo>
                  <a:cubicBezTo>
                    <a:pt x="60" y="11"/>
                    <a:pt x="60" y="11"/>
                    <a:pt x="60" y="11"/>
                  </a:cubicBezTo>
                  <a:cubicBezTo>
                    <a:pt x="52" y="4"/>
                    <a:pt x="42" y="0"/>
                    <a:pt x="32" y="3"/>
                  </a:cubicBezTo>
                </a:path>
              </a:pathLst>
            </a:custGeom>
            <a:solidFill>
              <a:srgbClr val="D5AA9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6" name="ïş1iďè"/>
            <p:cNvSpPr/>
            <p:nvPr/>
          </p:nvSpPr>
          <p:spPr bwMode="auto">
            <a:xfrm>
              <a:off x="6122354" y="2255798"/>
              <a:ext cx="15258" cy="5548"/>
            </a:xfrm>
            <a:custGeom>
              <a:avLst/>
              <a:gdLst>
                <a:gd name="T0" fmla="*/ 8 w 8"/>
                <a:gd name="T1" fmla="*/ 3 h 3"/>
                <a:gd name="T2" fmla="*/ 0 w 8"/>
                <a:gd name="T3" fmla="*/ 0 h 3"/>
                <a:gd name="T4" fmla="*/ 8 w 8"/>
                <a:gd name="T5" fmla="*/ 3 h 3"/>
              </a:gdLst>
              <a:ahLst/>
              <a:cxnLst>
                <a:cxn ang="0">
                  <a:pos x="T0" y="T1"/>
                </a:cxn>
                <a:cxn ang="0">
                  <a:pos x="T2" y="T3"/>
                </a:cxn>
                <a:cxn ang="0">
                  <a:pos x="T4" y="T5"/>
                </a:cxn>
              </a:cxnLst>
              <a:rect l="0" t="0" r="r" b="b"/>
              <a:pathLst>
                <a:path w="8" h="3">
                  <a:moveTo>
                    <a:pt x="8" y="3"/>
                  </a:moveTo>
                  <a:cubicBezTo>
                    <a:pt x="5" y="2"/>
                    <a:pt x="3" y="1"/>
                    <a:pt x="0" y="0"/>
                  </a:cubicBezTo>
                  <a:cubicBezTo>
                    <a:pt x="3" y="1"/>
                    <a:pt x="5" y="2"/>
                    <a:pt x="8" y="3"/>
                  </a:cubicBezTo>
                  <a:close/>
                </a:path>
              </a:pathLst>
            </a:custGeom>
            <a:solidFill>
              <a:srgbClr val="F1B99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7" name="î$liḍe"/>
            <p:cNvSpPr/>
            <p:nvPr/>
          </p:nvSpPr>
          <p:spPr bwMode="auto">
            <a:xfrm>
              <a:off x="6176451" y="2273830"/>
              <a:ext cx="11097" cy="4162"/>
            </a:xfrm>
            <a:custGeom>
              <a:avLst/>
              <a:gdLst>
                <a:gd name="T0" fmla="*/ 4 w 6"/>
                <a:gd name="T1" fmla="*/ 2 h 2"/>
                <a:gd name="T2" fmla="*/ 0 w 6"/>
                <a:gd name="T3" fmla="*/ 0 h 2"/>
                <a:gd name="T4" fmla="*/ 0 w 6"/>
                <a:gd name="T5" fmla="*/ 0 h 2"/>
                <a:gd name="T6" fmla="*/ 4 w 6"/>
                <a:gd name="T7" fmla="*/ 2 h 2"/>
                <a:gd name="T8" fmla="*/ 6 w 6"/>
                <a:gd name="T9" fmla="*/ 1 h 2"/>
                <a:gd name="T10" fmla="*/ 6 w 6"/>
                <a:gd name="T11" fmla="*/ 1 h 2"/>
                <a:gd name="T12" fmla="*/ 4 w 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4" y="2"/>
                  </a:moveTo>
                  <a:cubicBezTo>
                    <a:pt x="3" y="1"/>
                    <a:pt x="1" y="1"/>
                    <a:pt x="0" y="0"/>
                  </a:cubicBezTo>
                  <a:cubicBezTo>
                    <a:pt x="0" y="0"/>
                    <a:pt x="0" y="0"/>
                    <a:pt x="0" y="0"/>
                  </a:cubicBezTo>
                  <a:cubicBezTo>
                    <a:pt x="1" y="1"/>
                    <a:pt x="3" y="1"/>
                    <a:pt x="4" y="2"/>
                  </a:cubicBezTo>
                  <a:cubicBezTo>
                    <a:pt x="6" y="1"/>
                    <a:pt x="6" y="1"/>
                    <a:pt x="6" y="1"/>
                  </a:cubicBezTo>
                  <a:cubicBezTo>
                    <a:pt x="6" y="1"/>
                    <a:pt x="6" y="1"/>
                    <a:pt x="6" y="1"/>
                  </a:cubicBezTo>
                  <a:lnTo>
                    <a:pt x="4" y="2"/>
                  </a:lnTo>
                  <a:close/>
                </a:path>
              </a:pathLst>
            </a:custGeom>
            <a:solidFill>
              <a:srgbClr val="F1B99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8" name="íŝ1íďé"/>
            <p:cNvSpPr/>
            <p:nvPr/>
          </p:nvSpPr>
          <p:spPr bwMode="auto">
            <a:xfrm>
              <a:off x="6158418" y="2268282"/>
              <a:ext cx="16645" cy="5548"/>
            </a:xfrm>
            <a:custGeom>
              <a:avLst/>
              <a:gdLst>
                <a:gd name="T0" fmla="*/ 9 w 9"/>
                <a:gd name="T1" fmla="*/ 3 h 3"/>
                <a:gd name="T2" fmla="*/ 0 w 9"/>
                <a:gd name="T3" fmla="*/ 0 h 3"/>
                <a:gd name="T4" fmla="*/ 9 w 9"/>
                <a:gd name="T5" fmla="*/ 3 h 3"/>
              </a:gdLst>
              <a:ahLst/>
              <a:cxnLst>
                <a:cxn ang="0">
                  <a:pos x="T0" y="T1"/>
                </a:cxn>
                <a:cxn ang="0">
                  <a:pos x="T2" y="T3"/>
                </a:cxn>
                <a:cxn ang="0">
                  <a:pos x="T4" y="T5"/>
                </a:cxn>
              </a:cxnLst>
              <a:rect l="0" t="0" r="r" b="b"/>
              <a:pathLst>
                <a:path w="9" h="3">
                  <a:moveTo>
                    <a:pt x="9" y="3"/>
                  </a:moveTo>
                  <a:cubicBezTo>
                    <a:pt x="6" y="2"/>
                    <a:pt x="3" y="1"/>
                    <a:pt x="0" y="0"/>
                  </a:cubicBezTo>
                  <a:cubicBezTo>
                    <a:pt x="3" y="1"/>
                    <a:pt x="6" y="2"/>
                    <a:pt x="9" y="3"/>
                  </a:cubicBezTo>
                  <a:close/>
                </a:path>
              </a:pathLst>
            </a:custGeom>
            <a:solidFill>
              <a:srgbClr val="F1B99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29" name="iśļïḍê"/>
            <p:cNvSpPr/>
            <p:nvPr/>
          </p:nvSpPr>
          <p:spPr bwMode="auto">
            <a:xfrm>
              <a:off x="6089065" y="2239154"/>
              <a:ext cx="33290" cy="13871"/>
            </a:xfrm>
            <a:custGeom>
              <a:avLst/>
              <a:gdLst>
                <a:gd name="T0" fmla="*/ 9 w 18"/>
                <a:gd name="T1" fmla="*/ 4 h 8"/>
                <a:gd name="T2" fmla="*/ 7 w 18"/>
                <a:gd name="T3" fmla="*/ 3 h 8"/>
                <a:gd name="T4" fmla="*/ 0 w 18"/>
                <a:gd name="T5" fmla="*/ 0 h 8"/>
                <a:gd name="T6" fmla="*/ 18 w 18"/>
                <a:gd name="T7" fmla="*/ 8 h 8"/>
                <a:gd name="T8" fmla="*/ 17 w 18"/>
                <a:gd name="T9" fmla="*/ 8 h 8"/>
                <a:gd name="T10" fmla="*/ 9 w 18"/>
                <a:gd name="T11" fmla="*/ 4 h 8"/>
              </a:gdLst>
              <a:ahLst/>
              <a:cxnLst>
                <a:cxn ang="0">
                  <a:pos x="T0" y="T1"/>
                </a:cxn>
                <a:cxn ang="0">
                  <a:pos x="T2" y="T3"/>
                </a:cxn>
                <a:cxn ang="0">
                  <a:pos x="T4" y="T5"/>
                </a:cxn>
                <a:cxn ang="0">
                  <a:pos x="T6" y="T7"/>
                </a:cxn>
                <a:cxn ang="0">
                  <a:pos x="T8" y="T9"/>
                </a:cxn>
                <a:cxn ang="0">
                  <a:pos x="T10" y="T11"/>
                </a:cxn>
              </a:cxnLst>
              <a:rect l="0" t="0" r="r" b="b"/>
              <a:pathLst>
                <a:path w="18" h="8">
                  <a:moveTo>
                    <a:pt x="9" y="4"/>
                  </a:moveTo>
                  <a:cubicBezTo>
                    <a:pt x="8" y="4"/>
                    <a:pt x="7" y="4"/>
                    <a:pt x="7" y="3"/>
                  </a:cubicBezTo>
                  <a:cubicBezTo>
                    <a:pt x="4" y="2"/>
                    <a:pt x="2" y="1"/>
                    <a:pt x="0" y="0"/>
                  </a:cubicBezTo>
                  <a:cubicBezTo>
                    <a:pt x="6" y="3"/>
                    <a:pt x="12" y="6"/>
                    <a:pt x="18" y="8"/>
                  </a:cubicBezTo>
                  <a:cubicBezTo>
                    <a:pt x="17" y="8"/>
                    <a:pt x="17" y="8"/>
                    <a:pt x="17" y="8"/>
                  </a:cubicBezTo>
                  <a:cubicBezTo>
                    <a:pt x="14" y="7"/>
                    <a:pt x="11" y="6"/>
                    <a:pt x="9" y="4"/>
                  </a:cubicBezTo>
                  <a:close/>
                </a:path>
              </a:pathLst>
            </a:custGeom>
            <a:solidFill>
              <a:srgbClr val="F1B99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0" name="ï$1iḋé"/>
            <p:cNvSpPr/>
            <p:nvPr/>
          </p:nvSpPr>
          <p:spPr bwMode="auto">
            <a:xfrm>
              <a:off x="6069646" y="2226670"/>
              <a:ext cx="11097" cy="6936"/>
            </a:xfrm>
            <a:custGeom>
              <a:avLst/>
              <a:gdLst>
                <a:gd name="T0" fmla="*/ 0 w 6"/>
                <a:gd name="T1" fmla="*/ 0 h 4"/>
                <a:gd name="T2" fmla="*/ 6 w 6"/>
                <a:gd name="T3" fmla="*/ 4 h 4"/>
                <a:gd name="T4" fmla="*/ 2 w 6"/>
                <a:gd name="T5" fmla="*/ 1 h 4"/>
                <a:gd name="T6" fmla="*/ 0 w 6"/>
                <a:gd name="T7" fmla="*/ 0 h 4"/>
              </a:gdLst>
              <a:ahLst/>
              <a:cxnLst>
                <a:cxn ang="0">
                  <a:pos x="T0" y="T1"/>
                </a:cxn>
                <a:cxn ang="0">
                  <a:pos x="T2" y="T3"/>
                </a:cxn>
                <a:cxn ang="0">
                  <a:pos x="T4" y="T5"/>
                </a:cxn>
                <a:cxn ang="0">
                  <a:pos x="T6" y="T7"/>
                </a:cxn>
              </a:cxnLst>
              <a:rect l="0" t="0" r="r" b="b"/>
              <a:pathLst>
                <a:path w="6" h="4">
                  <a:moveTo>
                    <a:pt x="0" y="0"/>
                  </a:moveTo>
                  <a:cubicBezTo>
                    <a:pt x="2" y="2"/>
                    <a:pt x="4" y="3"/>
                    <a:pt x="6" y="4"/>
                  </a:cubicBezTo>
                  <a:cubicBezTo>
                    <a:pt x="5" y="3"/>
                    <a:pt x="3" y="2"/>
                    <a:pt x="2" y="1"/>
                  </a:cubicBezTo>
                  <a:cubicBezTo>
                    <a:pt x="1" y="1"/>
                    <a:pt x="0" y="1"/>
                    <a:pt x="0" y="0"/>
                  </a:cubicBezTo>
                  <a:close/>
                </a:path>
              </a:pathLst>
            </a:custGeom>
            <a:solidFill>
              <a:srgbClr val="F1B99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1" name="îṥlïḋê"/>
            <p:cNvSpPr/>
            <p:nvPr/>
          </p:nvSpPr>
          <p:spPr bwMode="auto">
            <a:xfrm>
              <a:off x="6032195" y="2198928"/>
              <a:ext cx="1388" cy="2774"/>
            </a:xfrm>
            <a:custGeom>
              <a:avLst/>
              <a:gdLst>
                <a:gd name="T0" fmla="*/ 0 w 1"/>
                <a:gd name="T1" fmla="*/ 0 h 2"/>
                <a:gd name="T2" fmla="*/ 1 w 1"/>
                <a:gd name="T3" fmla="*/ 2 h 2"/>
                <a:gd name="T4" fmla="*/ 0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1" y="2"/>
                  </a:cubicBezTo>
                  <a:cubicBezTo>
                    <a:pt x="0" y="1"/>
                    <a:pt x="0" y="1"/>
                    <a:pt x="0" y="1"/>
                  </a:cubicBezTo>
                  <a:lnTo>
                    <a:pt x="0" y="0"/>
                  </a:lnTo>
                  <a:close/>
                </a:path>
              </a:pathLst>
            </a:custGeom>
            <a:solidFill>
              <a:srgbClr val="F1B99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2" name="îṡlidé"/>
            <p:cNvSpPr/>
            <p:nvPr/>
          </p:nvSpPr>
          <p:spPr bwMode="auto">
            <a:xfrm>
              <a:off x="6138999" y="2261347"/>
              <a:ext cx="19419" cy="6936"/>
            </a:xfrm>
            <a:custGeom>
              <a:avLst/>
              <a:gdLst>
                <a:gd name="T0" fmla="*/ 0 w 10"/>
                <a:gd name="T1" fmla="*/ 0 h 4"/>
                <a:gd name="T2" fmla="*/ 0 w 10"/>
                <a:gd name="T3" fmla="*/ 0 h 4"/>
                <a:gd name="T4" fmla="*/ 10 w 10"/>
                <a:gd name="T5" fmla="*/ 4 h 4"/>
                <a:gd name="T6" fmla="*/ 10 w 10"/>
                <a:gd name="T7" fmla="*/ 4 h 4"/>
                <a:gd name="T8" fmla="*/ 0 w 10"/>
                <a:gd name="T9" fmla="*/ 0 h 4"/>
              </a:gdLst>
              <a:ahLst/>
              <a:cxnLst>
                <a:cxn ang="0">
                  <a:pos x="T0" y="T1"/>
                </a:cxn>
                <a:cxn ang="0">
                  <a:pos x="T2" y="T3"/>
                </a:cxn>
                <a:cxn ang="0">
                  <a:pos x="T4" y="T5"/>
                </a:cxn>
                <a:cxn ang="0">
                  <a:pos x="T6" y="T7"/>
                </a:cxn>
                <a:cxn ang="0">
                  <a:pos x="T8" y="T9"/>
                </a:cxn>
              </a:cxnLst>
              <a:rect l="0" t="0" r="r" b="b"/>
              <a:pathLst>
                <a:path w="10" h="4">
                  <a:moveTo>
                    <a:pt x="0" y="0"/>
                  </a:moveTo>
                  <a:cubicBezTo>
                    <a:pt x="0" y="0"/>
                    <a:pt x="0" y="0"/>
                    <a:pt x="0" y="0"/>
                  </a:cubicBezTo>
                  <a:cubicBezTo>
                    <a:pt x="3" y="2"/>
                    <a:pt x="7" y="3"/>
                    <a:pt x="10" y="4"/>
                  </a:cubicBezTo>
                  <a:cubicBezTo>
                    <a:pt x="10" y="4"/>
                    <a:pt x="10" y="4"/>
                    <a:pt x="10" y="4"/>
                  </a:cubicBezTo>
                  <a:cubicBezTo>
                    <a:pt x="7" y="3"/>
                    <a:pt x="3" y="2"/>
                    <a:pt x="0" y="0"/>
                  </a:cubicBezTo>
                  <a:close/>
                </a:path>
              </a:pathLst>
            </a:custGeom>
            <a:solidFill>
              <a:srgbClr val="F1B99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3" name="îṡḻîdè"/>
            <p:cNvSpPr/>
            <p:nvPr/>
          </p:nvSpPr>
          <p:spPr bwMode="auto">
            <a:xfrm>
              <a:off x="6036356" y="22044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1B99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4" name="ïşľíďe"/>
            <p:cNvSpPr/>
            <p:nvPr/>
          </p:nvSpPr>
          <p:spPr bwMode="auto">
            <a:xfrm>
              <a:off x="6039130" y="22072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1B99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5" name="íSļiḋê"/>
            <p:cNvSpPr/>
            <p:nvPr/>
          </p:nvSpPr>
          <p:spPr bwMode="auto">
            <a:xfrm>
              <a:off x="6030808" y="2196154"/>
              <a:ext cx="1388" cy="2774"/>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solidFill>
              <a:srgbClr val="F1B99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6" name="íṣḻîḍê"/>
            <p:cNvSpPr/>
            <p:nvPr/>
          </p:nvSpPr>
          <p:spPr bwMode="auto">
            <a:xfrm>
              <a:off x="5191631" y="2386183"/>
              <a:ext cx="166448" cy="288511"/>
            </a:xfrm>
            <a:custGeom>
              <a:avLst/>
              <a:gdLst>
                <a:gd name="T0" fmla="*/ 85 w 90"/>
                <a:gd name="T1" fmla="*/ 17 h 156"/>
                <a:gd name="T2" fmla="*/ 85 w 90"/>
                <a:gd name="T3" fmla="*/ 17 h 156"/>
                <a:gd name="T4" fmla="*/ 83 w 90"/>
                <a:gd name="T5" fmla="*/ 17 h 156"/>
                <a:gd name="T6" fmla="*/ 83 w 90"/>
                <a:gd name="T7" fmla="*/ 17 h 156"/>
                <a:gd name="T8" fmla="*/ 80 w 90"/>
                <a:gd name="T9" fmla="*/ 16 h 156"/>
                <a:gd name="T10" fmla="*/ 79 w 90"/>
                <a:gd name="T11" fmla="*/ 16 h 156"/>
                <a:gd name="T12" fmla="*/ 77 w 90"/>
                <a:gd name="T13" fmla="*/ 15 h 156"/>
                <a:gd name="T14" fmla="*/ 75 w 90"/>
                <a:gd name="T15" fmla="*/ 14 h 156"/>
                <a:gd name="T16" fmla="*/ 74 w 90"/>
                <a:gd name="T17" fmla="*/ 14 h 156"/>
                <a:gd name="T18" fmla="*/ 72 w 90"/>
                <a:gd name="T19" fmla="*/ 13 h 156"/>
                <a:gd name="T20" fmla="*/ 70 w 90"/>
                <a:gd name="T21" fmla="*/ 12 h 156"/>
                <a:gd name="T22" fmla="*/ 68 w 90"/>
                <a:gd name="T23" fmla="*/ 11 h 156"/>
                <a:gd name="T24" fmla="*/ 66 w 90"/>
                <a:gd name="T25" fmla="*/ 10 h 156"/>
                <a:gd name="T26" fmla="*/ 63 w 90"/>
                <a:gd name="T27" fmla="*/ 7 h 156"/>
                <a:gd name="T28" fmla="*/ 61 w 90"/>
                <a:gd name="T29" fmla="*/ 6 h 156"/>
                <a:gd name="T30" fmla="*/ 57 w 90"/>
                <a:gd name="T31" fmla="*/ 3 h 156"/>
                <a:gd name="T32" fmla="*/ 56 w 90"/>
                <a:gd name="T33" fmla="*/ 2 h 156"/>
                <a:gd name="T34" fmla="*/ 54 w 90"/>
                <a:gd name="T35" fmla="*/ 0 h 156"/>
                <a:gd name="T36" fmla="*/ 0 w 90"/>
                <a:gd name="T37" fmla="*/ 143 h 156"/>
                <a:gd name="T38" fmla="*/ 36 w 90"/>
                <a:gd name="T39" fmla="*/ 156 h 156"/>
                <a:gd name="T40" fmla="*/ 90 w 90"/>
                <a:gd name="T41" fmla="*/ 18 h 156"/>
                <a:gd name="T42" fmla="*/ 85 w 90"/>
                <a:gd name="T43"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56">
                  <a:moveTo>
                    <a:pt x="85" y="17"/>
                  </a:moveTo>
                  <a:cubicBezTo>
                    <a:pt x="85" y="17"/>
                    <a:pt x="85" y="17"/>
                    <a:pt x="85" y="17"/>
                  </a:cubicBezTo>
                  <a:cubicBezTo>
                    <a:pt x="84" y="17"/>
                    <a:pt x="83" y="17"/>
                    <a:pt x="83" y="17"/>
                  </a:cubicBezTo>
                  <a:cubicBezTo>
                    <a:pt x="83" y="17"/>
                    <a:pt x="83" y="17"/>
                    <a:pt x="83" y="17"/>
                  </a:cubicBezTo>
                  <a:cubicBezTo>
                    <a:pt x="82" y="17"/>
                    <a:pt x="81" y="16"/>
                    <a:pt x="80" y="16"/>
                  </a:cubicBezTo>
                  <a:cubicBezTo>
                    <a:pt x="79" y="16"/>
                    <a:pt x="79" y="16"/>
                    <a:pt x="79" y="16"/>
                  </a:cubicBezTo>
                  <a:cubicBezTo>
                    <a:pt x="78" y="16"/>
                    <a:pt x="78" y="15"/>
                    <a:pt x="77" y="15"/>
                  </a:cubicBezTo>
                  <a:cubicBezTo>
                    <a:pt x="76" y="15"/>
                    <a:pt x="76" y="15"/>
                    <a:pt x="75" y="14"/>
                  </a:cubicBezTo>
                  <a:cubicBezTo>
                    <a:pt x="74" y="14"/>
                    <a:pt x="74" y="14"/>
                    <a:pt x="74" y="14"/>
                  </a:cubicBezTo>
                  <a:cubicBezTo>
                    <a:pt x="73" y="13"/>
                    <a:pt x="72" y="13"/>
                    <a:pt x="72" y="13"/>
                  </a:cubicBezTo>
                  <a:cubicBezTo>
                    <a:pt x="71" y="13"/>
                    <a:pt x="71" y="12"/>
                    <a:pt x="70" y="12"/>
                  </a:cubicBezTo>
                  <a:cubicBezTo>
                    <a:pt x="70" y="12"/>
                    <a:pt x="69" y="11"/>
                    <a:pt x="68" y="11"/>
                  </a:cubicBezTo>
                  <a:cubicBezTo>
                    <a:pt x="67" y="10"/>
                    <a:pt x="67" y="10"/>
                    <a:pt x="66" y="10"/>
                  </a:cubicBezTo>
                  <a:cubicBezTo>
                    <a:pt x="65" y="9"/>
                    <a:pt x="64" y="8"/>
                    <a:pt x="63" y="7"/>
                  </a:cubicBezTo>
                  <a:cubicBezTo>
                    <a:pt x="62" y="7"/>
                    <a:pt x="62" y="6"/>
                    <a:pt x="61" y="6"/>
                  </a:cubicBezTo>
                  <a:cubicBezTo>
                    <a:pt x="60" y="5"/>
                    <a:pt x="59" y="4"/>
                    <a:pt x="57" y="3"/>
                  </a:cubicBezTo>
                  <a:cubicBezTo>
                    <a:pt x="57" y="2"/>
                    <a:pt x="57" y="2"/>
                    <a:pt x="56" y="2"/>
                  </a:cubicBezTo>
                  <a:cubicBezTo>
                    <a:pt x="55" y="1"/>
                    <a:pt x="55" y="0"/>
                    <a:pt x="54" y="0"/>
                  </a:cubicBezTo>
                  <a:cubicBezTo>
                    <a:pt x="37" y="48"/>
                    <a:pt x="19" y="96"/>
                    <a:pt x="0" y="143"/>
                  </a:cubicBezTo>
                  <a:cubicBezTo>
                    <a:pt x="12" y="148"/>
                    <a:pt x="24" y="152"/>
                    <a:pt x="36" y="156"/>
                  </a:cubicBezTo>
                  <a:cubicBezTo>
                    <a:pt x="53" y="129"/>
                    <a:pt x="72" y="77"/>
                    <a:pt x="90" y="18"/>
                  </a:cubicBezTo>
                  <a:cubicBezTo>
                    <a:pt x="88" y="18"/>
                    <a:pt x="87" y="18"/>
                    <a:pt x="85" y="17"/>
                  </a:cubicBezTo>
                </a:path>
              </a:pathLst>
            </a:custGeom>
            <a:solidFill>
              <a:srgbClr val="60383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7" name="ïṩľiḓé"/>
            <p:cNvSpPr/>
            <p:nvPr/>
          </p:nvSpPr>
          <p:spPr bwMode="auto">
            <a:xfrm>
              <a:off x="5860199" y="1848000"/>
              <a:ext cx="117901" cy="208061"/>
            </a:xfrm>
            <a:custGeom>
              <a:avLst/>
              <a:gdLst>
                <a:gd name="T0" fmla="*/ 63 w 64"/>
                <a:gd name="T1" fmla="*/ 57 h 113"/>
                <a:gd name="T2" fmla="*/ 30 w 64"/>
                <a:gd name="T3" fmla="*/ 112 h 113"/>
                <a:gd name="T4" fmla="*/ 2 w 64"/>
                <a:gd name="T5" fmla="*/ 55 h 113"/>
                <a:gd name="T6" fmla="*/ 34 w 64"/>
                <a:gd name="T7" fmla="*/ 0 h 113"/>
                <a:gd name="T8" fmla="*/ 63 w 64"/>
                <a:gd name="T9" fmla="*/ 57 h 113"/>
              </a:gdLst>
              <a:ahLst/>
              <a:cxnLst>
                <a:cxn ang="0">
                  <a:pos x="T0" y="T1"/>
                </a:cxn>
                <a:cxn ang="0">
                  <a:pos x="T2" y="T3"/>
                </a:cxn>
                <a:cxn ang="0">
                  <a:pos x="T4" y="T5"/>
                </a:cxn>
                <a:cxn ang="0">
                  <a:pos x="T6" y="T7"/>
                </a:cxn>
                <a:cxn ang="0">
                  <a:pos x="T8" y="T9"/>
                </a:cxn>
              </a:cxnLst>
              <a:rect l="0" t="0" r="r" b="b"/>
              <a:pathLst>
                <a:path w="64" h="113">
                  <a:moveTo>
                    <a:pt x="63" y="57"/>
                  </a:moveTo>
                  <a:cubicBezTo>
                    <a:pt x="62" y="88"/>
                    <a:pt x="47" y="113"/>
                    <a:pt x="30" y="112"/>
                  </a:cubicBezTo>
                  <a:cubicBezTo>
                    <a:pt x="13" y="112"/>
                    <a:pt x="0" y="86"/>
                    <a:pt x="2" y="55"/>
                  </a:cubicBezTo>
                  <a:cubicBezTo>
                    <a:pt x="3" y="24"/>
                    <a:pt x="17" y="0"/>
                    <a:pt x="34" y="0"/>
                  </a:cubicBezTo>
                  <a:cubicBezTo>
                    <a:pt x="51" y="1"/>
                    <a:pt x="64" y="26"/>
                    <a:pt x="63" y="57"/>
                  </a:cubicBezTo>
                </a:path>
              </a:pathLst>
            </a:custGeom>
            <a:solidFill>
              <a:srgbClr val="12121C"/>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8" name="ís1ïḋe"/>
            <p:cNvSpPr/>
            <p:nvPr/>
          </p:nvSpPr>
          <p:spPr bwMode="auto">
            <a:xfrm>
              <a:off x="5921230" y="1879902"/>
              <a:ext cx="34677" cy="73515"/>
            </a:xfrm>
            <a:custGeom>
              <a:avLst/>
              <a:gdLst>
                <a:gd name="T0" fmla="*/ 18 w 19"/>
                <a:gd name="T1" fmla="*/ 20 h 40"/>
                <a:gd name="T2" fmla="*/ 8 w 19"/>
                <a:gd name="T3" fmla="*/ 40 h 40"/>
                <a:gd name="T4" fmla="*/ 0 w 19"/>
                <a:gd name="T5" fmla="*/ 19 h 40"/>
                <a:gd name="T6" fmla="*/ 10 w 19"/>
                <a:gd name="T7" fmla="*/ 0 h 40"/>
                <a:gd name="T8" fmla="*/ 18 w 19"/>
                <a:gd name="T9" fmla="*/ 20 h 40"/>
              </a:gdLst>
              <a:ahLst/>
              <a:cxnLst>
                <a:cxn ang="0">
                  <a:pos x="T0" y="T1"/>
                </a:cxn>
                <a:cxn ang="0">
                  <a:pos x="T2" y="T3"/>
                </a:cxn>
                <a:cxn ang="0">
                  <a:pos x="T4" y="T5"/>
                </a:cxn>
                <a:cxn ang="0">
                  <a:pos x="T6" y="T7"/>
                </a:cxn>
                <a:cxn ang="0">
                  <a:pos x="T8" y="T9"/>
                </a:cxn>
              </a:cxnLst>
              <a:rect l="0" t="0" r="r" b="b"/>
              <a:pathLst>
                <a:path w="19" h="40">
                  <a:moveTo>
                    <a:pt x="18" y="20"/>
                  </a:moveTo>
                  <a:cubicBezTo>
                    <a:pt x="18" y="31"/>
                    <a:pt x="13" y="40"/>
                    <a:pt x="8" y="40"/>
                  </a:cubicBezTo>
                  <a:cubicBezTo>
                    <a:pt x="3" y="39"/>
                    <a:pt x="0" y="30"/>
                    <a:pt x="0" y="19"/>
                  </a:cubicBezTo>
                  <a:cubicBezTo>
                    <a:pt x="0" y="9"/>
                    <a:pt x="5" y="0"/>
                    <a:pt x="10" y="0"/>
                  </a:cubicBezTo>
                  <a:cubicBezTo>
                    <a:pt x="15" y="0"/>
                    <a:pt x="19" y="9"/>
                    <a:pt x="18" y="2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39" name="iṡ1îdè"/>
            <p:cNvSpPr/>
            <p:nvPr/>
          </p:nvSpPr>
          <p:spPr bwMode="auto">
            <a:xfrm>
              <a:off x="5647976" y="1742582"/>
              <a:ext cx="241350" cy="249673"/>
            </a:xfrm>
            <a:custGeom>
              <a:avLst/>
              <a:gdLst>
                <a:gd name="T0" fmla="*/ 109 w 131"/>
                <a:gd name="T1" fmla="*/ 0 h 135"/>
                <a:gd name="T2" fmla="*/ 127 w 131"/>
                <a:gd name="T3" fmla="*/ 12 h 135"/>
                <a:gd name="T4" fmla="*/ 116 w 131"/>
                <a:gd name="T5" fmla="*/ 37 h 135"/>
                <a:gd name="T6" fmla="*/ 39 w 131"/>
                <a:gd name="T7" fmla="*/ 120 h 135"/>
                <a:gd name="T8" fmla="*/ 15 w 131"/>
                <a:gd name="T9" fmla="*/ 131 h 135"/>
                <a:gd name="T10" fmla="*/ 4 w 131"/>
                <a:gd name="T11" fmla="*/ 107 h 135"/>
                <a:gd name="T12" fmla="*/ 103 w 131"/>
                <a:gd name="T13" fmla="*/ 1 h 135"/>
                <a:gd name="T14" fmla="*/ 109 w 131"/>
                <a:gd name="T15" fmla="*/ 0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35">
                  <a:moveTo>
                    <a:pt x="109" y="0"/>
                  </a:moveTo>
                  <a:cubicBezTo>
                    <a:pt x="117" y="0"/>
                    <a:pt x="124" y="5"/>
                    <a:pt x="127" y="12"/>
                  </a:cubicBezTo>
                  <a:cubicBezTo>
                    <a:pt x="131" y="22"/>
                    <a:pt x="126" y="33"/>
                    <a:pt x="116" y="37"/>
                  </a:cubicBezTo>
                  <a:cubicBezTo>
                    <a:pt x="70" y="55"/>
                    <a:pt x="48" y="97"/>
                    <a:pt x="39" y="120"/>
                  </a:cubicBezTo>
                  <a:cubicBezTo>
                    <a:pt x="35" y="130"/>
                    <a:pt x="24" y="135"/>
                    <a:pt x="15" y="131"/>
                  </a:cubicBezTo>
                  <a:cubicBezTo>
                    <a:pt x="5" y="128"/>
                    <a:pt x="0" y="117"/>
                    <a:pt x="4" y="107"/>
                  </a:cubicBezTo>
                  <a:cubicBezTo>
                    <a:pt x="15" y="77"/>
                    <a:pt x="42" y="25"/>
                    <a:pt x="103" y="1"/>
                  </a:cubicBezTo>
                  <a:cubicBezTo>
                    <a:pt x="105" y="1"/>
                    <a:pt x="107" y="0"/>
                    <a:pt x="109" y="0"/>
                  </a:cubicBezTo>
                </a:path>
              </a:pathLst>
            </a:custGeom>
            <a:solidFill>
              <a:srgbClr val="60383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0" name="iṡļiḑe"/>
            <p:cNvSpPr/>
            <p:nvPr/>
          </p:nvSpPr>
          <p:spPr bwMode="auto">
            <a:xfrm>
              <a:off x="5281790" y="2168413"/>
              <a:ext cx="110966" cy="214996"/>
            </a:xfrm>
            <a:custGeom>
              <a:avLst/>
              <a:gdLst>
                <a:gd name="T0" fmla="*/ 32 w 60"/>
                <a:gd name="T1" fmla="*/ 3 h 116"/>
                <a:gd name="T2" fmla="*/ 8 w 60"/>
                <a:gd name="T3" fmla="*/ 69 h 116"/>
                <a:gd name="T4" fmla="*/ 41 w 60"/>
                <a:gd name="T5" fmla="*/ 116 h 116"/>
                <a:gd name="T6" fmla="*/ 60 w 60"/>
                <a:gd name="T7" fmla="*/ 11 h 116"/>
                <a:gd name="T8" fmla="*/ 32 w 60"/>
                <a:gd name="T9" fmla="*/ 3 h 116"/>
              </a:gdLst>
              <a:ahLst/>
              <a:cxnLst>
                <a:cxn ang="0">
                  <a:pos x="T0" y="T1"/>
                </a:cxn>
                <a:cxn ang="0">
                  <a:pos x="T2" y="T3"/>
                </a:cxn>
                <a:cxn ang="0">
                  <a:pos x="T4" y="T5"/>
                </a:cxn>
                <a:cxn ang="0">
                  <a:pos x="T6" y="T7"/>
                </a:cxn>
                <a:cxn ang="0">
                  <a:pos x="T8" y="T9"/>
                </a:cxn>
              </a:cxnLst>
              <a:rect l="0" t="0" r="r" b="b"/>
              <a:pathLst>
                <a:path w="60" h="116">
                  <a:moveTo>
                    <a:pt x="32" y="3"/>
                  </a:moveTo>
                  <a:cubicBezTo>
                    <a:pt x="11" y="8"/>
                    <a:pt x="0" y="37"/>
                    <a:pt x="8" y="69"/>
                  </a:cubicBezTo>
                  <a:cubicBezTo>
                    <a:pt x="13" y="92"/>
                    <a:pt x="26" y="109"/>
                    <a:pt x="41" y="116"/>
                  </a:cubicBezTo>
                  <a:cubicBezTo>
                    <a:pt x="60" y="11"/>
                    <a:pt x="60" y="11"/>
                    <a:pt x="60" y="11"/>
                  </a:cubicBezTo>
                  <a:cubicBezTo>
                    <a:pt x="52" y="4"/>
                    <a:pt x="42" y="0"/>
                    <a:pt x="32" y="3"/>
                  </a:cubicBezTo>
                </a:path>
              </a:pathLst>
            </a:custGeom>
            <a:solidFill>
              <a:srgbClr val="D5AA9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1" name="iṩ1íḑè"/>
            <p:cNvSpPr/>
            <p:nvPr/>
          </p:nvSpPr>
          <p:spPr bwMode="auto">
            <a:xfrm>
              <a:off x="5097310" y="1123949"/>
              <a:ext cx="1292749" cy="1525777"/>
            </a:xfrm>
            <a:custGeom>
              <a:avLst/>
              <a:gdLst>
                <a:gd name="T0" fmla="*/ 631 w 700"/>
                <a:gd name="T1" fmla="*/ 126 h 828"/>
                <a:gd name="T2" fmla="*/ 610 w 700"/>
                <a:gd name="T3" fmla="*/ 22 h 828"/>
                <a:gd name="T4" fmla="*/ 569 w 700"/>
                <a:gd name="T5" fmla="*/ 0 h 828"/>
                <a:gd name="T6" fmla="*/ 354 w 700"/>
                <a:gd name="T7" fmla="*/ 65 h 828"/>
                <a:gd name="T8" fmla="*/ 76 w 700"/>
                <a:gd name="T9" fmla="*/ 289 h 828"/>
                <a:gd name="T10" fmla="*/ 38 w 700"/>
                <a:gd name="T11" fmla="*/ 823 h 828"/>
                <a:gd name="T12" fmla="*/ 105 w 700"/>
                <a:gd name="T13" fmla="*/ 685 h 828"/>
                <a:gd name="T14" fmla="*/ 102 w 700"/>
                <a:gd name="T15" fmla="*/ 682 h 828"/>
                <a:gd name="T16" fmla="*/ 98 w 700"/>
                <a:gd name="T17" fmla="*/ 677 h 828"/>
                <a:gd name="T18" fmla="*/ 98 w 700"/>
                <a:gd name="T19" fmla="*/ 676 h 828"/>
                <a:gd name="T20" fmla="*/ 93 w 700"/>
                <a:gd name="T21" fmla="*/ 670 h 828"/>
                <a:gd name="T22" fmla="*/ 89 w 700"/>
                <a:gd name="T23" fmla="*/ 663 h 828"/>
                <a:gd name="T24" fmla="*/ 85 w 700"/>
                <a:gd name="T25" fmla="*/ 657 h 828"/>
                <a:gd name="T26" fmla="*/ 82 w 700"/>
                <a:gd name="T27" fmla="*/ 650 h 828"/>
                <a:gd name="T28" fmla="*/ 80 w 700"/>
                <a:gd name="T29" fmla="*/ 643 h 828"/>
                <a:gd name="T30" fmla="*/ 77 w 700"/>
                <a:gd name="T31" fmla="*/ 636 h 828"/>
                <a:gd name="T32" fmla="*/ 112 w 700"/>
                <a:gd name="T33" fmla="*/ 528 h 828"/>
                <a:gd name="T34" fmla="*/ 120 w 700"/>
                <a:gd name="T35" fmla="*/ 527 h 828"/>
                <a:gd name="T36" fmla="*/ 124 w 700"/>
                <a:gd name="T37" fmla="*/ 527 h 828"/>
                <a:gd name="T38" fmla="*/ 125 w 700"/>
                <a:gd name="T39" fmla="*/ 527 h 828"/>
                <a:gd name="T40" fmla="*/ 129 w 700"/>
                <a:gd name="T41" fmla="*/ 527 h 828"/>
                <a:gd name="T42" fmla="*/ 133 w 700"/>
                <a:gd name="T43" fmla="*/ 528 h 828"/>
                <a:gd name="T44" fmla="*/ 133 w 700"/>
                <a:gd name="T45" fmla="*/ 528 h 828"/>
                <a:gd name="T46" fmla="*/ 137 w 700"/>
                <a:gd name="T47" fmla="*/ 529 h 828"/>
                <a:gd name="T48" fmla="*/ 138 w 700"/>
                <a:gd name="T49" fmla="*/ 530 h 828"/>
                <a:gd name="T50" fmla="*/ 141 w 700"/>
                <a:gd name="T51" fmla="*/ 531 h 828"/>
                <a:gd name="T52" fmla="*/ 142 w 700"/>
                <a:gd name="T53" fmla="*/ 532 h 828"/>
                <a:gd name="T54" fmla="*/ 145 w 700"/>
                <a:gd name="T55" fmla="*/ 533 h 828"/>
                <a:gd name="T56" fmla="*/ 146 w 700"/>
                <a:gd name="T57" fmla="*/ 534 h 828"/>
                <a:gd name="T58" fmla="*/ 149 w 700"/>
                <a:gd name="T59" fmla="*/ 536 h 828"/>
                <a:gd name="T60" fmla="*/ 150 w 700"/>
                <a:gd name="T61" fmla="*/ 536 h 828"/>
                <a:gd name="T62" fmla="*/ 159 w 700"/>
                <a:gd name="T63" fmla="*/ 425 h 828"/>
                <a:gd name="T64" fmla="*/ 181 w 700"/>
                <a:gd name="T65" fmla="*/ 282 h 828"/>
                <a:gd name="T66" fmla="*/ 330 w 700"/>
                <a:gd name="T67" fmla="*/ 304 h 828"/>
                <a:gd name="T68" fmla="*/ 525 w 700"/>
                <a:gd name="T69" fmla="*/ 301 h 828"/>
                <a:gd name="T70" fmla="*/ 549 w 700"/>
                <a:gd name="T71" fmla="*/ 300 h 828"/>
                <a:gd name="T72" fmla="*/ 671 w 700"/>
                <a:gd name="T73" fmla="*/ 53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0" h="828">
                  <a:moveTo>
                    <a:pt x="671" y="53"/>
                  </a:moveTo>
                  <a:cubicBezTo>
                    <a:pt x="663" y="84"/>
                    <a:pt x="648" y="108"/>
                    <a:pt x="631" y="126"/>
                  </a:cubicBezTo>
                  <a:cubicBezTo>
                    <a:pt x="630" y="126"/>
                    <a:pt x="630" y="126"/>
                    <a:pt x="630" y="126"/>
                  </a:cubicBezTo>
                  <a:cubicBezTo>
                    <a:pt x="638" y="88"/>
                    <a:pt x="635" y="49"/>
                    <a:pt x="610" y="22"/>
                  </a:cubicBezTo>
                  <a:cubicBezTo>
                    <a:pt x="602" y="14"/>
                    <a:pt x="592" y="8"/>
                    <a:pt x="582" y="3"/>
                  </a:cubicBezTo>
                  <a:cubicBezTo>
                    <a:pt x="580" y="3"/>
                    <a:pt x="570" y="1"/>
                    <a:pt x="569" y="0"/>
                  </a:cubicBezTo>
                  <a:cubicBezTo>
                    <a:pt x="604" y="54"/>
                    <a:pt x="587" y="89"/>
                    <a:pt x="558" y="110"/>
                  </a:cubicBezTo>
                  <a:cubicBezTo>
                    <a:pt x="354" y="65"/>
                    <a:pt x="354" y="65"/>
                    <a:pt x="354" y="65"/>
                  </a:cubicBezTo>
                  <a:cubicBezTo>
                    <a:pt x="105" y="151"/>
                    <a:pt x="105" y="151"/>
                    <a:pt x="105" y="151"/>
                  </a:cubicBezTo>
                  <a:cubicBezTo>
                    <a:pt x="109" y="183"/>
                    <a:pt x="76" y="289"/>
                    <a:pt x="76" y="289"/>
                  </a:cubicBezTo>
                  <a:cubicBezTo>
                    <a:pt x="28" y="295"/>
                    <a:pt x="0" y="330"/>
                    <a:pt x="0" y="330"/>
                  </a:cubicBezTo>
                  <a:cubicBezTo>
                    <a:pt x="62" y="408"/>
                    <a:pt x="40" y="791"/>
                    <a:pt x="38" y="823"/>
                  </a:cubicBezTo>
                  <a:cubicBezTo>
                    <a:pt x="42" y="825"/>
                    <a:pt x="46" y="827"/>
                    <a:pt x="51" y="828"/>
                  </a:cubicBezTo>
                  <a:cubicBezTo>
                    <a:pt x="70" y="781"/>
                    <a:pt x="88" y="733"/>
                    <a:pt x="105" y="685"/>
                  </a:cubicBezTo>
                  <a:cubicBezTo>
                    <a:pt x="104" y="684"/>
                    <a:pt x="104" y="683"/>
                    <a:pt x="103" y="683"/>
                  </a:cubicBezTo>
                  <a:cubicBezTo>
                    <a:pt x="102" y="682"/>
                    <a:pt x="102" y="682"/>
                    <a:pt x="102" y="682"/>
                  </a:cubicBezTo>
                  <a:cubicBezTo>
                    <a:pt x="102" y="681"/>
                    <a:pt x="102" y="681"/>
                    <a:pt x="102" y="681"/>
                  </a:cubicBezTo>
                  <a:cubicBezTo>
                    <a:pt x="100" y="680"/>
                    <a:pt x="99" y="678"/>
                    <a:pt x="98" y="677"/>
                  </a:cubicBezTo>
                  <a:cubicBezTo>
                    <a:pt x="98" y="677"/>
                    <a:pt x="98" y="677"/>
                    <a:pt x="98" y="677"/>
                  </a:cubicBezTo>
                  <a:cubicBezTo>
                    <a:pt x="98" y="676"/>
                    <a:pt x="98" y="676"/>
                    <a:pt x="98" y="676"/>
                  </a:cubicBezTo>
                  <a:cubicBezTo>
                    <a:pt x="96" y="675"/>
                    <a:pt x="95" y="673"/>
                    <a:pt x="94" y="671"/>
                  </a:cubicBezTo>
                  <a:cubicBezTo>
                    <a:pt x="94" y="671"/>
                    <a:pt x="93" y="670"/>
                    <a:pt x="93" y="670"/>
                  </a:cubicBezTo>
                  <a:cubicBezTo>
                    <a:pt x="92" y="668"/>
                    <a:pt x="91" y="667"/>
                    <a:pt x="90" y="665"/>
                  </a:cubicBezTo>
                  <a:cubicBezTo>
                    <a:pt x="90" y="665"/>
                    <a:pt x="89" y="664"/>
                    <a:pt x="89" y="663"/>
                  </a:cubicBezTo>
                  <a:cubicBezTo>
                    <a:pt x="88" y="662"/>
                    <a:pt x="87" y="661"/>
                    <a:pt x="87" y="659"/>
                  </a:cubicBezTo>
                  <a:cubicBezTo>
                    <a:pt x="86" y="659"/>
                    <a:pt x="86" y="658"/>
                    <a:pt x="85" y="657"/>
                  </a:cubicBezTo>
                  <a:cubicBezTo>
                    <a:pt x="85" y="656"/>
                    <a:pt x="84" y="654"/>
                    <a:pt x="84" y="653"/>
                  </a:cubicBezTo>
                  <a:cubicBezTo>
                    <a:pt x="83" y="652"/>
                    <a:pt x="83" y="651"/>
                    <a:pt x="82" y="650"/>
                  </a:cubicBezTo>
                  <a:cubicBezTo>
                    <a:pt x="82" y="649"/>
                    <a:pt x="81" y="647"/>
                    <a:pt x="81" y="646"/>
                  </a:cubicBezTo>
                  <a:cubicBezTo>
                    <a:pt x="80" y="645"/>
                    <a:pt x="80" y="644"/>
                    <a:pt x="80" y="643"/>
                  </a:cubicBezTo>
                  <a:cubicBezTo>
                    <a:pt x="79" y="642"/>
                    <a:pt x="79" y="640"/>
                    <a:pt x="78" y="638"/>
                  </a:cubicBezTo>
                  <a:cubicBezTo>
                    <a:pt x="78" y="638"/>
                    <a:pt x="78" y="637"/>
                    <a:pt x="77" y="636"/>
                  </a:cubicBezTo>
                  <a:cubicBezTo>
                    <a:pt x="77" y="634"/>
                    <a:pt x="76" y="631"/>
                    <a:pt x="75" y="628"/>
                  </a:cubicBezTo>
                  <a:cubicBezTo>
                    <a:pt x="64" y="580"/>
                    <a:pt x="81" y="535"/>
                    <a:pt x="112" y="528"/>
                  </a:cubicBezTo>
                  <a:cubicBezTo>
                    <a:pt x="115" y="527"/>
                    <a:pt x="117" y="527"/>
                    <a:pt x="120" y="527"/>
                  </a:cubicBezTo>
                  <a:cubicBezTo>
                    <a:pt x="120" y="527"/>
                    <a:pt x="120" y="527"/>
                    <a:pt x="120" y="527"/>
                  </a:cubicBezTo>
                  <a:cubicBezTo>
                    <a:pt x="121" y="527"/>
                    <a:pt x="121" y="527"/>
                    <a:pt x="121" y="527"/>
                  </a:cubicBezTo>
                  <a:cubicBezTo>
                    <a:pt x="122" y="527"/>
                    <a:pt x="123" y="527"/>
                    <a:pt x="124" y="527"/>
                  </a:cubicBezTo>
                  <a:cubicBezTo>
                    <a:pt x="124" y="527"/>
                    <a:pt x="124" y="527"/>
                    <a:pt x="124" y="527"/>
                  </a:cubicBezTo>
                  <a:cubicBezTo>
                    <a:pt x="125" y="527"/>
                    <a:pt x="125" y="527"/>
                    <a:pt x="125" y="527"/>
                  </a:cubicBezTo>
                  <a:cubicBezTo>
                    <a:pt x="126" y="527"/>
                    <a:pt x="127" y="527"/>
                    <a:pt x="128" y="527"/>
                  </a:cubicBezTo>
                  <a:cubicBezTo>
                    <a:pt x="129" y="527"/>
                    <a:pt x="129" y="527"/>
                    <a:pt x="129" y="527"/>
                  </a:cubicBezTo>
                  <a:cubicBezTo>
                    <a:pt x="129" y="527"/>
                    <a:pt x="129" y="527"/>
                    <a:pt x="129" y="527"/>
                  </a:cubicBezTo>
                  <a:cubicBezTo>
                    <a:pt x="130" y="528"/>
                    <a:pt x="132" y="528"/>
                    <a:pt x="133" y="528"/>
                  </a:cubicBezTo>
                  <a:cubicBezTo>
                    <a:pt x="133" y="528"/>
                    <a:pt x="133" y="528"/>
                    <a:pt x="133" y="528"/>
                  </a:cubicBezTo>
                  <a:cubicBezTo>
                    <a:pt x="133" y="528"/>
                    <a:pt x="133" y="528"/>
                    <a:pt x="133" y="528"/>
                  </a:cubicBezTo>
                  <a:cubicBezTo>
                    <a:pt x="133" y="528"/>
                    <a:pt x="133" y="528"/>
                    <a:pt x="133" y="528"/>
                  </a:cubicBezTo>
                  <a:cubicBezTo>
                    <a:pt x="135" y="529"/>
                    <a:pt x="136" y="529"/>
                    <a:pt x="137" y="529"/>
                  </a:cubicBezTo>
                  <a:cubicBezTo>
                    <a:pt x="137" y="529"/>
                    <a:pt x="137" y="529"/>
                    <a:pt x="137" y="529"/>
                  </a:cubicBezTo>
                  <a:cubicBezTo>
                    <a:pt x="138" y="530"/>
                    <a:pt x="138" y="530"/>
                    <a:pt x="138" y="530"/>
                  </a:cubicBezTo>
                  <a:cubicBezTo>
                    <a:pt x="138" y="530"/>
                    <a:pt x="138" y="530"/>
                    <a:pt x="138" y="530"/>
                  </a:cubicBezTo>
                  <a:cubicBezTo>
                    <a:pt x="139" y="530"/>
                    <a:pt x="140" y="531"/>
                    <a:pt x="141" y="531"/>
                  </a:cubicBezTo>
                  <a:cubicBezTo>
                    <a:pt x="141" y="531"/>
                    <a:pt x="141" y="531"/>
                    <a:pt x="141" y="531"/>
                  </a:cubicBezTo>
                  <a:cubicBezTo>
                    <a:pt x="142" y="532"/>
                    <a:pt x="142" y="532"/>
                    <a:pt x="142" y="532"/>
                  </a:cubicBezTo>
                  <a:cubicBezTo>
                    <a:pt x="142" y="532"/>
                    <a:pt x="142" y="532"/>
                    <a:pt x="142" y="532"/>
                  </a:cubicBezTo>
                  <a:cubicBezTo>
                    <a:pt x="143" y="532"/>
                    <a:pt x="144" y="533"/>
                    <a:pt x="145" y="533"/>
                  </a:cubicBezTo>
                  <a:cubicBezTo>
                    <a:pt x="145" y="533"/>
                    <a:pt x="145" y="533"/>
                    <a:pt x="145" y="533"/>
                  </a:cubicBezTo>
                  <a:cubicBezTo>
                    <a:pt x="146" y="534"/>
                    <a:pt x="146" y="534"/>
                    <a:pt x="146" y="534"/>
                  </a:cubicBezTo>
                  <a:cubicBezTo>
                    <a:pt x="146" y="534"/>
                    <a:pt x="146" y="534"/>
                    <a:pt x="146" y="534"/>
                  </a:cubicBezTo>
                  <a:cubicBezTo>
                    <a:pt x="147" y="534"/>
                    <a:pt x="148" y="535"/>
                    <a:pt x="149" y="536"/>
                  </a:cubicBezTo>
                  <a:cubicBezTo>
                    <a:pt x="149" y="536"/>
                    <a:pt x="149" y="536"/>
                    <a:pt x="149" y="536"/>
                  </a:cubicBezTo>
                  <a:cubicBezTo>
                    <a:pt x="150" y="536"/>
                    <a:pt x="150" y="536"/>
                    <a:pt x="150" y="536"/>
                  </a:cubicBezTo>
                  <a:cubicBezTo>
                    <a:pt x="150" y="536"/>
                    <a:pt x="150" y="536"/>
                    <a:pt x="150" y="536"/>
                  </a:cubicBezTo>
                  <a:cubicBezTo>
                    <a:pt x="159" y="501"/>
                    <a:pt x="166" y="462"/>
                    <a:pt x="159" y="425"/>
                  </a:cubicBezTo>
                  <a:cubicBezTo>
                    <a:pt x="151" y="386"/>
                    <a:pt x="124" y="354"/>
                    <a:pt x="106" y="319"/>
                  </a:cubicBezTo>
                  <a:cubicBezTo>
                    <a:pt x="102" y="313"/>
                    <a:pt x="176" y="283"/>
                    <a:pt x="181" y="282"/>
                  </a:cubicBezTo>
                  <a:cubicBezTo>
                    <a:pt x="204" y="275"/>
                    <a:pt x="231" y="272"/>
                    <a:pt x="256" y="277"/>
                  </a:cubicBezTo>
                  <a:cubicBezTo>
                    <a:pt x="281" y="282"/>
                    <a:pt x="303" y="303"/>
                    <a:pt x="330" y="304"/>
                  </a:cubicBezTo>
                  <a:cubicBezTo>
                    <a:pt x="391" y="305"/>
                    <a:pt x="453" y="305"/>
                    <a:pt x="515" y="302"/>
                  </a:cubicBezTo>
                  <a:cubicBezTo>
                    <a:pt x="518" y="302"/>
                    <a:pt x="521" y="302"/>
                    <a:pt x="525" y="301"/>
                  </a:cubicBezTo>
                  <a:cubicBezTo>
                    <a:pt x="532" y="301"/>
                    <a:pt x="539" y="301"/>
                    <a:pt x="546" y="300"/>
                  </a:cubicBezTo>
                  <a:cubicBezTo>
                    <a:pt x="547" y="300"/>
                    <a:pt x="548" y="300"/>
                    <a:pt x="549" y="300"/>
                  </a:cubicBezTo>
                  <a:cubicBezTo>
                    <a:pt x="554" y="299"/>
                    <a:pt x="559" y="299"/>
                    <a:pt x="563" y="299"/>
                  </a:cubicBezTo>
                  <a:cubicBezTo>
                    <a:pt x="700" y="235"/>
                    <a:pt x="671" y="53"/>
                    <a:pt x="671" y="53"/>
                  </a:cubicBezTo>
                </a:path>
              </a:pathLst>
            </a:custGeom>
            <a:solidFill>
              <a:srgbClr val="804842"/>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2" name="îSḻïḑé"/>
            <p:cNvSpPr/>
            <p:nvPr/>
          </p:nvSpPr>
          <p:spPr bwMode="auto">
            <a:xfrm>
              <a:off x="5080665" y="1702357"/>
              <a:ext cx="192803" cy="339833"/>
            </a:xfrm>
            <a:custGeom>
              <a:avLst/>
              <a:gdLst>
                <a:gd name="T0" fmla="*/ 98 w 104"/>
                <a:gd name="T1" fmla="*/ 0 h 184"/>
                <a:gd name="T2" fmla="*/ 104 w 104"/>
                <a:gd name="T3" fmla="*/ 184 h 184"/>
                <a:gd name="T4" fmla="*/ 98 w 104"/>
                <a:gd name="T5" fmla="*/ 0 h 184"/>
              </a:gdLst>
              <a:ahLst/>
              <a:cxnLst>
                <a:cxn ang="0">
                  <a:pos x="T0" y="T1"/>
                </a:cxn>
                <a:cxn ang="0">
                  <a:pos x="T2" y="T3"/>
                </a:cxn>
                <a:cxn ang="0">
                  <a:pos x="T4" y="T5"/>
                </a:cxn>
              </a:cxnLst>
              <a:rect l="0" t="0" r="r" b="b"/>
              <a:pathLst>
                <a:path w="104" h="184">
                  <a:moveTo>
                    <a:pt x="98" y="0"/>
                  </a:moveTo>
                  <a:cubicBezTo>
                    <a:pt x="98" y="0"/>
                    <a:pt x="83" y="77"/>
                    <a:pt x="104" y="184"/>
                  </a:cubicBezTo>
                  <a:cubicBezTo>
                    <a:pt x="104" y="184"/>
                    <a:pt x="0" y="68"/>
                    <a:pt x="98" y="0"/>
                  </a:cubicBezTo>
                </a:path>
              </a:pathLst>
            </a:custGeom>
            <a:solidFill>
              <a:srgbClr val="8B5853"/>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3" name="ïṧlïďê"/>
            <p:cNvSpPr/>
            <p:nvPr/>
          </p:nvSpPr>
          <p:spPr bwMode="auto">
            <a:xfrm>
              <a:off x="5383046" y="1352815"/>
              <a:ext cx="363412" cy="244124"/>
            </a:xfrm>
            <a:custGeom>
              <a:avLst/>
              <a:gdLst>
                <a:gd name="T0" fmla="*/ 0 w 196"/>
                <a:gd name="T1" fmla="*/ 133 h 133"/>
                <a:gd name="T2" fmla="*/ 196 w 196"/>
                <a:gd name="T3" fmla="*/ 43 h 133"/>
                <a:gd name="T4" fmla="*/ 0 w 196"/>
                <a:gd name="T5" fmla="*/ 133 h 133"/>
              </a:gdLst>
              <a:ahLst/>
              <a:cxnLst>
                <a:cxn ang="0">
                  <a:pos x="T0" y="T1"/>
                </a:cxn>
                <a:cxn ang="0">
                  <a:pos x="T2" y="T3"/>
                </a:cxn>
                <a:cxn ang="0">
                  <a:pos x="T4" y="T5"/>
                </a:cxn>
              </a:cxnLst>
              <a:rect l="0" t="0" r="r" b="b"/>
              <a:pathLst>
                <a:path w="196" h="133">
                  <a:moveTo>
                    <a:pt x="0" y="133"/>
                  </a:moveTo>
                  <a:cubicBezTo>
                    <a:pt x="0" y="133"/>
                    <a:pt x="119" y="51"/>
                    <a:pt x="196" y="43"/>
                  </a:cubicBezTo>
                  <a:cubicBezTo>
                    <a:pt x="196" y="43"/>
                    <a:pt x="24" y="0"/>
                    <a:pt x="0" y="133"/>
                  </a:cubicBezTo>
                </a:path>
              </a:pathLst>
            </a:custGeom>
            <a:solidFill>
              <a:srgbClr val="8B5853"/>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4" name="iśḻîdê"/>
            <p:cNvSpPr/>
            <p:nvPr/>
          </p:nvSpPr>
          <p:spPr bwMode="auto">
            <a:xfrm>
              <a:off x="5510657" y="1426330"/>
              <a:ext cx="472991" cy="163674"/>
            </a:xfrm>
            <a:custGeom>
              <a:avLst/>
              <a:gdLst>
                <a:gd name="T0" fmla="*/ 0 w 256"/>
                <a:gd name="T1" fmla="*/ 89 h 89"/>
                <a:gd name="T2" fmla="*/ 256 w 256"/>
                <a:gd name="T3" fmla="*/ 13 h 89"/>
                <a:gd name="T4" fmla="*/ 0 w 256"/>
                <a:gd name="T5" fmla="*/ 89 h 89"/>
              </a:gdLst>
              <a:ahLst/>
              <a:cxnLst>
                <a:cxn ang="0">
                  <a:pos x="T0" y="T1"/>
                </a:cxn>
                <a:cxn ang="0">
                  <a:pos x="T2" y="T3"/>
                </a:cxn>
                <a:cxn ang="0">
                  <a:pos x="T4" y="T5"/>
                </a:cxn>
              </a:cxnLst>
              <a:rect l="0" t="0" r="r" b="b"/>
              <a:pathLst>
                <a:path w="256" h="89">
                  <a:moveTo>
                    <a:pt x="0" y="89"/>
                  </a:moveTo>
                  <a:cubicBezTo>
                    <a:pt x="0" y="89"/>
                    <a:pt x="28" y="0"/>
                    <a:pt x="256" y="13"/>
                  </a:cubicBezTo>
                  <a:cubicBezTo>
                    <a:pt x="256" y="13"/>
                    <a:pt x="166" y="77"/>
                    <a:pt x="0" y="89"/>
                  </a:cubicBezTo>
                </a:path>
              </a:pathLst>
            </a:custGeom>
            <a:solidFill>
              <a:srgbClr val="8B5853"/>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5" name="îŝļîḋe"/>
            <p:cNvSpPr/>
            <p:nvPr/>
          </p:nvSpPr>
          <p:spPr bwMode="auto">
            <a:xfrm>
              <a:off x="5613300" y="1438814"/>
              <a:ext cx="539571" cy="324574"/>
            </a:xfrm>
            <a:custGeom>
              <a:avLst/>
              <a:gdLst>
                <a:gd name="T0" fmla="*/ 0 w 292"/>
                <a:gd name="T1" fmla="*/ 99 h 176"/>
                <a:gd name="T2" fmla="*/ 292 w 292"/>
                <a:gd name="T3" fmla="*/ 0 h 176"/>
                <a:gd name="T4" fmla="*/ 0 w 292"/>
                <a:gd name="T5" fmla="*/ 99 h 176"/>
              </a:gdLst>
              <a:ahLst/>
              <a:cxnLst>
                <a:cxn ang="0">
                  <a:pos x="T0" y="T1"/>
                </a:cxn>
                <a:cxn ang="0">
                  <a:pos x="T2" y="T3"/>
                </a:cxn>
                <a:cxn ang="0">
                  <a:pos x="T4" y="T5"/>
                </a:cxn>
              </a:cxnLst>
              <a:rect l="0" t="0" r="r" b="b"/>
              <a:pathLst>
                <a:path w="292" h="176">
                  <a:moveTo>
                    <a:pt x="0" y="99"/>
                  </a:moveTo>
                  <a:cubicBezTo>
                    <a:pt x="0" y="99"/>
                    <a:pt x="209" y="94"/>
                    <a:pt x="292" y="0"/>
                  </a:cubicBezTo>
                  <a:cubicBezTo>
                    <a:pt x="292" y="0"/>
                    <a:pt x="266" y="176"/>
                    <a:pt x="0" y="99"/>
                  </a:cubicBezTo>
                </a:path>
              </a:pathLst>
            </a:custGeom>
            <a:solidFill>
              <a:srgbClr val="8B5853"/>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6" name="íṧḷidè"/>
            <p:cNvSpPr/>
            <p:nvPr/>
          </p:nvSpPr>
          <p:spPr bwMode="auto">
            <a:xfrm>
              <a:off x="6033582" y="2201702"/>
              <a:ext cx="2774" cy="277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lnTo>
                    <a:pt x="0" y="0"/>
                  </a:lnTo>
                  <a:lnTo>
                    <a:pt x="2" y="2"/>
                  </a:lnTo>
                  <a:close/>
                </a:path>
              </a:pathLst>
            </a:custGeom>
            <a:solidFill>
              <a:srgbClr val="F3CDB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7" name="îšľîḋe"/>
            <p:cNvSpPr/>
            <p:nvPr/>
          </p:nvSpPr>
          <p:spPr bwMode="auto">
            <a:xfrm>
              <a:off x="6138999" y="2261347"/>
              <a:ext cx="19419" cy="6936"/>
            </a:xfrm>
            <a:custGeom>
              <a:avLst/>
              <a:gdLst>
                <a:gd name="T0" fmla="*/ 10 w 10"/>
                <a:gd name="T1" fmla="*/ 4 h 4"/>
                <a:gd name="T2" fmla="*/ 0 w 10"/>
                <a:gd name="T3" fmla="*/ 0 h 4"/>
                <a:gd name="T4" fmla="*/ 10 w 10"/>
                <a:gd name="T5" fmla="*/ 4 h 4"/>
              </a:gdLst>
              <a:ahLst/>
              <a:cxnLst>
                <a:cxn ang="0">
                  <a:pos x="T0" y="T1"/>
                </a:cxn>
                <a:cxn ang="0">
                  <a:pos x="T2" y="T3"/>
                </a:cxn>
                <a:cxn ang="0">
                  <a:pos x="T4" y="T5"/>
                </a:cxn>
              </a:cxnLst>
              <a:rect l="0" t="0" r="r" b="b"/>
              <a:pathLst>
                <a:path w="10" h="4">
                  <a:moveTo>
                    <a:pt x="10" y="4"/>
                  </a:moveTo>
                  <a:cubicBezTo>
                    <a:pt x="7" y="3"/>
                    <a:pt x="3" y="2"/>
                    <a:pt x="0" y="0"/>
                  </a:cubicBezTo>
                  <a:cubicBezTo>
                    <a:pt x="3" y="2"/>
                    <a:pt x="7" y="3"/>
                    <a:pt x="10" y="4"/>
                  </a:cubicBezTo>
                  <a:close/>
                </a:path>
              </a:pathLst>
            </a:custGeom>
            <a:solidFill>
              <a:srgbClr val="F3CDB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8" name="iSḷíḓè"/>
            <p:cNvSpPr/>
            <p:nvPr/>
          </p:nvSpPr>
          <p:spPr bwMode="auto">
            <a:xfrm>
              <a:off x="6176451" y="2273830"/>
              <a:ext cx="11097" cy="4162"/>
            </a:xfrm>
            <a:custGeom>
              <a:avLst/>
              <a:gdLst>
                <a:gd name="T0" fmla="*/ 4 w 6"/>
                <a:gd name="T1" fmla="*/ 2 h 2"/>
                <a:gd name="T2" fmla="*/ 6 w 6"/>
                <a:gd name="T3" fmla="*/ 1 h 2"/>
                <a:gd name="T4" fmla="*/ 0 w 6"/>
                <a:gd name="T5" fmla="*/ 0 h 2"/>
                <a:gd name="T6" fmla="*/ 4 w 6"/>
                <a:gd name="T7" fmla="*/ 2 h 2"/>
              </a:gdLst>
              <a:ahLst/>
              <a:cxnLst>
                <a:cxn ang="0">
                  <a:pos x="T0" y="T1"/>
                </a:cxn>
                <a:cxn ang="0">
                  <a:pos x="T2" y="T3"/>
                </a:cxn>
                <a:cxn ang="0">
                  <a:pos x="T4" y="T5"/>
                </a:cxn>
                <a:cxn ang="0">
                  <a:pos x="T6" y="T7"/>
                </a:cxn>
              </a:cxnLst>
              <a:rect l="0" t="0" r="r" b="b"/>
              <a:pathLst>
                <a:path w="6" h="2">
                  <a:moveTo>
                    <a:pt x="4" y="2"/>
                  </a:moveTo>
                  <a:cubicBezTo>
                    <a:pt x="6" y="1"/>
                    <a:pt x="6" y="1"/>
                    <a:pt x="6" y="1"/>
                  </a:cubicBezTo>
                  <a:cubicBezTo>
                    <a:pt x="0" y="0"/>
                    <a:pt x="0" y="0"/>
                    <a:pt x="0" y="0"/>
                  </a:cubicBezTo>
                  <a:cubicBezTo>
                    <a:pt x="1" y="1"/>
                    <a:pt x="3" y="1"/>
                    <a:pt x="4" y="2"/>
                  </a:cubicBezTo>
                  <a:close/>
                </a:path>
              </a:pathLst>
            </a:custGeom>
            <a:solidFill>
              <a:srgbClr val="F3CDB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49" name="iṡľîďè"/>
            <p:cNvSpPr/>
            <p:nvPr/>
          </p:nvSpPr>
          <p:spPr bwMode="auto">
            <a:xfrm>
              <a:off x="6158418" y="2268282"/>
              <a:ext cx="18032" cy="5548"/>
            </a:xfrm>
            <a:custGeom>
              <a:avLst/>
              <a:gdLst>
                <a:gd name="T0" fmla="*/ 10 w 10"/>
                <a:gd name="T1" fmla="*/ 3 h 3"/>
                <a:gd name="T2" fmla="*/ 0 w 10"/>
                <a:gd name="T3" fmla="*/ 0 h 3"/>
                <a:gd name="T4" fmla="*/ 10 w 10"/>
                <a:gd name="T5" fmla="*/ 3 h 3"/>
              </a:gdLst>
              <a:ahLst/>
              <a:cxnLst>
                <a:cxn ang="0">
                  <a:pos x="T0" y="T1"/>
                </a:cxn>
                <a:cxn ang="0">
                  <a:pos x="T2" y="T3"/>
                </a:cxn>
                <a:cxn ang="0">
                  <a:pos x="T4" y="T5"/>
                </a:cxn>
              </a:cxnLst>
              <a:rect l="0" t="0" r="r" b="b"/>
              <a:pathLst>
                <a:path w="10" h="3">
                  <a:moveTo>
                    <a:pt x="10" y="3"/>
                  </a:moveTo>
                  <a:cubicBezTo>
                    <a:pt x="6" y="2"/>
                    <a:pt x="3" y="1"/>
                    <a:pt x="0" y="0"/>
                  </a:cubicBezTo>
                  <a:cubicBezTo>
                    <a:pt x="3" y="1"/>
                    <a:pt x="6" y="2"/>
                    <a:pt x="10" y="3"/>
                  </a:cubicBezTo>
                  <a:close/>
                </a:path>
              </a:pathLst>
            </a:custGeom>
            <a:solidFill>
              <a:srgbClr val="F3CDB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0" name="íṣliḓê"/>
            <p:cNvSpPr/>
            <p:nvPr/>
          </p:nvSpPr>
          <p:spPr bwMode="auto">
            <a:xfrm>
              <a:off x="6122354" y="2255798"/>
              <a:ext cx="16645" cy="5548"/>
            </a:xfrm>
            <a:custGeom>
              <a:avLst/>
              <a:gdLst>
                <a:gd name="T0" fmla="*/ 9 w 9"/>
                <a:gd name="T1" fmla="*/ 3 h 3"/>
                <a:gd name="T2" fmla="*/ 0 w 9"/>
                <a:gd name="T3" fmla="*/ 0 h 3"/>
                <a:gd name="T4" fmla="*/ 9 w 9"/>
                <a:gd name="T5" fmla="*/ 3 h 3"/>
              </a:gdLst>
              <a:ahLst/>
              <a:cxnLst>
                <a:cxn ang="0">
                  <a:pos x="T0" y="T1"/>
                </a:cxn>
                <a:cxn ang="0">
                  <a:pos x="T2" y="T3"/>
                </a:cxn>
                <a:cxn ang="0">
                  <a:pos x="T4" y="T5"/>
                </a:cxn>
              </a:cxnLst>
              <a:rect l="0" t="0" r="r" b="b"/>
              <a:pathLst>
                <a:path w="9" h="3">
                  <a:moveTo>
                    <a:pt x="9" y="3"/>
                  </a:moveTo>
                  <a:cubicBezTo>
                    <a:pt x="6" y="2"/>
                    <a:pt x="3" y="1"/>
                    <a:pt x="0" y="0"/>
                  </a:cubicBezTo>
                  <a:cubicBezTo>
                    <a:pt x="3" y="1"/>
                    <a:pt x="6" y="2"/>
                    <a:pt x="9" y="3"/>
                  </a:cubicBezTo>
                  <a:close/>
                </a:path>
              </a:pathLst>
            </a:custGeom>
            <a:solidFill>
              <a:srgbClr val="F3CDB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1" name="ïsḷïḑê"/>
            <p:cNvSpPr/>
            <p:nvPr/>
          </p:nvSpPr>
          <p:spPr bwMode="auto">
            <a:xfrm>
              <a:off x="6072420" y="2228057"/>
              <a:ext cx="9710" cy="6936"/>
            </a:xfrm>
            <a:custGeom>
              <a:avLst/>
              <a:gdLst>
                <a:gd name="T0" fmla="*/ 5 w 5"/>
                <a:gd name="T1" fmla="*/ 4 h 4"/>
                <a:gd name="T2" fmla="*/ 0 w 5"/>
                <a:gd name="T3" fmla="*/ 0 h 4"/>
                <a:gd name="T4" fmla="*/ 5 w 5"/>
                <a:gd name="T5" fmla="*/ 4 h 4"/>
              </a:gdLst>
              <a:ahLst/>
              <a:cxnLst>
                <a:cxn ang="0">
                  <a:pos x="T0" y="T1"/>
                </a:cxn>
                <a:cxn ang="0">
                  <a:pos x="T2" y="T3"/>
                </a:cxn>
                <a:cxn ang="0">
                  <a:pos x="T4" y="T5"/>
                </a:cxn>
              </a:cxnLst>
              <a:rect l="0" t="0" r="r" b="b"/>
              <a:pathLst>
                <a:path w="5" h="4">
                  <a:moveTo>
                    <a:pt x="5" y="4"/>
                  </a:moveTo>
                  <a:cubicBezTo>
                    <a:pt x="4" y="3"/>
                    <a:pt x="2" y="2"/>
                    <a:pt x="0" y="0"/>
                  </a:cubicBezTo>
                  <a:cubicBezTo>
                    <a:pt x="2" y="2"/>
                    <a:pt x="4" y="3"/>
                    <a:pt x="5" y="4"/>
                  </a:cubicBezTo>
                  <a:close/>
                </a:path>
              </a:pathLst>
            </a:custGeom>
            <a:solidFill>
              <a:srgbClr val="F3CDB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2" name="ïŝḷiḋe"/>
            <p:cNvSpPr/>
            <p:nvPr/>
          </p:nvSpPr>
          <p:spPr bwMode="auto">
            <a:xfrm>
              <a:off x="6055775" y="2218347"/>
              <a:ext cx="8322" cy="4162"/>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1"/>
                    <a:pt x="2" y="1"/>
                    <a:pt x="4" y="2"/>
                  </a:cubicBezTo>
                  <a:close/>
                </a:path>
              </a:pathLst>
            </a:custGeom>
            <a:solidFill>
              <a:srgbClr val="F3CDB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3" name="íṩ1îḍe"/>
            <p:cNvSpPr/>
            <p:nvPr/>
          </p:nvSpPr>
          <p:spPr bwMode="auto">
            <a:xfrm>
              <a:off x="6032195" y="2200316"/>
              <a:ext cx="1388" cy="1388"/>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F3CDB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4" name="iṡ1iḑê"/>
            <p:cNvSpPr/>
            <p:nvPr/>
          </p:nvSpPr>
          <p:spPr bwMode="auto">
            <a:xfrm>
              <a:off x="6105710" y="2246089"/>
              <a:ext cx="15258" cy="6936"/>
            </a:xfrm>
            <a:custGeom>
              <a:avLst/>
              <a:gdLst>
                <a:gd name="T0" fmla="*/ 8 w 8"/>
                <a:gd name="T1" fmla="*/ 4 h 4"/>
                <a:gd name="T2" fmla="*/ 0 w 8"/>
                <a:gd name="T3" fmla="*/ 0 h 4"/>
                <a:gd name="T4" fmla="*/ 8 w 8"/>
                <a:gd name="T5" fmla="*/ 4 h 4"/>
              </a:gdLst>
              <a:ahLst/>
              <a:cxnLst>
                <a:cxn ang="0">
                  <a:pos x="T0" y="T1"/>
                </a:cxn>
                <a:cxn ang="0">
                  <a:pos x="T2" y="T3"/>
                </a:cxn>
                <a:cxn ang="0">
                  <a:pos x="T4" y="T5"/>
                </a:cxn>
              </a:cxnLst>
              <a:rect l="0" t="0" r="r" b="b"/>
              <a:pathLst>
                <a:path w="8" h="4">
                  <a:moveTo>
                    <a:pt x="8" y="4"/>
                  </a:moveTo>
                  <a:cubicBezTo>
                    <a:pt x="5" y="3"/>
                    <a:pt x="2" y="2"/>
                    <a:pt x="0" y="0"/>
                  </a:cubicBezTo>
                  <a:cubicBezTo>
                    <a:pt x="2" y="2"/>
                    <a:pt x="5" y="3"/>
                    <a:pt x="8" y="4"/>
                  </a:cubicBezTo>
                  <a:close/>
                </a:path>
              </a:pathLst>
            </a:custGeom>
            <a:solidFill>
              <a:srgbClr val="F3CDB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6" name="îṣḻíďè"/>
            <p:cNvSpPr/>
            <p:nvPr/>
          </p:nvSpPr>
          <p:spPr bwMode="auto">
            <a:xfrm>
              <a:off x="6089065" y="2239154"/>
              <a:ext cx="13871" cy="5548"/>
            </a:xfrm>
            <a:custGeom>
              <a:avLst/>
              <a:gdLst>
                <a:gd name="T0" fmla="*/ 7 w 7"/>
                <a:gd name="T1" fmla="*/ 3 h 3"/>
                <a:gd name="T2" fmla="*/ 0 w 7"/>
                <a:gd name="T3" fmla="*/ 0 h 3"/>
                <a:gd name="T4" fmla="*/ 7 w 7"/>
                <a:gd name="T5" fmla="*/ 3 h 3"/>
              </a:gdLst>
              <a:ahLst/>
              <a:cxnLst>
                <a:cxn ang="0">
                  <a:pos x="T0" y="T1"/>
                </a:cxn>
                <a:cxn ang="0">
                  <a:pos x="T2" y="T3"/>
                </a:cxn>
                <a:cxn ang="0">
                  <a:pos x="T4" y="T5"/>
                </a:cxn>
              </a:cxnLst>
              <a:rect l="0" t="0" r="r" b="b"/>
              <a:pathLst>
                <a:path w="7" h="3">
                  <a:moveTo>
                    <a:pt x="7" y="3"/>
                  </a:moveTo>
                  <a:cubicBezTo>
                    <a:pt x="4" y="2"/>
                    <a:pt x="2" y="1"/>
                    <a:pt x="0" y="0"/>
                  </a:cubicBezTo>
                  <a:cubicBezTo>
                    <a:pt x="2" y="1"/>
                    <a:pt x="4" y="2"/>
                    <a:pt x="7" y="3"/>
                  </a:cubicBezTo>
                  <a:close/>
                </a:path>
              </a:pathLst>
            </a:custGeom>
            <a:solidFill>
              <a:srgbClr val="F3CDB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7" name="ïṩ1îḓe"/>
            <p:cNvSpPr/>
            <p:nvPr/>
          </p:nvSpPr>
          <p:spPr bwMode="auto">
            <a:xfrm>
              <a:off x="5285952" y="1624681"/>
              <a:ext cx="851661" cy="546506"/>
            </a:xfrm>
            <a:custGeom>
              <a:avLst/>
              <a:gdLst>
                <a:gd name="T0" fmla="*/ 413 w 461"/>
                <a:gd name="T1" fmla="*/ 30 h 296"/>
                <a:gd name="T2" fmla="*/ 154 w 461"/>
                <a:gd name="T3" fmla="*/ 5 h 296"/>
                <a:gd name="T4" fmla="*/ 4 w 461"/>
                <a:gd name="T5" fmla="*/ 47 h 296"/>
                <a:gd name="T6" fmla="*/ 48 w 461"/>
                <a:gd name="T7" fmla="*/ 264 h 296"/>
                <a:gd name="T8" fmla="*/ 48 w 461"/>
                <a:gd name="T9" fmla="*/ 265 h 296"/>
                <a:gd name="T10" fmla="*/ 51 w 461"/>
                <a:gd name="T11" fmla="*/ 267 h 296"/>
                <a:gd name="T12" fmla="*/ 53 w 461"/>
                <a:gd name="T13" fmla="*/ 268 h 296"/>
                <a:gd name="T14" fmla="*/ 55 w 461"/>
                <a:gd name="T15" fmla="*/ 270 h 296"/>
                <a:gd name="T16" fmla="*/ 57 w 461"/>
                <a:gd name="T17" fmla="*/ 271 h 296"/>
                <a:gd name="T18" fmla="*/ 59 w 461"/>
                <a:gd name="T19" fmla="*/ 273 h 296"/>
                <a:gd name="T20" fmla="*/ 61 w 461"/>
                <a:gd name="T21" fmla="*/ 275 h 296"/>
                <a:gd name="T22" fmla="*/ 63 w 461"/>
                <a:gd name="T23" fmla="*/ 277 h 296"/>
                <a:gd name="T24" fmla="*/ 64 w 461"/>
                <a:gd name="T25" fmla="*/ 279 h 296"/>
                <a:gd name="T26" fmla="*/ 66 w 461"/>
                <a:gd name="T27" fmla="*/ 282 h 296"/>
                <a:gd name="T28" fmla="*/ 68 w 461"/>
                <a:gd name="T29" fmla="*/ 284 h 296"/>
                <a:gd name="T30" fmla="*/ 70 w 461"/>
                <a:gd name="T31" fmla="*/ 286 h 296"/>
                <a:gd name="T32" fmla="*/ 72 w 461"/>
                <a:gd name="T33" fmla="*/ 289 h 296"/>
                <a:gd name="T34" fmla="*/ 73 w 461"/>
                <a:gd name="T35" fmla="*/ 291 h 296"/>
                <a:gd name="T36" fmla="*/ 76 w 461"/>
                <a:gd name="T37" fmla="*/ 296 h 296"/>
                <a:gd name="T38" fmla="*/ 28 w 461"/>
                <a:gd name="T39" fmla="*/ 50 h 296"/>
                <a:gd name="T40" fmla="*/ 228 w 461"/>
                <a:gd name="T41" fmla="*/ 81 h 296"/>
                <a:gd name="T42" fmla="*/ 230 w 461"/>
                <a:gd name="T43" fmla="*/ 79 h 296"/>
                <a:gd name="T44" fmla="*/ 233 w 461"/>
                <a:gd name="T45" fmla="*/ 77 h 296"/>
                <a:gd name="T46" fmla="*/ 237 w 461"/>
                <a:gd name="T47" fmla="*/ 75 h 296"/>
                <a:gd name="T48" fmla="*/ 240 w 461"/>
                <a:gd name="T49" fmla="*/ 73 h 296"/>
                <a:gd name="T50" fmla="*/ 245 w 461"/>
                <a:gd name="T51" fmla="*/ 71 h 296"/>
                <a:gd name="T52" fmla="*/ 250 w 461"/>
                <a:gd name="T53" fmla="*/ 69 h 296"/>
                <a:gd name="T54" fmla="*/ 255 w 461"/>
                <a:gd name="T55" fmla="*/ 68 h 296"/>
                <a:gd name="T56" fmla="*/ 261 w 461"/>
                <a:gd name="T57" fmla="*/ 66 h 296"/>
                <a:gd name="T58" fmla="*/ 267 w 461"/>
                <a:gd name="T59" fmla="*/ 64 h 296"/>
                <a:gd name="T60" fmla="*/ 273 w 461"/>
                <a:gd name="T61" fmla="*/ 62 h 296"/>
                <a:gd name="T62" fmla="*/ 279 w 461"/>
                <a:gd name="T63" fmla="*/ 60 h 296"/>
                <a:gd name="T64" fmla="*/ 287 w 461"/>
                <a:gd name="T65" fmla="*/ 58 h 296"/>
                <a:gd name="T66" fmla="*/ 294 w 461"/>
                <a:gd name="T67" fmla="*/ 56 h 296"/>
                <a:gd name="T68" fmla="*/ 301 w 461"/>
                <a:gd name="T69" fmla="*/ 55 h 296"/>
                <a:gd name="T70" fmla="*/ 308 w 461"/>
                <a:gd name="T71" fmla="*/ 53 h 296"/>
                <a:gd name="T72" fmla="*/ 315 w 461"/>
                <a:gd name="T73" fmla="*/ 51 h 296"/>
                <a:gd name="T74" fmla="*/ 323 w 461"/>
                <a:gd name="T75" fmla="*/ 50 h 296"/>
                <a:gd name="T76" fmla="*/ 330 w 461"/>
                <a:gd name="T77" fmla="*/ 48 h 296"/>
                <a:gd name="T78" fmla="*/ 337 w 461"/>
                <a:gd name="T79" fmla="*/ 46 h 296"/>
                <a:gd name="T80" fmla="*/ 345 w 461"/>
                <a:gd name="T81" fmla="*/ 45 h 296"/>
                <a:gd name="T82" fmla="*/ 352 w 461"/>
                <a:gd name="T83" fmla="*/ 43 h 296"/>
                <a:gd name="T84" fmla="*/ 358 w 461"/>
                <a:gd name="T85" fmla="*/ 42 h 296"/>
                <a:gd name="T86" fmla="*/ 366 w 461"/>
                <a:gd name="T87" fmla="*/ 41 h 296"/>
                <a:gd name="T88" fmla="*/ 372 w 461"/>
                <a:gd name="T89" fmla="*/ 39 h 296"/>
                <a:gd name="T90" fmla="*/ 384 w 461"/>
                <a:gd name="T91" fmla="*/ 37 h 296"/>
                <a:gd name="T92" fmla="*/ 390 w 461"/>
                <a:gd name="T93" fmla="*/ 36 h 296"/>
                <a:gd name="T94" fmla="*/ 396 w 461"/>
                <a:gd name="T95" fmla="*/ 35 h 296"/>
                <a:gd name="T96" fmla="*/ 401 w 461"/>
                <a:gd name="T97" fmla="*/ 34 h 296"/>
                <a:gd name="T98" fmla="*/ 405 w 461"/>
                <a:gd name="T99" fmla="*/ 33 h 296"/>
                <a:gd name="T100" fmla="*/ 409 w 461"/>
                <a:gd name="T101" fmla="*/ 33 h 296"/>
                <a:gd name="T102" fmla="*/ 413 w 461"/>
                <a:gd name="T103" fmla="*/ 32 h 296"/>
                <a:gd name="T104" fmla="*/ 415 w 461"/>
                <a:gd name="T105" fmla="*/ 32 h 296"/>
                <a:gd name="T106" fmla="*/ 416 w 461"/>
                <a:gd name="T107" fmla="*/ 31 h 296"/>
                <a:gd name="T108" fmla="*/ 419 w 461"/>
                <a:gd name="T109" fmla="*/ 31 h 296"/>
                <a:gd name="T110" fmla="*/ 420 w 461"/>
                <a:gd name="T111" fmla="*/ 31 h 296"/>
                <a:gd name="T112" fmla="*/ 422 w 461"/>
                <a:gd name="T113" fmla="*/ 31 h 296"/>
                <a:gd name="T114" fmla="*/ 422 w 461"/>
                <a:gd name="T115" fmla="*/ 30 h 296"/>
                <a:gd name="T116" fmla="*/ 449 w 461"/>
                <a:gd name="T117" fmla="*/ 30 h 296"/>
                <a:gd name="T118" fmla="*/ 461 w 461"/>
                <a:gd name="T119" fmla="*/ 2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1" h="296">
                  <a:moveTo>
                    <a:pt x="447" y="28"/>
                  </a:moveTo>
                  <a:cubicBezTo>
                    <a:pt x="436" y="29"/>
                    <a:pt x="424" y="29"/>
                    <a:pt x="413" y="30"/>
                  </a:cubicBezTo>
                  <a:cubicBezTo>
                    <a:pt x="351" y="34"/>
                    <a:pt x="289" y="33"/>
                    <a:pt x="228" y="32"/>
                  </a:cubicBezTo>
                  <a:cubicBezTo>
                    <a:pt x="201" y="31"/>
                    <a:pt x="179" y="10"/>
                    <a:pt x="154" y="5"/>
                  </a:cubicBezTo>
                  <a:cubicBezTo>
                    <a:pt x="129" y="0"/>
                    <a:pt x="102" y="3"/>
                    <a:pt x="79" y="10"/>
                  </a:cubicBezTo>
                  <a:cubicBezTo>
                    <a:pt x="74" y="11"/>
                    <a:pt x="0" y="41"/>
                    <a:pt x="4" y="47"/>
                  </a:cubicBezTo>
                  <a:cubicBezTo>
                    <a:pt x="22" y="82"/>
                    <a:pt x="49" y="114"/>
                    <a:pt x="57" y="153"/>
                  </a:cubicBezTo>
                  <a:cubicBezTo>
                    <a:pt x="64" y="190"/>
                    <a:pt x="57" y="229"/>
                    <a:pt x="48" y="264"/>
                  </a:cubicBezTo>
                  <a:cubicBezTo>
                    <a:pt x="48" y="264"/>
                    <a:pt x="48" y="264"/>
                    <a:pt x="48" y="264"/>
                  </a:cubicBezTo>
                  <a:cubicBezTo>
                    <a:pt x="48" y="265"/>
                    <a:pt x="48" y="265"/>
                    <a:pt x="48" y="265"/>
                  </a:cubicBezTo>
                  <a:cubicBezTo>
                    <a:pt x="49" y="265"/>
                    <a:pt x="49" y="265"/>
                    <a:pt x="49" y="265"/>
                  </a:cubicBezTo>
                  <a:cubicBezTo>
                    <a:pt x="49" y="265"/>
                    <a:pt x="50" y="266"/>
                    <a:pt x="51" y="267"/>
                  </a:cubicBezTo>
                  <a:cubicBezTo>
                    <a:pt x="51" y="267"/>
                    <a:pt x="51" y="267"/>
                    <a:pt x="51" y="267"/>
                  </a:cubicBezTo>
                  <a:cubicBezTo>
                    <a:pt x="52" y="267"/>
                    <a:pt x="52" y="267"/>
                    <a:pt x="53" y="268"/>
                  </a:cubicBezTo>
                  <a:cubicBezTo>
                    <a:pt x="53" y="268"/>
                    <a:pt x="53" y="268"/>
                    <a:pt x="53" y="268"/>
                  </a:cubicBezTo>
                  <a:cubicBezTo>
                    <a:pt x="54" y="268"/>
                    <a:pt x="54" y="269"/>
                    <a:pt x="55" y="270"/>
                  </a:cubicBezTo>
                  <a:cubicBezTo>
                    <a:pt x="55" y="270"/>
                    <a:pt x="55" y="270"/>
                    <a:pt x="55" y="270"/>
                  </a:cubicBezTo>
                  <a:cubicBezTo>
                    <a:pt x="56" y="270"/>
                    <a:pt x="56" y="271"/>
                    <a:pt x="57" y="271"/>
                  </a:cubicBezTo>
                  <a:cubicBezTo>
                    <a:pt x="57" y="271"/>
                    <a:pt x="57" y="271"/>
                    <a:pt x="57" y="271"/>
                  </a:cubicBezTo>
                  <a:cubicBezTo>
                    <a:pt x="58" y="272"/>
                    <a:pt x="58" y="273"/>
                    <a:pt x="59" y="273"/>
                  </a:cubicBezTo>
                  <a:cubicBezTo>
                    <a:pt x="59" y="274"/>
                    <a:pt x="59" y="274"/>
                    <a:pt x="59" y="274"/>
                  </a:cubicBezTo>
                  <a:cubicBezTo>
                    <a:pt x="60" y="274"/>
                    <a:pt x="60" y="275"/>
                    <a:pt x="61" y="275"/>
                  </a:cubicBezTo>
                  <a:cubicBezTo>
                    <a:pt x="61" y="275"/>
                    <a:pt x="61" y="275"/>
                    <a:pt x="61" y="275"/>
                  </a:cubicBezTo>
                  <a:cubicBezTo>
                    <a:pt x="61" y="276"/>
                    <a:pt x="62" y="277"/>
                    <a:pt x="63" y="277"/>
                  </a:cubicBezTo>
                  <a:cubicBezTo>
                    <a:pt x="63" y="278"/>
                    <a:pt x="63" y="278"/>
                    <a:pt x="63" y="278"/>
                  </a:cubicBezTo>
                  <a:cubicBezTo>
                    <a:pt x="63" y="278"/>
                    <a:pt x="64" y="279"/>
                    <a:pt x="64" y="279"/>
                  </a:cubicBezTo>
                  <a:cubicBezTo>
                    <a:pt x="64" y="280"/>
                    <a:pt x="64" y="280"/>
                    <a:pt x="64" y="280"/>
                  </a:cubicBezTo>
                  <a:cubicBezTo>
                    <a:pt x="65" y="280"/>
                    <a:pt x="66" y="281"/>
                    <a:pt x="66" y="282"/>
                  </a:cubicBezTo>
                  <a:cubicBezTo>
                    <a:pt x="66" y="282"/>
                    <a:pt x="66" y="282"/>
                    <a:pt x="66" y="282"/>
                  </a:cubicBezTo>
                  <a:cubicBezTo>
                    <a:pt x="67" y="283"/>
                    <a:pt x="68" y="283"/>
                    <a:pt x="68" y="284"/>
                  </a:cubicBezTo>
                  <a:cubicBezTo>
                    <a:pt x="68" y="284"/>
                    <a:pt x="68" y="284"/>
                    <a:pt x="68" y="284"/>
                  </a:cubicBezTo>
                  <a:cubicBezTo>
                    <a:pt x="69" y="285"/>
                    <a:pt x="69" y="286"/>
                    <a:pt x="70" y="286"/>
                  </a:cubicBezTo>
                  <a:cubicBezTo>
                    <a:pt x="70" y="286"/>
                    <a:pt x="70" y="286"/>
                    <a:pt x="70" y="286"/>
                  </a:cubicBezTo>
                  <a:cubicBezTo>
                    <a:pt x="70" y="287"/>
                    <a:pt x="71" y="288"/>
                    <a:pt x="72" y="289"/>
                  </a:cubicBezTo>
                  <a:cubicBezTo>
                    <a:pt x="72" y="289"/>
                    <a:pt x="72" y="289"/>
                    <a:pt x="72" y="289"/>
                  </a:cubicBezTo>
                  <a:cubicBezTo>
                    <a:pt x="72" y="290"/>
                    <a:pt x="73" y="291"/>
                    <a:pt x="73" y="291"/>
                  </a:cubicBezTo>
                  <a:cubicBezTo>
                    <a:pt x="73" y="291"/>
                    <a:pt x="73" y="291"/>
                    <a:pt x="73" y="291"/>
                  </a:cubicBezTo>
                  <a:cubicBezTo>
                    <a:pt x="74" y="293"/>
                    <a:pt x="75" y="295"/>
                    <a:pt x="76" y="296"/>
                  </a:cubicBezTo>
                  <a:cubicBezTo>
                    <a:pt x="95" y="219"/>
                    <a:pt x="108" y="157"/>
                    <a:pt x="108" y="157"/>
                  </a:cubicBezTo>
                  <a:cubicBezTo>
                    <a:pt x="106" y="105"/>
                    <a:pt x="28" y="50"/>
                    <a:pt x="28" y="50"/>
                  </a:cubicBezTo>
                  <a:cubicBezTo>
                    <a:pt x="28" y="50"/>
                    <a:pt x="167" y="34"/>
                    <a:pt x="223" y="74"/>
                  </a:cubicBezTo>
                  <a:cubicBezTo>
                    <a:pt x="226" y="78"/>
                    <a:pt x="228" y="81"/>
                    <a:pt x="228" y="81"/>
                  </a:cubicBezTo>
                  <a:cubicBezTo>
                    <a:pt x="228" y="80"/>
                    <a:pt x="229" y="80"/>
                    <a:pt x="230" y="79"/>
                  </a:cubicBezTo>
                  <a:cubicBezTo>
                    <a:pt x="230" y="79"/>
                    <a:pt x="230" y="79"/>
                    <a:pt x="230" y="79"/>
                  </a:cubicBezTo>
                  <a:cubicBezTo>
                    <a:pt x="231" y="78"/>
                    <a:pt x="232" y="78"/>
                    <a:pt x="233" y="77"/>
                  </a:cubicBezTo>
                  <a:cubicBezTo>
                    <a:pt x="233" y="77"/>
                    <a:pt x="233" y="77"/>
                    <a:pt x="233" y="77"/>
                  </a:cubicBezTo>
                  <a:cubicBezTo>
                    <a:pt x="234" y="76"/>
                    <a:pt x="235" y="76"/>
                    <a:pt x="236" y="75"/>
                  </a:cubicBezTo>
                  <a:cubicBezTo>
                    <a:pt x="237" y="75"/>
                    <a:pt x="237" y="75"/>
                    <a:pt x="237" y="75"/>
                  </a:cubicBezTo>
                  <a:cubicBezTo>
                    <a:pt x="238" y="74"/>
                    <a:pt x="239" y="74"/>
                    <a:pt x="240" y="73"/>
                  </a:cubicBezTo>
                  <a:cubicBezTo>
                    <a:pt x="240" y="73"/>
                    <a:pt x="240" y="73"/>
                    <a:pt x="240" y="73"/>
                  </a:cubicBezTo>
                  <a:cubicBezTo>
                    <a:pt x="242" y="73"/>
                    <a:pt x="243" y="72"/>
                    <a:pt x="244" y="71"/>
                  </a:cubicBezTo>
                  <a:cubicBezTo>
                    <a:pt x="245" y="71"/>
                    <a:pt x="245" y="71"/>
                    <a:pt x="245" y="71"/>
                  </a:cubicBezTo>
                  <a:cubicBezTo>
                    <a:pt x="246" y="71"/>
                    <a:pt x="248" y="70"/>
                    <a:pt x="249" y="70"/>
                  </a:cubicBezTo>
                  <a:cubicBezTo>
                    <a:pt x="250" y="69"/>
                    <a:pt x="250" y="69"/>
                    <a:pt x="250" y="69"/>
                  </a:cubicBezTo>
                  <a:cubicBezTo>
                    <a:pt x="252" y="69"/>
                    <a:pt x="253" y="68"/>
                    <a:pt x="255" y="68"/>
                  </a:cubicBezTo>
                  <a:cubicBezTo>
                    <a:pt x="255" y="68"/>
                    <a:pt x="255" y="68"/>
                    <a:pt x="255" y="68"/>
                  </a:cubicBezTo>
                  <a:cubicBezTo>
                    <a:pt x="257" y="67"/>
                    <a:pt x="258" y="66"/>
                    <a:pt x="260" y="66"/>
                  </a:cubicBezTo>
                  <a:cubicBezTo>
                    <a:pt x="261" y="66"/>
                    <a:pt x="261" y="66"/>
                    <a:pt x="261" y="66"/>
                  </a:cubicBezTo>
                  <a:cubicBezTo>
                    <a:pt x="263" y="65"/>
                    <a:pt x="264" y="65"/>
                    <a:pt x="266" y="64"/>
                  </a:cubicBezTo>
                  <a:cubicBezTo>
                    <a:pt x="267" y="64"/>
                    <a:pt x="267" y="64"/>
                    <a:pt x="267" y="64"/>
                  </a:cubicBezTo>
                  <a:cubicBezTo>
                    <a:pt x="269" y="63"/>
                    <a:pt x="271" y="63"/>
                    <a:pt x="273" y="62"/>
                  </a:cubicBezTo>
                  <a:cubicBezTo>
                    <a:pt x="273" y="62"/>
                    <a:pt x="273" y="62"/>
                    <a:pt x="273" y="62"/>
                  </a:cubicBezTo>
                  <a:cubicBezTo>
                    <a:pt x="275" y="61"/>
                    <a:pt x="277" y="61"/>
                    <a:pt x="279" y="60"/>
                  </a:cubicBezTo>
                  <a:cubicBezTo>
                    <a:pt x="279" y="60"/>
                    <a:pt x="279" y="60"/>
                    <a:pt x="279" y="60"/>
                  </a:cubicBezTo>
                  <a:cubicBezTo>
                    <a:pt x="281" y="60"/>
                    <a:pt x="283" y="59"/>
                    <a:pt x="286" y="58"/>
                  </a:cubicBezTo>
                  <a:cubicBezTo>
                    <a:pt x="286" y="58"/>
                    <a:pt x="286" y="58"/>
                    <a:pt x="287" y="58"/>
                  </a:cubicBezTo>
                  <a:cubicBezTo>
                    <a:pt x="289" y="58"/>
                    <a:pt x="291" y="57"/>
                    <a:pt x="293" y="57"/>
                  </a:cubicBezTo>
                  <a:cubicBezTo>
                    <a:pt x="293" y="57"/>
                    <a:pt x="293" y="56"/>
                    <a:pt x="294" y="56"/>
                  </a:cubicBezTo>
                  <a:cubicBezTo>
                    <a:pt x="296" y="56"/>
                    <a:pt x="298" y="55"/>
                    <a:pt x="300" y="55"/>
                  </a:cubicBezTo>
                  <a:cubicBezTo>
                    <a:pt x="301" y="55"/>
                    <a:pt x="301" y="55"/>
                    <a:pt x="301" y="55"/>
                  </a:cubicBezTo>
                  <a:cubicBezTo>
                    <a:pt x="303" y="54"/>
                    <a:pt x="305" y="54"/>
                    <a:pt x="307" y="53"/>
                  </a:cubicBezTo>
                  <a:cubicBezTo>
                    <a:pt x="308" y="53"/>
                    <a:pt x="308" y="53"/>
                    <a:pt x="308" y="53"/>
                  </a:cubicBezTo>
                  <a:cubicBezTo>
                    <a:pt x="310" y="52"/>
                    <a:pt x="312" y="52"/>
                    <a:pt x="314" y="51"/>
                  </a:cubicBezTo>
                  <a:cubicBezTo>
                    <a:pt x="315" y="51"/>
                    <a:pt x="315" y="51"/>
                    <a:pt x="315" y="51"/>
                  </a:cubicBezTo>
                  <a:cubicBezTo>
                    <a:pt x="318" y="51"/>
                    <a:pt x="320" y="50"/>
                    <a:pt x="322" y="50"/>
                  </a:cubicBezTo>
                  <a:cubicBezTo>
                    <a:pt x="323" y="50"/>
                    <a:pt x="323" y="50"/>
                    <a:pt x="323" y="50"/>
                  </a:cubicBezTo>
                  <a:cubicBezTo>
                    <a:pt x="325" y="49"/>
                    <a:pt x="327" y="49"/>
                    <a:pt x="329" y="48"/>
                  </a:cubicBezTo>
                  <a:cubicBezTo>
                    <a:pt x="330" y="48"/>
                    <a:pt x="330" y="48"/>
                    <a:pt x="330" y="48"/>
                  </a:cubicBezTo>
                  <a:cubicBezTo>
                    <a:pt x="332" y="48"/>
                    <a:pt x="334" y="47"/>
                    <a:pt x="336" y="47"/>
                  </a:cubicBezTo>
                  <a:cubicBezTo>
                    <a:pt x="336" y="47"/>
                    <a:pt x="337" y="46"/>
                    <a:pt x="337" y="46"/>
                  </a:cubicBezTo>
                  <a:cubicBezTo>
                    <a:pt x="339" y="46"/>
                    <a:pt x="341" y="46"/>
                    <a:pt x="344" y="45"/>
                  </a:cubicBezTo>
                  <a:cubicBezTo>
                    <a:pt x="344" y="45"/>
                    <a:pt x="344" y="45"/>
                    <a:pt x="345" y="45"/>
                  </a:cubicBezTo>
                  <a:cubicBezTo>
                    <a:pt x="347" y="44"/>
                    <a:pt x="349" y="44"/>
                    <a:pt x="351" y="44"/>
                  </a:cubicBezTo>
                  <a:cubicBezTo>
                    <a:pt x="352" y="43"/>
                    <a:pt x="352" y="43"/>
                    <a:pt x="352" y="43"/>
                  </a:cubicBezTo>
                  <a:cubicBezTo>
                    <a:pt x="354" y="43"/>
                    <a:pt x="356" y="43"/>
                    <a:pt x="358" y="42"/>
                  </a:cubicBezTo>
                  <a:cubicBezTo>
                    <a:pt x="358" y="42"/>
                    <a:pt x="358" y="42"/>
                    <a:pt x="358" y="42"/>
                  </a:cubicBezTo>
                  <a:cubicBezTo>
                    <a:pt x="360" y="42"/>
                    <a:pt x="362" y="41"/>
                    <a:pt x="364" y="41"/>
                  </a:cubicBezTo>
                  <a:cubicBezTo>
                    <a:pt x="365" y="41"/>
                    <a:pt x="365" y="41"/>
                    <a:pt x="366" y="41"/>
                  </a:cubicBezTo>
                  <a:cubicBezTo>
                    <a:pt x="368" y="40"/>
                    <a:pt x="369" y="40"/>
                    <a:pt x="371" y="40"/>
                  </a:cubicBezTo>
                  <a:cubicBezTo>
                    <a:pt x="372" y="39"/>
                    <a:pt x="372" y="39"/>
                    <a:pt x="372" y="39"/>
                  </a:cubicBezTo>
                  <a:cubicBezTo>
                    <a:pt x="376" y="39"/>
                    <a:pt x="380" y="38"/>
                    <a:pt x="384" y="37"/>
                  </a:cubicBezTo>
                  <a:cubicBezTo>
                    <a:pt x="384" y="37"/>
                    <a:pt x="384" y="37"/>
                    <a:pt x="384" y="37"/>
                  </a:cubicBezTo>
                  <a:cubicBezTo>
                    <a:pt x="386" y="37"/>
                    <a:pt x="388" y="36"/>
                    <a:pt x="389" y="36"/>
                  </a:cubicBezTo>
                  <a:cubicBezTo>
                    <a:pt x="390" y="36"/>
                    <a:pt x="390" y="36"/>
                    <a:pt x="390" y="36"/>
                  </a:cubicBezTo>
                  <a:cubicBezTo>
                    <a:pt x="392" y="36"/>
                    <a:pt x="394" y="35"/>
                    <a:pt x="395" y="35"/>
                  </a:cubicBezTo>
                  <a:cubicBezTo>
                    <a:pt x="396" y="35"/>
                    <a:pt x="396" y="35"/>
                    <a:pt x="396" y="35"/>
                  </a:cubicBezTo>
                  <a:cubicBezTo>
                    <a:pt x="397" y="35"/>
                    <a:pt x="398" y="35"/>
                    <a:pt x="400" y="34"/>
                  </a:cubicBezTo>
                  <a:cubicBezTo>
                    <a:pt x="401" y="34"/>
                    <a:pt x="401" y="34"/>
                    <a:pt x="401" y="34"/>
                  </a:cubicBezTo>
                  <a:cubicBezTo>
                    <a:pt x="402" y="34"/>
                    <a:pt x="403" y="34"/>
                    <a:pt x="404" y="33"/>
                  </a:cubicBezTo>
                  <a:cubicBezTo>
                    <a:pt x="405" y="33"/>
                    <a:pt x="405" y="33"/>
                    <a:pt x="405" y="33"/>
                  </a:cubicBezTo>
                  <a:cubicBezTo>
                    <a:pt x="406" y="33"/>
                    <a:pt x="408" y="33"/>
                    <a:pt x="409" y="33"/>
                  </a:cubicBezTo>
                  <a:cubicBezTo>
                    <a:pt x="409" y="33"/>
                    <a:pt x="409" y="33"/>
                    <a:pt x="409" y="33"/>
                  </a:cubicBezTo>
                  <a:cubicBezTo>
                    <a:pt x="410" y="32"/>
                    <a:pt x="412" y="32"/>
                    <a:pt x="413" y="32"/>
                  </a:cubicBezTo>
                  <a:cubicBezTo>
                    <a:pt x="413" y="32"/>
                    <a:pt x="413" y="32"/>
                    <a:pt x="413" y="32"/>
                  </a:cubicBezTo>
                  <a:cubicBezTo>
                    <a:pt x="413" y="32"/>
                    <a:pt x="413" y="32"/>
                    <a:pt x="413" y="32"/>
                  </a:cubicBezTo>
                  <a:cubicBezTo>
                    <a:pt x="413" y="32"/>
                    <a:pt x="414" y="32"/>
                    <a:pt x="415" y="32"/>
                  </a:cubicBezTo>
                  <a:cubicBezTo>
                    <a:pt x="415" y="32"/>
                    <a:pt x="415" y="32"/>
                    <a:pt x="415" y="32"/>
                  </a:cubicBezTo>
                  <a:cubicBezTo>
                    <a:pt x="415" y="32"/>
                    <a:pt x="416" y="31"/>
                    <a:pt x="416" y="31"/>
                  </a:cubicBezTo>
                  <a:cubicBezTo>
                    <a:pt x="416" y="31"/>
                    <a:pt x="416" y="31"/>
                    <a:pt x="416" y="31"/>
                  </a:cubicBezTo>
                  <a:cubicBezTo>
                    <a:pt x="418" y="31"/>
                    <a:pt x="418" y="31"/>
                    <a:pt x="419" y="31"/>
                  </a:cubicBezTo>
                  <a:cubicBezTo>
                    <a:pt x="419" y="31"/>
                    <a:pt x="419" y="31"/>
                    <a:pt x="419" y="31"/>
                  </a:cubicBezTo>
                  <a:cubicBezTo>
                    <a:pt x="420" y="31"/>
                    <a:pt x="420" y="31"/>
                    <a:pt x="420" y="31"/>
                  </a:cubicBezTo>
                  <a:cubicBezTo>
                    <a:pt x="420" y="31"/>
                    <a:pt x="420" y="31"/>
                    <a:pt x="420" y="31"/>
                  </a:cubicBezTo>
                  <a:cubicBezTo>
                    <a:pt x="421" y="31"/>
                    <a:pt x="421" y="31"/>
                    <a:pt x="422" y="31"/>
                  </a:cubicBezTo>
                  <a:cubicBezTo>
                    <a:pt x="422" y="31"/>
                    <a:pt x="422" y="31"/>
                    <a:pt x="422" y="31"/>
                  </a:cubicBezTo>
                  <a:cubicBezTo>
                    <a:pt x="422" y="30"/>
                    <a:pt x="422" y="30"/>
                    <a:pt x="422" y="30"/>
                  </a:cubicBezTo>
                  <a:cubicBezTo>
                    <a:pt x="431" y="30"/>
                    <a:pt x="439" y="30"/>
                    <a:pt x="444" y="30"/>
                  </a:cubicBezTo>
                  <a:cubicBezTo>
                    <a:pt x="446" y="30"/>
                    <a:pt x="448" y="30"/>
                    <a:pt x="449" y="30"/>
                  </a:cubicBezTo>
                  <a:cubicBezTo>
                    <a:pt x="451" y="30"/>
                    <a:pt x="452" y="31"/>
                    <a:pt x="452" y="31"/>
                  </a:cubicBezTo>
                  <a:cubicBezTo>
                    <a:pt x="455" y="29"/>
                    <a:pt x="458" y="28"/>
                    <a:pt x="461" y="27"/>
                  </a:cubicBezTo>
                  <a:cubicBezTo>
                    <a:pt x="457" y="27"/>
                    <a:pt x="452" y="27"/>
                    <a:pt x="447" y="28"/>
                  </a:cubicBezTo>
                  <a:close/>
                </a:path>
              </a:pathLst>
            </a:custGeom>
            <a:solidFill>
              <a:srgbClr val="60383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8" name="í$ľïḍê"/>
            <p:cNvSpPr/>
            <p:nvPr/>
          </p:nvSpPr>
          <p:spPr bwMode="auto">
            <a:xfrm>
              <a:off x="4779670" y="2823110"/>
              <a:ext cx="549280" cy="1260847"/>
            </a:xfrm>
            <a:custGeom>
              <a:avLst/>
              <a:gdLst>
                <a:gd name="T0" fmla="*/ 209 w 297"/>
                <a:gd name="T1" fmla="*/ 22 h 684"/>
                <a:gd name="T2" fmla="*/ 175 w 297"/>
                <a:gd name="T3" fmla="*/ 0 h 684"/>
                <a:gd name="T4" fmla="*/ 100 w 297"/>
                <a:gd name="T5" fmla="*/ 131 h 684"/>
                <a:gd name="T6" fmla="*/ 6 w 297"/>
                <a:gd name="T7" fmla="*/ 423 h 684"/>
                <a:gd name="T8" fmla="*/ 54 w 297"/>
                <a:gd name="T9" fmla="*/ 620 h 684"/>
                <a:gd name="T10" fmla="*/ 297 w 297"/>
                <a:gd name="T11" fmla="*/ 665 h 684"/>
                <a:gd name="T12" fmla="*/ 297 w 297"/>
                <a:gd name="T13" fmla="*/ 526 h 684"/>
                <a:gd name="T14" fmla="*/ 199 w 297"/>
                <a:gd name="T15" fmla="*/ 520 h 684"/>
                <a:gd name="T16" fmla="*/ 167 w 297"/>
                <a:gd name="T17" fmla="*/ 343 h 684"/>
                <a:gd name="T18" fmla="*/ 264 w 297"/>
                <a:gd name="T19" fmla="*/ 123 h 684"/>
                <a:gd name="T20" fmla="*/ 209 w 297"/>
                <a:gd name="T21" fmla="*/ 22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 h="684">
                  <a:moveTo>
                    <a:pt x="209" y="22"/>
                  </a:moveTo>
                  <a:cubicBezTo>
                    <a:pt x="175" y="0"/>
                    <a:pt x="175" y="0"/>
                    <a:pt x="175" y="0"/>
                  </a:cubicBezTo>
                  <a:cubicBezTo>
                    <a:pt x="176" y="1"/>
                    <a:pt x="105" y="121"/>
                    <a:pt x="100" y="131"/>
                  </a:cubicBezTo>
                  <a:cubicBezTo>
                    <a:pt x="55" y="221"/>
                    <a:pt x="15" y="321"/>
                    <a:pt x="6" y="423"/>
                  </a:cubicBezTo>
                  <a:cubicBezTo>
                    <a:pt x="0" y="490"/>
                    <a:pt x="7" y="568"/>
                    <a:pt x="54" y="620"/>
                  </a:cubicBezTo>
                  <a:cubicBezTo>
                    <a:pt x="112" y="684"/>
                    <a:pt x="219" y="677"/>
                    <a:pt x="297" y="665"/>
                  </a:cubicBezTo>
                  <a:cubicBezTo>
                    <a:pt x="297" y="526"/>
                    <a:pt x="297" y="526"/>
                    <a:pt x="297" y="526"/>
                  </a:cubicBezTo>
                  <a:cubicBezTo>
                    <a:pt x="297" y="535"/>
                    <a:pt x="205" y="522"/>
                    <a:pt x="199" y="520"/>
                  </a:cubicBezTo>
                  <a:cubicBezTo>
                    <a:pt x="110" y="491"/>
                    <a:pt x="145" y="405"/>
                    <a:pt x="167" y="343"/>
                  </a:cubicBezTo>
                  <a:cubicBezTo>
                    <a:pt x="192" y="270"/>
                    <a:pt x="218" y="186"/>
                    <a:pt x="264" y="123"/>
                  </a:cubicBezTo>
                  <a:lnTo>
                    <a:pt x="209" y="22"/>
                  </a:lnTo>
                  <a:close/>
                </a:path>
              </a:pathLst>
            </a:custGeom>
            <a:solidFill>
              <a:srgbClr val="27343A"/>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59" name="îS1íḍè"/>
            <p:cNvSpPr/>
            <p:nvPr/>
          </p:nvSpPr>
          <p:spPr bwMode="auto">
            <a:xfrm>
              <a:off x="6233320" y="2691339"/>
              <a:ext cx="685213" cy="753180"/>
            </a:xfrm>
            <a:custGeom>
              <a:avLst/>
              <a:gdLst>
                <a:gd name="T0" fmla="*/ 211 w 371"/>
                <a:gd name="T1" fmla="*/ 0 h 409"/>
                <a:gd name="T2" fmla="*/ 198 w 371"/>
                <a:gd name="T3" fmla="*/ 101 h 409"/>
                <a:gd name="T4" fmla="*/ 117 w 371"/>
                <a:gd name="T5" fmla="*/ 231 h 409"/>
                <a:gd name="T6" fmla="*/ 8 w 371"/>
                <a:gd name="T7" fmla="*/ 89 h 409"/>
                <a:gd name="T8" fmla="*/ 0 w 371"/>
                <a:gd name="T9" fmla="*/ 318 h 409"/>
                <a:gd name="T10" fmla="*/ 70 w 371"/>
                <a:gd name="T11" fmla="*/ 371 h 409"/>
                <a:gd name="T12" fmla="*/ 279 w 371"/>
                <a:gd name="T13" fmla="*/ 278 h 409"/>
                <a:gd name="T14" fmla="*/ 347 w 371"/>
                <a:gd name="T15" fmla="*/ 110 h 409"/>
                <a:gd name="T16" fmla="*/ 371 w 371"/>
                <a:gd name="T17" fmla="*/ 18 h 409"/>
                <a:gd name="T18" fmla="*/ 368 w 371"/>
                <a:gd name="T19" fmla="*/ 18 h 409"/>
                <a:gd name="T20" fmla="*/ 217 w 371"/>
                <a:gd name="T21" fmla="*/ 1 h 409"/>
                <a:gd name="T22" fmla="*/ 211 w 371"/>
                <a:gd name="T23"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409">
                  <a:moveTo>
                    <a:pt x="211" y="0"/>
                  </a:moveTo>
                  <a:cubicBezTo>
                    <a:pt x="215" y="1"/>
                    <a:pt x="199" y="95"/>
                    <a:pt x="198" y="101"/>
                  </a:cubicBezTo>
                  <a:cubicBezTo>
                    <a:pt x="187" y="148"/>
                    <a:pt x="167" y="210"/>
                    <a:pt x="117" y="231"/>
                  </a:cubicBezTo>
                  <a:cubicBezTo>
                    <a:pt x="55" y="256"/>
                    <a:pt x="24" y="160"/>
                    <a:pt x="8" y="89"/>
                  </a:cubicBezTo>
                  <a:cubicBezTo>
                    <a:pt x="8" y="144"/>
                    <a:pt x="5" y="227"/>
                    <a:pt x="0" y="318"/>
                  </a:cubicBezTo>
                  <a:cubicBezTo>
                    <a:pt x="20" y="339"/>
                    <a:pt x="43" y="358"/>
                    <a:pt x="70" y="371"/>
                  </a:cubicBezTo>
                  <a:cubicBezTo>
                    <a:pt x="149" y="409"/>
                    <a:pt x="240" y="345"/>
                    <a:pt x="279" y="278"/>
                  </a:cubicBezTo>
                  <a:cubicBezTo>
                    <a:pt x="309" y="226"/>
                    <a:pt x="330" y="167"/>
                    <a:pt x="347" y="110"/>
                  </a:cubicBezTo>
                  <a:cubicBezTo>
                    <a:pt x="350" y="102"/>
                    <a:pt x="371" y="18"/>
                    <a:pt x="371" y="18"/>
                  </a:cubicBezTo>
                  <a:cubicBezTo>
                    <a:pt x="371" y="18"/>
                    <a:pt x="370" y="18"/>
                    <a:pt x="368" y="18"/>
                  </a:cubicBezTo>
                  <a:cubicBezTo>
                    <a:pt x="348" y="16"/>
                    <a:pt x="244" y="4"/>
                    <a:pt x="217" y="1"/>
                  </a:cubicBezTo>
                  <a:cubicBezTo>
                    <a:pt x="213" y="0"/>
                    <a:pt x="211" y="0"/>
                    <a:pt x="211" y="0"/>
                  </a:cubicBezTo>
                  <a:close/>
                </a:path>
              </a:pathLst>
            </a:custGeom>
            <a:solidFill>
              <a:srgbClr val="27343A"/>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0" name="íṣliďè"/>
            <p:cNvSpPr/>
            <p:nvPr/>
          </p:nvSpPr>
          <p:spPr bwMode="auto">
            <a:xfrm>
              <a:off x="6632796" y="2000578"/>
              <a:ext cx="385606" cy="722664"/>
            </a:xfrm>
            <a:custGeom>
              <a:avLst/>
              <a:gdLst>
                <a:gd name="T0" fmla="*/ 206 w 209"/>
                <a:gd name="T1" fmla="*/ 196 h 392"/>
                <a:gd name="T2" fmla="*/ 81 w 209"/>
                <a:gd name="T3" fmla="*/ 180 h 392"/>
                <a:gd name="T4" fmla="*/ 111 w 209"/>
                <a:gd name="T5" fmla="*/ 42 h 392"/>
                <a:gd name="T6" fmla="*/ 60 w 209"/>
                <a:gd name="T7" fmla="*/ 79 h 392"/>
                <a:gd name="T8" fmla="*/ 61 w 209"/>
                <a:gd name="T9" fmla="*/ 87 h 392"/>
                <a:gd name="T10" fmla="*/ 28 w 209"/>
                <a:gd name="T11" fmla="*/ 199 h 392"/>
                <a:gd name="T12" fmla="*/ 98 w 209"/>
                <a:gd name="T13" fmla="*/ 212 h 392"/>
                <a:gd name="T14" fmla="*/ 83 w 209"/>
                <a:gd name="T15" fmla="*/ 314 h 392"/>
                <a:gd name="T16" fmla="*/ 74 w 209"/>
                <a:gd name="T17" fmla="*/ 319 h 392"/>
                <a:gd name="T18" fmla="*/ 5 w 209"/>
                <a:gd name="T19" fmla="*/ 279 h 392"/>
                <a:gd name="T20" fmla="*/ 6 w 209"/>
                <a:gd name="T21" fmla="*/ 373 h 392"/>
                <a:gd name="T22" fmla="*/ 4 w 209"/>
                <a:gd name="T23" fmla="*/ 372 h 392"/>
                <a:gd name="T24" fmla="*/ 0 w 209"/>
                <a:gd name="T25" fmla="*/ 337 h 392"/>
                <a:gd name="T26" fmla="*/ 1 w 209"/>
                <a:gd name="T27" fmla="*/ 375 h 392"/>
                <a:gd name="T28" fmla="*/ 152 w 209"/>
                <a:gd name="T29" fmla="*/ 392 h 392"/>
                <a:gd name="T30" fmla="*/ 158 w 209"/>
                <a:gd name="T31" fmla="*/ 375 h 392"/>
                <a:gd name="T32" fmla="*/ 191 w 209"/>
                <a:gd name="T33" fmla="*/ 310 h 392"/>
                <a:gd name="T34" fmla="*/ 208 w 209"/>
                <a:gd name="T35" fmla="*/ 247 h 392"/>
                <a:gd name="T36" fmla="*/ 206 w 209"/>
                <a:gd name="T37" fmla="*/ 1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9" h="392">
                  <a:moveTo>
                    <a:pt x="206" y="196"/>
                  </a:moveTo>
                  <a:cubicBezTo>
                    <a:pt x="208" y="172"/>
                    <a:pt x="81" y="180"/>
                    <a:pt x="81" y="180"/>
                  </a:cubicBezTo>
                  <a:cubicBezTo>
                    <a:pt x="130" y="149"/>
                    <a:pt x="126" y="72"/>
                    <a:pt x="111" y="42"/>
                  </a:cubicBezTo>
                  <a:cubicBezTo>
                    <a:pt x="96" y="12"/>
                    <a:pt x="54" y="0"/>
                    <a:pt x="60" y="79"/>
                  </a:cubicBezTo>
                  <a:cubicBezTo>
                    <a:pt x="60" y="81"/>
                    <a:pt x="61" y="84"/>
                    <a:pt x="61" y="87"/>
                  </a:cubicBezTo>
                  <a:cubicBezTo>
                    <a:pt x="61" y="127"/>
                    <a:pt x="44" y="168"/>
                    <a:pt x="28" y="199"/>
                  </a:cubicBezTo>
                  <a:cubicBezTo>
                    <a:pt x="55" y="200"/>
                    <a:pt x="91" y="203"/>
                    <a:pt x="98" y="212"/>
                  </a:cubicBezTo>
                  <a:cubicBezTo>
                    <a:pt x="98" y="212"/>
                    <a:pt x="124" y="291"/>
                    <a:pt x="83" y="314"/>
                  </a:cubicBezTo>
                  <a:cubicBezTo>
                    <a:pt x="79" y="316"/>
                    <a:pt x="76" y="318"/>
                    <a:pt x="74" y="319"/>
                  </a:cubicBezTo>
                  <a:cubicBezTo>
                    <a:pt x="54" y="324"/>
                    <a:pt x="21" y="323"/>
                    <a:pt x="5" y="279"/>
                  </a:cubicBezTo>
                  <a:cubicBezTo>
                    <a:pt x="6" y="373"/>
                    <a:pt x="6" y="373"/>
                    <a:pt x="6" y="373"/>
                  </a:cubicBezTo>
                  <a:cubicBezTo>
                    <a:pt x="5" y="372"/>
                    <a:pt x="5" y="372"/>
                    <a:pt x="4" y="372"/>
                  </a:cubicBezTo>
                  <a:cubicBezTo>
                    <a:pt x="3" y="362"/>
                    <a:pt x="2" y="350"/>
                    <a:pt x="0" y="337"/>
                  </a:cubicBezTo>
                  <a:cubicBezTo>
                    <a:pt x="1" y="375"/>
                    <a:pt x="1" y="375"/>
                    <a:pt x="1" y="375"/>
                  </a:cubicBezTo>
                  <a:cubicBezTo>
                    <a:pt x="28" y="378"/>
                    <a:pt x="132" y="390"/>
                    <a:pt x="152" y="392"/>
                  </a:cubicBezTo>
                  <a:cubicBezTo>
                    <a:pt x="155" y="384"/>
                    <a:pt x="157" y="377"/>
                    <a:pt x="158" y="375"/>
                  </a:cubicBezTo>
                  <a:cubicBezTo>
                    <a:pt x="168" y="354"/>
                    <a:pt x="182" y="331"/>
                    <a:pt x="191" y="310"/>
                  </a:cubicBezTo>
                  <a:cubicBezTo>
                    <a:pt x="199" y="290"/>
                    <a:pt x="209" y="269"/>
                    <a:pt x="208" y="247"/>
                  </a:cubicBezTo>
                  <a:cubicBezTo>
                    <a:pt x="208" y="230"/>
                    <a:pt x="204" y="213"/>
                    <a:pt x="206" y="196"/>
                  </a:cubicBezTo>
                  <a:close/>
                </a:path>
              </a:pathLst>
            </a:custGeom>
            <a:solidFill>
              <a:srgbClr val="F1C2A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1" name="ïŝļïḋê"/>
            <p:cNvSpPr/>
            <p:nvPr/>
          </p:nvSpPr>
          <p:spPr bwMode="auto">
            <a:xfrm>
              <a:off x="6614765" y="2366764"/>
              <a:ext cx="246898" cy="321800"/>
            </a:xfrm>
            <a:custGeom>
              <a:avLst/>
              <a:gdLst>
                <a:gd name="T0" fmla="*/ 16 w 134"/>
                <a:gd name="T1" fmla="*/ 175 h 175"/>
                <a:gd name="T2" fmla="*/ 15 w 134"/>
                <a:gd name="T3" fmla="*/ 81 h 175"/>
                <a:gd name="T4" fmla="*/ 84 w 134"/>
                <a:gd name="T5" fmla="*/ 121 h 175"/>
                <a:gd name="T6" fmla="*/ 93 w 134"/>
                <a:gd name="T7" fmla="*/ 116 h 175"/>
                <a:gd name="T8" fmla="*/ 108 w 134"/>
                <a:gd name="T9" fmla="*/ 14 h 175"/>
                <a:gd name="T10" fmla="*/ 38 w 134"/>
                <a:gd name="T11" fmla="*/ 1 h 175"/>
                <a:gd name="T12" fmla="*/ 6 w 134"/>
                <a:gd name="T13" fmla="*/ 1 h 175"/>
                <a:gd name="T14" fmla="*/ 2 w 134"/>
                <a:gd name="T15" fmla="*/ 2 h 175"/>
                <a:gd name="T16" fmla="*/ 10 w 134"/>
                <a:gd name="T17" fmla="*/ 139 h 175"/>
                <a:gd name="T18" fmla="*/ 14 w 134"/>
                <a:gd name="T19" fmla="*/ 174 h 175"/>
                <a:gd name="T20" fmla="*/ 16 w 134"/>
                <a:gd name="T21"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75">
                  <a:moveTo>
                    <a:pt x="16" y="175"/>
                  </a:moveTo>
                  <a:cubicBezTo>
                    <a:pt x="15" y="81"/>
                    <a:pt x="15" y="81"/>
                    <a:pt x="15" y="81"/>
                  </a:cubicBezTo>
                  <a:cubicBezTo>
                    <a:pt x="31" y="125"/>
                    <a:pt x="64" y="126"/>
                    <a:pt x="84" y="121"/>
                  </a:cubicBezTo>
                  <a:cubicBezTo>
                    <a:pt x="86" y="120"/>
                    <a:pt x="89" y="118"/>
                    <a:pt x="93" y="116"/>
                  </a:cubicBezTo>
                  <a:cubicBezTo>
                    <a:pt x="134" y="93"/>
                    <a:pt x="108" y="14"/>
                    <a:pt x="108" y="14"/>
                  </a:cubicBezTo>
                  <a:cubicBezTo>
                    <a:pt x="101" y="5"/>
                    <a:pt x="65" y="2"/>
                    <a:pt x="38" y="1"/>
                  </a:cubicBezTo>
                  <a:cubicBezTo>
                    <a:pt x="20" y="0"/>
                    <a:pt x="6" y="1"/>
                    <a:pt x="6" y="1"/>
                  </a:cubicBezTo>
                  <a:cubicBezTo>
                    <a:pt x="4" y="1"/>
                    <a:pt x="2" y="2"/>
                    <a:pt x="2" y="2"/>
                  </a:cubicBezTo>
                  <a:cubicBezTo>
                    <a:pt x="0" y="20"/>
                    <a:pt x="5" y="88"/>
                    <a:pt x="10" y="139"/>
                  </a:cubicBezTo>
                  <a:cubicBezTo>
                    <a:pt x="12" y="152"/>
                    <a:pt x="13" y="164"/>
                    <a:pt x="14" y="174"/>
                  </a:cubicBezTo>
                  <a:cubicBezTo>
                    <a:pt x="15" y="174"/>
                    <a:pt x="15" y="174"/>
                    <a:pt x="16" y="175"/>
                  </a:cubicBezTo>
                  <a:close/>
                </a:path>
              </a:pathLst>
            </a:custGeom>
            <a:solidFill>
              <a:srgbClr val="F2CCB3"/>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2" name="ïṩḷídê"/>
            <p:cNvSpPr/>
            <p:nvPr/>
          </p:nvSpPr>
          <p:spPr bwMode="auto">
            <a:xfrm>
              <a:off x="6799245" y="3000655"/>
              <a:ext cx="285736" cy="296833"/>
            </a:xfrm>
            <a:custGeom>
              <a:avLst/>
              <a:gdLst>
                <a:gd name="T0" fmla="*/ 126 w 155"/>
                <a:gd name="T1" fmla="*/ 38 h 161"/>
                <a:gd name="T2" fmla="*/ 128 w 155"/>
                <a:gd name="T3" fmla="*/ 138 h 161"/>
                <a:gd name="T4" fmla="*/ 29 w 155"/>
                <a:gd name="T5" fmla="*/ 123 h 161"/>
                <a:gd name="T6" fmla="*/ 27 w 155"/>
                <a:gd name="T7" fmla="*/ 23 h 161"/>
                <a:gd name="T8" fmla="*/ 126 w 155"/>
                <a:gd name="T9" fmla="*/ 38 h 161"/>
              </a:gdLst>
              <a:ahLst/>
              <a:cxnLst>
                <a:cxn ang="0">
                  <a:pos x="T0" y="T1"/>
                </a:cxn>
                <a:cxn ang="0">
                  <a:pos x="T2" y="T3"/>
                </a:cxn>
                <a:cxn ang="0">
                  <a:pos x="T4" y="T5"/>
                </a:cxn>
                <a:cxn ang="0">
                  <a:pos x="T6" y="T7"/>
                </a:cxn>
                <a:cxn ang="0">
                  <a:pos x="T8" y="T9"/>
                </a:cxn>
              </a:cxnLst>
              <a:rect l="0" t="0" r="r" b="b"/>
              <a:pathLst>
                <a:path w="155" h="161">
                  <a:moveTo>
                    <a:pt x="126" y="38"/>
                  </a:moveTo>
                  <a:cubicBezTo>
                    <a:pt x="154" y="69"/>
                    <a:pt x="155" y="114"/>
                    <a:pt x="128" y="138"/>
                  </a:cubicBezTo>
                  <a:cubicBezTo>
                    <a:pt x="102" y="161"/>
                    <a:pt x="57" y="155"/>
                    <a:pt x="29" y="123"/>
                  </a:cubicBezTo>
                  <a:cubicBezTo>
                    <a:pt x="1" y="92"/>
                    <a:pt x="0" y="47"/>
                    <a:pt x="27" y="23"/>
                  </a:cubicBezTo>
                  <a:cubicBezTo>
                    <a:pt x="54" y="0"/>
                    <a:pt x="98" y="6"/>
                    <a:pt x="126" y="38"/>
                  </a:cubicBezTo>
                  <a:close/>
                </a:path>
              </a:pathLst>
            </a:custGeom>
            <a:solidFill>
              <a:srgbClr val="47474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3" name="ïṧḷïḋè"/>
            <p:cNvSpPr/>
            <p:nvPr/>
          </p:nvSpPr>
          <p:spPr bwMode="auto">
            <a:xfrm>
              <a:off x="6467735" y="2985397"/>
              <a:ext cx="282962" cy="312091"/>
            </a:xfrm>
            <a:custGeom>
              <a:avLst/>
              <a:gdLst>
                <a:gd name="T0" fmla="*/ 133 w 153"/>
                <a:gd name="T1" fmla="*/ 54 h 169"/>
                <a:gd name="T2" fmla="*/ 113 w 153"/>
                <a:gd name="T3" fmla="*/ 152 h 169"/>
                <a:gd name="T4" fmla="*/ 20 w 153"/>
                <a:gd name="T5" fmla="*/ 115 h 169"/>
                <a:gd name="T6" fmla="*/ 40 w 153"/>
                <a:gd name="T7" fmla="*/ 17 h 169"/>
                <a:gd name="T8" fmla="*/ 133 w 153"/>
                <a:gd name="T9" fmla="*/ 54 h 169"/>
              </a:gdLst>
              <a:ahLst/>
              <a:cxnLst>
                <a:cxn ang="0">
                  <a:pos x="T0" y="T1"/>
                </a:cxn>
                <a:cxn ang="0">
                  <a:pos x="T2" y="T3"/>
                </a:cxn>
                <a:cxn ang="0">
                  <a:pos x="T4" y="T5"/>
                </a:cxn>
                <a:cxn ang="0">
                  <a:pos x="T6" y="T7"/>
                </a:cxn>
                <a:cxn ang="0">
                  <a:pos x="T8" y="T9"/>
                </a:cxn>
              </a:cxnLst>
              <a:rect l="0" t="0" r="r" b="b"/>
              <a:pathLst>
                <a:path w="153" h="169">
                  <a:moveTo>
                    <a:pt x="133" y="54"/>
                  </a:moveTo>
                  <a:cubicBezTo>
                    <a:pt x="153" y="91"/>
                    <a:pt x="144" y="135"/>
                    <a:pt x="113" y="152"/>
                  </a:cubicBezTo>
                  <a:cubicBezTo>
                    <a:pt x="81" y="169"/>
                    <a:pt x="40" y="152"/>
                    <a:pt x="20" y="115"/>
                  </a:cubicBezTo>
                  <a:cubicBezTo>
                    <a:pt x="0" y="78"/>
                    <a:pt x="9" y="34"/>
                    <a:pt x="40" y="17"/>
                  </a:cubicBezTo>
                  <a:cubicBezTo>
                    <a:pt x="71" y="0"/>
                    <a:pt x="113" y="17"/>
                    <a:pt x="133" y="54"/>
                  </a:cubicBezTo>
                  <a:close/>
                </a:path>
              </a:pathLst>
            </a:custGeom>
            <a:solidFill>
              <a:srgbClr val="47474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4" name="îśḻiḑé"/>
            <p:cNvSpPr/>
            <p:nvPr/>
          </p:nvSpPr>
          <p:spPr bwMode="auto">
            <a:xfrm>
              <a:off x="6584249" y="3207329"/>
              <a:ext cx="109579" cy="292672"/>
            </a:xfrm>
            <a:custGeom>
              <a:avLst/>
              <a:gdLst>
                <a:gd name="T0" fmla="*/ 79 w 79"/>
                <a:gd name="T1" fmla="*/ 107 h 211"/>
                <a:gd name="T2" fmla="*/ 75 w 79"/>
                <a:gd name="T3" fmla="*/ 211 h 211"/>
                <a:gd name="T4" fmla="*/ 0 w 79"/>
                <a:gd name="T5" fmla="*/ 110 h 211"/>
                <a:gd name="T6" fmla="*/ 10 w 79"/>
                <a:gd name="T7" fmla="*/ 0 h 211"/>
                <a:gd name="T8" fmla="*/ 79 w 79"/>
                <a:gd name="T9" fmla="*/ 107 h 211"/>
              </a:gdLst>
              <a:ahLst/>
              <a:cxnLst>
                <a:cxn ang="0">
                  <a:pos x="T0" y="T1"/>
                </a:cxn>
                <a:cxn ang="0">
                  <a:pos x="T2" y="T3"/>
                </a:cxn>
                <a:cxn ang="0">
                  <a:pos x="T4" y="T5"/>
                </a:cxn>
                <a:cxn ang="0">
                  <a:pos x="T6" y="T7"/>
                </a:cxn>
                <a:cxn ang="0">
                  <a:pos x="T8" y="T9"/>
                </a:cxn>
              </a:cxnLst>
              <a:rect l="0" t="0" r="r" b="b"/>
              <a:pathLst>
                <a:path w="79" h="211">
                  <a:moveTo>
                    <a:pt x="79" y="107"/>
                  </a:moveTo>
                  <a:lnTo>
                    <a:pt x="75" y="211"/>
                  </a:lnTo>
                  <a:lnTo>
                    <a:pt x="0" y="110"/>
                  </a:lnTo>
                  <a:lnTo>
                    <a:pt x="10" y="0"/>
                  </a:lnTo>
                  <a:lnTo>
                    <a:pt x="79" y="107"/>
                  </a:lnTo>
                  <a:close/>
                </a:path>
              </a:pathLst>
            </a:custGeom>
            <a:solidFill>
              <a:srgbClr val="807E8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5" name="ïślíde"/>
            <p:cNvSpPr/>
            <p:nvPr/>
          </p:nvSpPr>
          <p:spPr bwMode="auto">
            <a:xfrm>
              <a:off x="6688279" y="3290553"/>
              <a:ext cx="195577" cy="209448"/>
            </a:xfrm>
            <a:custGeom>
              <a:avLst/>
              <a:gdLst>
                <a:gd name="T0" fmla="*/ 0 w 141"/>
                <a:gd name="T1" fmla="*/ 151 h 151"/>
                <a:gd name="T2" fmla="*/ 140 w 141"/>
                <a:gd name="T3" fmla="*/ 90 h 151"/>
                <a:gd name="T4" fmla="*/ 141 w 141"/>
                <a:gd name="T5" fmla="*/ 0 h 151"/>
                <a:gd name="T6" fmla="*/ 4 w 141"/>
                <a:gd name="T7" fmla="*/ 47 h 151"/>
                <a:gd name="T8" fmla="*/ 0 w 141"/>
                <a:gd name="T9" fmla="*/ 151 h 151"/>
              </a:gdLst>
              <a:ahLst/>
              <a:cxnLst>
                <a:cxn ang="0">
                  <a:pos x="T0" y="T1"/>
                </a:cxn>
                <a:cxn ang="0">
                  <a:pos x="T2" y="T3"/>
                </a:cxn>
                <a:cxn ang="0">
                  <a:pos x="T4" y="T5"/>
                </a:cxn>
                <a:cxn ang="0">
                  <a:pos x="T6" y="T7"/>
                </a:cxn>
                <a:cxn ang="0">
                  <a:pos x="T8" y="T9"/>
                </a:cxn>
              </a:cxnLst>
              <a:rect l="0" t="0" r="r" b="b"/>
              <a:pathLst>
                <a:path w="141" h="151">
                  <a:moveTo>
                    <a:pt x="0" y="151"/>
                  </a:moveTo>
                  <a:lnTo>
                    <a:pt x="140" y="90"/>
                  </a:lnTo>
                  <a:lnTo>
                    <a:pt x="141" y="0"/>
                  </a:lnTo>
                  <a:lnTo>
                    <a:pt x="4" y="47"/>
                  </a:lnTo>
                  <a:lnTo>
                    <a:pt x="0" y="151"/>
                  </a:lnTo>
                  <a:close/>
                </a:path>
              </a:pathLst>
            </a:custGeom>
            <a:solidFill>
              <a:srgbClr val="8A916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6" name="iṧļîḑê"/>
            <p:cNvSpPr/>
            <p:nvPr/>
          </p:nvSpPr>
          <p:spPr bwMode="auto">
            <a:xfrm>
              <a:off x="6598120" y="3147684"/>
              <a:ext cx="285736" cy="208061"/>
            </a:xfrm>
            <a:custGeom>
              <a:avLst/>
              <a:gdLst>
                <a:gd name="T0" fmla="*/ 0 w 206"/>
                <a:gd name="T1" fmla="*/ 43 h 150"/>
                <a:gd name="T2" fmla="*/ 69 w 206"/>
                <a:gd name="T3" fmla="*/ 150 h 150"/>
                <a:gd name="T4" fmla="*/ 206 w 206"/>
                <a:gd name="T5" fmla="*/ 103 h 150"/>
                <a:gd name="T6" fmla="*/ 134 w 206"/>
                <a:gd name="T7" fmla="*/ 0 h 150"/>
                <a:gd name="T8" fmla="*/ 0 w 206"/>
                <a:gd name="T9" fmla="*/ 43 h 150"/>
              </a:gdLst>
              <a:ahLst/>
              <a:cxnLst>
                <a:cxn ang="0">
                  <a:pos x="T0" y="T1"/>
                </a:cxn>
                <a:cxn ang="0">
                  <a:pos x="T2" y="T3"/>
                </a:cxn>
                <a:cxn ang="0">
                  <a:pos x="T4" y="T5"/>
                </a:cxn>
                <a:cxn ang="0">
                  <a:pos x="T6" y="T7"/>
                </a:cxn>
                <a:cxn ang="0">
                  <a:pos x="T8" y="T9"/>
                </a:cxn>
              </a:cxnLst>
              <a:rect l="0" t="0" r="r" b="b"/>
              <a:pathLst>
                <a:path w="206" h="150">
                  <a:moveTo>
                    <a:pt x="0" y="43"/>
                  </a:moveTo>
                  <a:lnTo>
                    <a:pt x="69" y="150"/>
                  </a:lnTo>
                  <a:lnTo>
                    <a:pt x="206" y="103"/>
                  </a:lnTo>
                  <a:lnTo>
                    <a:pt x="134" y="0"/>
                  </a:lnTo>
                  <a:lnTo>
                    <a:pt x="0" y="43"/>
                  </a:lnTo>
                  <a:close/>
                </a:path>
              </a:pathLst>
            </a:custGeom>
            <a:solidFill>
              <a:srgbClr val="F2F1ED"/>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7" name="îṣḻîdê"/>
            <p:cNvSpPr/>
            <p:nvPr/>
          </p:nvSpPr>
          <p:spPr bwMode="auto">
            <a:xfrm>
              <a:off x="6750698" y="3365455"/>
              <a:ext cx="245512" cy="306543"/>
            </a:xfrm>
            <a:custGeom>
              <a:avLst/>
              <a:gdLst>
                <a:gd name="T0" fmla="*/ 133 w 133"/>
                <a:gd name="T1" fmla="*/ 143 h 166"/>
                <a:gd name="T2" fmla="*/ 48 w 133"/>
                <a:gd name="T3" fmla="*/ 16 h 166"/>
                <a:gd name="T4" fmla="*/ 44 w 133"/>
                <a:gd name="T5" fmla="*/ 10 h 166"/>
                <a:gd name="T6" fmla="*/ 44 w 133"/>
                <a:gd name="T7" fmla="*/ 10 h 166"/>
                <a:gd name="T8" fmla="*/ 44 w 133"/>
                <a:gd name="T9" fmla="*/ 10 h 166"/>
                <a:gd name="T10" fmla="*/ 24 w 133"/>
                <a:gd name="T11" fmla="*/ 1 h 166"/>
                <a:gd name="T12" fmla="*/ 0 w 133"/>
                <a:gd name="T13" fmla="*/ 24 h 166"/>
                <a:gd name="T14" fmla="*/ 4 w 133"/>
                <a:gd name="T15" fmla="*/ 35 h 166"/>
                <a:gd name="T16" fmla="*/ 90 w 133"/>
                <a:gd name="T17" fmla="*/ 166 h 166"/>
                <a:gd name="T18" fmla="*/ 125 w 133"/>
                <a:gd name="T19" fmla="*/ 147 h 166"/>
                <a:gd name="T20" fmla="*/ 133 w 133"/>
                <a:gd name="T21"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66">
                  <a:moveTo>
                    <a:pt x="133" y="143"/>
                  </a:moveTo>
                  <a:cubicBezTo>
                    <a:pt x="48" y="16"/>
                    <a:pt x="48" y="16"/>
                    <a:pt x="48" y="16"/>
                  </a:cubicBezTo>
                  <a:cubicBezTo>
                    <a:pt x="46" y="14"/>
                    <a:pt x="45" y="12"/>
                    <a:pt x="44" y="10"/>
                  </a:cubicBezTo>
                  <a:cubicBezTo>
                    <a:pt x="44" y="10"/>
                    <a:pt x="44" y="10"/>
                    <a:pt x="44" y="10"/>
                  </a:cubicBezTo>
                  <a:cubicBezTo>
                    <a:pt x="44" y="10"/>
                    <a:pt x="44" y="10"/>
                    <a:pt x="44" y="10"/>
                  </a:cubicBezTo>
                  <a:cubicBezTo>
                    <a:pt x="39" y="4"/>
                    <a:pt x="32" y="0"/>
                    <a:pt x="24" y="1"/>
                  </a:cubicBezTo>
                  <a:cubicBezTo>
                    <a:pt x="10" y="1"/>
                    <a:pt x="0" y="12"/>
                    <a:pt x="0" y="24"/>
                  </a:cubicBezTo>
                  <a:cubicBezTo>
                    <a:pt x="0" y="28"/>
                    <a:pt x="2" y="32"/>
                    <a:pt x="4" y="35"/>
                  </a:cubicBezTo>
                  <a:cubicBezTo>
                    <a:pt x="90" y="166"/>
                    <a:pt x="90" y="166"/>
                    <a:pt x="90" y="166"/>
                  </a:cubicBezTo>
                  <a:cubicBezTo>
                    <a:pt x="90" y="166"/>
                    <a:pt x="121" y="151"/>
                    <a:pt x="125" y="147"/>
                  </a:cubicBezTo>
                  <a:lnTo>
                    <a:pt x="133" y="143"/>
                  </a:lnTo>
                  <a:close/>
                </a:path>
              </a:pathLst>
            </a:custGeom>
            <a:solidFill>
              <a:srgbClr val="807E8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8" name="i$ḻiḍé"/>
            <p:cNvSpPr/>
            <p:nvPr/>
          </p:nvSpPr>
          <p:spPr bwMode="auto">
            <a:xfrm>
              <a:off x="5724266" y="2977075"/>
              <a:ext cx="312091" cy="348155"/>
            </a:xfrm>
            <a:custGeom>
              <a:avLst/>
              <a:gdLst>
                <a:gd name="T0" fmla="*/ 153 w 169"/>
                <a:gd name="T1" fmla="*/ 69 h 189"/>
                <a:gd name="T2" fmla="*/ 115 w 169"/>
                <a:gd name="T3" fmla="*/ 175 h 189"/>
                <a:gd name="T4" fmla="*/ 16 w 169"/>
                <a:gd name="T5" fmla="*/ 120 h 189"/>
                <a:gd name="T6" fmla="*/ 54 w 169"/>
                <a:gd name="T7" fmla="*/ 14 h 189"/>
                <a:gd name="T8" fmla="*/ 153 w 169"/>
                <a:gd name="T9" fmla="*/ 69 h 189"/>
              </a:gdLst>
              <a:ahLst/>
              <a:cxnLst>
                <a:cxn ang="0">
                  <a:pos x="T0" y="T1"/>
                </a:cxn>
                <a:cxn ang="0">
                  <a:pos x="T2" y="T3"/>
                </a:cxn>
                <a:cxn ang="0">
                  <a:pos x="T4" y="T5"/>
                </a:cxn>
                <a:cxn ang="0">
                  <a:pos x="T6" y="T7"/>
                </a:cxn>
                <a:cxn ang="0">
                  <a:pos x="T8" y="T9"/>
                </a:cxn>
              </a:cxnLst>
              <a:rect l="0" t="0" r="r" b="b"/>
              <a:pathLst>
                <a:path w="169" h="189">
                  <a:moveTo>
                    <a:pt x="153" y="69"/>
                  </a:moveTo>
                  <a:cubicBezTo>
                    <a:pt x="169" y="114"/>
                    <a:pt x="152" y="161"/>
                    <a:pt x="115" y="175"/>
                  </a:cubicBezTo>
                  <a:cubicBezTo>
                    <a:pt x="77" y="189"/>
                    <a:pt x="33" y="165"/>
                    <a:pt x="16" y="120"/>
                  </a:cubicBezTo>
                  <a:cubicBezTo>
                    <a:pt x="0" y="76"/>
                    <a:pt x="17" y="28"/>
                    <a:pt x="54" y="14"/>
                  </a:cubicBezTo>
                  <a:cubicBezTo>
                    <a:pt x="92" y="0"/>
                    <a:pt x="136" y="25"/>
                    <a:pt x="153" y="69"/>
                  </a:cubicBezTo>
                  <a:close/>
                </a:path>
              </a:pathLst>
            </a:custGeom>
            <a:solidFill>
              <a:srgbClr val="47474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69" name="îṩľïḑé"/>
            <p:cNvSpPr/>
            <p:nvPr/>
          </p:nvSpPr>
          <p:spPr bwMode="auto">
            <a:xfrm>
              <a:off x="5818586" y="3221199"/>
              <a:ext cx="123450" cy="341219"/>
            </a:xfrm>
            <a:custGeom>
              <a:avLst/>
              <a:gdLst>
                <a:gd name="T0" fmla="*/ 89 w 89"/>
                <a:gd name="T1" fmla="*/ 132 h 246"/>
                <a:gd name="T2" fmla="*/ 67 w 89"/>
                <a:gd name="T3" fmla="*/ 246 h 246"/>
                <a:gd name="T4" fmla="*/ 0 w 89"/>
                <a:gd name="T5" fmla="*/ 123 h 246"/>
                <a:gd name="T6" fmla="*/ 27 w 89"/>
                <a:gd name="T7" fmla="*/ 0 h 246"/>
                <a:gd name="T8" fmla="*/ 89 w 89"/>
                <a:gd name="T9" fmla="*/ 132 h 246"/>
              </a:gdLst>
              <a:ahLst/>
              <a:cxnLst>
                <a:cxn ang="0">
                  <a:pos x="T0" y="T1"/>
                </a:cxn>
                <a:cxn ang="0">
                  <a:pos x="T2" y="T3"/>
                </a:cxn>
                <a:cxn ang="0">
                  <a:pos x="T4" y="T5"/>
                </a:cxn>
                <a:cxn ang="0">
                  <a:pos x="T6" y="T7"/>
                </a:cxn>
                <a:cxn ang="0">
                  <a:pos x="T8" y="T9"/>
                </a:cxn>
              </a:cxnLst>
              <a:rect l="0" t="0" r="r" b="b"/>
              <a:pathLst>
                <a:path w="89" h="246">
                  <a:moveTo>
                    <a:pt x="89" y="132"/>
                  </a:moveTo>
                  <a:lnTo>
                    <a:pt x="67" y="246"/>
                  </a:lnTo>
                  <a:lnTo>
                    <a:pt x="0" y="123"/>
                  </a:lnTo>
                  <a:lnTo>
                    <a:pt x="27" y="0"/>
                  </a:lnTo>
                  <a:lnTo>
                    <a:pt x="89" y="132"/>
                  </a:lnTo>
                  <a:close/>
                </a:path>
              </a:pathLst>
            </a:custGeom>
            <a:solidFill>
              <a:srgbClr val="807E8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0" name="íš1ïḓê"/>
            <p:cNvSpPr/>
            <p:nvPr/>
          </p:nvSpPr>
          <p:spPr bwMode="auto">
            <a:xfrm>
              <a:off x="5911520" y="3359907"/>
              <a:ext cx="252447" cy="202512"/>
            </a:xfrm>
            <a:custGeom>
              <a:avLst/>
              <a:gdLst>
                <a:gd name="T0" fmla="*/ 0 w 182"/>
                <a:gd name="T1" fmla="*/ 146 h 146"/>
                <a:gd name="T2" fmla="*/ 166 w 182"/>
                <a:gd name="T3" fmla="*/ 101 h 146"/>
                <a:gd name="T4" fmla="*/ 182 w 182"/>
                <a:gd name="T5" fmla="*/ 0 h 146"/>
                <a:gd name="T6" fmla="*/ 22 w 182"/>
                <a:gd name="T7" fmla="*/ 32 h 146"/>
                <a:gd name="T8" fmla="*/ 0 w 182"/>
                <a:gd name="T9" fmla="*/ 146 h 146"/>
              </a:gdLst>
              <a:ahLst/>
              <a:cxnLst>
                <a:cxn ang="0">
                  <a:pos x="T0" y="T1"/>
                </a:cxn>
                <a:cxn ang="0">
                  <a:pos x="T2" y="T3"/>
                </a:cxn>
                <a:cxn ang="0">
                  <a:pos x="T4" y="T5"/>
                </a:cxn>
                <a:cxn ang="0">
                  <a:pos x="T6" y="T7"/>
                </a:cxn>
                <a:cxn ang="0">
                  <a:pos x="T8" y="T9"/>
                </a:cxn>
              </a:cxnLst>
              <a:rect l="0" t="0" r="r" b="b"/>
              <a:pathLst>
                <a:path w="182" h="146">
                  <a:moveTo>
                    <a:pt x="0" y="146"/>
                  </a:moveTo>
                  <a:lnTo>
                    <a:pt x="166" y="101"/>
                  </a:lnTo>
                  <a:lnTo>
                    <a:pt x="182" y="0"/>
                  </a:lnTo>
                  <a:lnTo>
                    <a:pt x="22" y="32"/>
                  </a:lnTo>
                  <a:lnTo>
                    <a:pt x="0" y="146"/>
                  </a:lnTo>
                  <a:close/>
                </a:path>
              </a:pathLst>
            </a:custGeom>
            <a:solidFill>
              <a:srgbClr val="8A916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1" name="îṥlîḋe"/>
            <p:cNvSpPr/>
            <p:nvPr/>
          </p:nvSpPr>
          <p:spPr bwMode="auto">
            <a:xfrm>
              <a:off x="5856037" y="3186522"/>
              <a:ext cx="307930" cy="217770"/>
            </a:xfrm>
            <a:custGeom>
              <a:avLst/>
              <a:gdLst>
                <a:gd name="T0" fmla="*/ 0 w 222"/>
                <a:gd name="T1" fmla="*/ 25 h 157"/>
                <a:gd name="T2" fmla="*/ 62 w 222"/>
                <a:gd name="T3" fmla="*/ 157 h 157"/>
                <a:gd name="T4" fmla="*/ 222 w 222"/>
                <a:gd name="T5" fmla="*/ 125 h 157"/>
                <a:gd name="T6" fmla="*/ 156 w 222"/>
                <a:gd name="T7" fmla="*/ 0 h 157"/>
                <a:gd name="T8" fmla="*/ 0 w 222"/>
                <a:gd name="T9" fmla="*/ 25 h 157"/>
              </a:gdLst>
              <a:ahLst/>
              <a:cxnLst>
                <a:cxn ang="0">
                  <a:pos x="T0" y="T1"/>
                </a:cxn>
                <a:cxn ang="0">
                  <a:pos x="T2" y="T3"/>
                </a:cxn>
                <a:cxn ang="0">
                  <a:pos x="T4" y="T5"/>
                </a:cxn>
                <a:cxn ang="0">
                  <a:pos x="T6" y="T7"/>
                </a:cxn>
                <a:cxn ang="0">
                  <a:pos x="T8" y="T9"/>
                </a:cxn>
              </a:cxnLst>
              <a:rect l="0" t="0" r="r" b="b"/>
              <a:pathLst>
                <a:path w="222" h="157">
                  <a:moveTo>
                    <a:pt x="0" y="25"/>
                  </a:moveTo>
                  <a:lnTo>
                    <a:pt x="62" y="157"/>
                  </a:lnTo>
                  <a:lnTo>
                    <a:pt x="222" y="125"/>
                  </a:lnTo>
                  <a:lnTo>
                    <a:pt x="156" y="0"/>
                  </a:lnTo>
                  <a:lnTo>
                    <a:pt x="0" y="25"/>
                  </a:lnTo>
                  <a:close/>
                </a:path>
              </a:pathLst>
            </a:custGeom>
            <a:solidFill>
              <a:srgbClr val="F2F1ED"/>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2" name="íślïdé"/>
            <p:cNvSpPr/>
            <p:nvPr/>
          </p:nvSpPr>
          <p:spPr bwMode="auto">
            <a:xfrm>
              <a:off x="6003066" y="3427873"/>
              <a:ext cx="221931" cy="374509"/>
            </a:xfrm>
            <a:custGeom>
              <a:avLst/>
              <a:gdLst>
                <a:gd name="T0" fmla="*/ 120 w 120"/>
                <a:gd name="T1" fmla="*/ 187 h 203"/>
                <a:gd name="T2" fmla="*/ 56 w 120"/>
                <a:gd name="T3" fmla="*/ 25 h 203"/>
                <a:gd name="T4" fmla="*/ 53 w 120"/>
                <a:gd name="T5" fmla="*/ 18 h 203"/>
                <a:gd name="T6" fmla="*/ 53 w 120"/>
                <a:gd name="T7" fmla="*/ 18 h 203"/>
                <a:gd name="T8" fmla="*/ 53 w 120"/>
                <a:gd name="T9" fmla="*/ 18 h 203"/>
                <a:gd name="T10" fmla="*/ 33 w 120"/>
                <a:gd name="T11" fmla="*/ 3 h 203"/>
                <a:gd name="T12" fmla="*/ 1 w 120"/>
                <a:gd name="T13" fmla="*/ 23 h 203"/>
                <a:gd name="T14" fmla="*/ 3 w 120"/>
                <a:gd name="T15" fmla="*/ 36 h 203"/>
                <a:gd name="T16" fmla="*/ 67 w 120"/>
                <a:gd name="T17" fmla="*/ 203 h 203"/>
                <a:gd name="T18" fmla="*/ 111 w 120"/>
                <a:gd name="T19" fmla="*/ 190 h 203"/>
                <a:gd name="T20" fmla="*/ 120 w 120"/>
                <a:gd name="T21" fmla="*/ 18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203">
                  <a:moveTo>
                    <a:pt x="120" y="187"/>
                  </a:moveTo>
                  <a:cubicBezTo>
                    <a:pt x="56" y="25"/>
                    <a:pt x="56" y="25"/>
                    <a:pt x="56" y="25"/>
                  </a:cubicBezTo>
                  <a:cubicBezTo>
                    <a:pt x="55" y="23"/>
                    <a:pt x="54" y="20"/>
                    <a:pt x="53" y="18"/>
                  </a:cubicBezTo>
                  <a:cubicBezTo>
                    <a:pt x="53" y="18"/>
                    <a:pt x="53" y="18"/>
                    <a:pt x="53" y="18"/>
                  </a:cubicBezTo>
                  <a:cubicBezTo>
                    <a:pt x="53" y="18"/>
                    <a:pt x="53" y="18"/>
                    <a:pt x="53" y="18"/>
                  </a:cubicBezTo>
                  <a:cubicBezTo>
                    <a:pt x="49" y="10"/>
                    <a:pt x="42" y="4"/>
                    <a:pt x="33" y="3"/>
                  </a:cubicBezTo>
                  <a:cubicBezTo>
                    <a:pt x="17" y="0"/>
                    <a:pt x="3" y="9"/>
                    <a:pt x="1" y="23"/>
                  </a:cubicBezTo>
                  <a:cubicBezTo>
                    <a:pt x="0" y="28"/>
                    <a:pt x="1" y="32"/>
                    <a:pt x="3" y="36"/>
                  </a:cubicBezTo>
                  <a:cubicBezTo>
                    <a:pt x="67" y="203"/>
                    <a:pt x="67" y="203"/>
                    <a:pt x="67" y="203"/>
                  </a:cubicBezTo>
                  <a:cubicBezTo>
                    <a:pt x="67" y="203"/>
                    <a:pt x="105" y="194"/>
                    <a:pt x="111" y="190"/>
                  </a:cubicBezTo>
                  <a:lnTo>
                    <a:pt x="120" y="187"/>
                  </a:lnTo>
                  <a:close/>
                </a:path>
              </a:pathLst>
            </a:custGeom>
            <a:solidFill>
              <a:srgbClr val="807E8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3" name="íslïďè"/>
            <p:cNvSpPr/>
            <p:nvPr/>
          </p:nvSpPr>
          <p:spPr bwMode="auto">
            <a:xfrm>
              <a:off x="6136225" y="2997881"/>
              <a:ext cx="287124" cy="317640"/>
            </a:xfrm>
            <a:custGeom>
              <a:avLst/>
              <a:gdLst>
                <a:gd name="T0" fmla="*/ 138 w 156"/>
                <a:gd name="T1" fmla="*/ 59 h 172"/>
                <a:gd name="T2" fmla="*/ 110 w 156"/>
                <a:gd name="T3" fmla="*/ 157 h 172"/>
                <a:gd name="T4" fmla="*/ 18 w 156"/>
                <a:gd name="T5" fmla="*/ 113 h 172"/>
                <a:gd name="T6" fmla="*/ 45 w 156"/>
                <a:gd name="T7" fmla="*/ 15 h 172"/>
                <a:gd name="T8" fmla="*/ 138 w 156"/>
                <a:gd name="T9" fmla="*/ 59 h 172"/>
              </a:gdLst>
              <a:ahLst/>
              <a:cxnLst>
                <a:cxn ang="0">
                  <a:pos x="T0" y="T1"/>
                </a:cxn>
                <a:cxn ang="0">
                  <a:pos x="T2" y="T3"/>
                </a:cxn>
                <a:cxn ang="0">
                  <a:pos x="T4" y="T5"/>
                </a:cxn>
                <a:cxn ang="0">
                  <a:pos x="T6" y="T7"/>
                </a:cxn>
                <a:cxn ang="0">
                  <a:pos x="T8" y="T9"/>
                </a:cxn>
              </a:cxnLst>
              <a:rect l="0" t="0" r="r" b="b"/>
              <a:pathLst>
                <a:path w="156" h="172">
                  <a:moveTo>
                    <a:pt x="138" y="59"/>
                  </a:moveTo>
                  <a:cubicBezTo>
                    <a:pt x="156" y="98"/>
                    <a:pt x="143" y="142"/>
                    <a:pt x="110" y="157"/>
                  </a:cubicBezTo>
                  <a:cubicBezTo>
                    <a:pt x="77" y="172"/>
                    <a:pt x="35" y="153"/>
                    <a:pt x="18" y="113"/>
                  </a:cubicBezTo>
                  <a:cubicBezTo>
                    <a:pt x="0" y="74"/>
                    <a:pt x="12" y="30"/>
                    <a:pt x="45" y="15"/>
                  </a:cubicBezTo>
                  <a:cubicBezTo>
                    <a:pt x="79" y="0"/>
                    <a:pt x="120" y="19"/>
                    <a:pt x="138" y="59"/>
                  </a:cubicBezTo>
                  <a:close/>
                </a:path>
              </a:pathLst>
            </a:custGeom>
            <a:solidFill>
              <a:srgbClr val="47474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4" name="îŝḻïḓé"/>
            <p:cNvSpPr/>
            <p:nvPr/>
          </p:nvSpPr>
          <p:spPr bwMode="auto">
            <a:xfrm>
              <a:off x="6238868" y="3223974"/>
              <a:ext cx="112353" cy="305155"/>
            </a:xfrm>
            <a:custGeom>
              <a:avLst/>
              <a:gdLst>
                <a:gd name="T0" fmla="*/ 81 w 81"/>
                <a:gd name="T1" fmla="*/ 114 h 220"/>
                <a:gd name="T2" fmla="*/ 70 w 81"/>
                <a:gd name="T3" fmla="*/ 220 h 220"/>
                <a:gd name="T4" fmla="*/ 0 w 81"/>
                <a:gd name="T5" fmla="*/ 113 h 220"/>
                <a:gd name="T6" fmla="*/ 18 w 81"/>
                <a:gd name="T7" fmla="*/ 0 h 220"/>
                <a:gd name="T8" fmla="*/ 81 w 81"/>
                <a:gd name="T9" fmla="*/ 114 h 220"/>
              </a:gdLst>
              <a:ahLst/>
              <a:cxnLst>
                <a:cxn ang="0">
                  <a:pos x="T0" y="T1"/>
                </a:cxn>
                <a:cxn ang="0">
                  <a:pos x="T2" y="T3"/>
                </a:cxn>
                <a:cxn ang="0">
                  <a:pos x="T4" y="T5"/>
                </a:cxn>
                <a:cxn ang="0">
                  <a:pos x="T6" y="T7"/>
                </a:cxn>
                <a:cxn ang="0">
                  <a:pos x="T8" y="T9"/>
                </a:cxn>
              </a:cxnLst>
              <a:rect l="0" t="0" r="r" b="b"/>
              <a:pathLst>
                <a:path w="81" h="220">
                  <a:moveTo>
                    <a:pt x="81" y="114"/>
                  </a:moveTo>
                  <a:lnTo>
                    <a:pt x="70" y="220"/>
                  </a:lnTo>
                  <a:lnTo>
                    <a:pt x="0" y="113"/>
                  </a:lnTo>
                  <a:lnTo>
                    <a:pt x="18" y="0"/>
                  </a:lnTo>
                  <a:lnTo>
                    <a:pt x="81" y="114"/>
                  </a:lnTo>
                  <a:close/>
                </a:path>
              </a:pathLst>
            </a:custGeom>
            <a:solidFill>
              <a:srgbClr val="807E8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5" name="ï$lïḋé"/>
            <p:cNvSpPr/>
            <p:nvPr/>
          </p:nvSpPr>
          <p:spPr bwMode="auto">
            <a:xfrm>
              <a:off x="6335963" y="3328003"/>
              <a:ext cx="213609" cy="201126"/>
            </a:xfrm>
            <a:custGeom>
              <a:avLst/>
              <a:gdLst>
                <a:gd name="T0" fmla="*/ 0 w 154"/>
                <a:gd name="T1" fmla="*/ 145 h 145"/>
                <a:gd name="T2" fmla="*/ 147 w 154"/>
                <a:gd name="T3" fmla="*/ 92 h 145"/>
                <a:gd name="T4" fmla="*/ 154 w 154"/>
                <a:gd name="T5" fmla="*/ 0 h 145"/>
                <a:gd name="T6" fmla="*/ 11 w 154"/>
                <a:gd name="T7" fmla="*/ 39 h 145"/>
                <a:gd name="T8" fmla="*/ 0 w 154"/>
                <a:gd name="T9" fmla="*/ 145 h 145"/>
              </a:gdLst>
              <a:ahLst/>
              <a:cxnLst>
                <a:cxn ang="0">
                  <a:pos x="T0" y="T1"/>
                </a:cxn>
                <a:cxn ang="0">
                  <a:pos x="T2" y="T3"/>
                </a:cxn>
                <a:cxn ang="0">
                  <a:pos x="T4" y="T5"/>
                </a:cxn>
                <a:cxn ang="0">
                  <a:pos x="T6" y="T7"/>
                </a:cxn>
                <a:cxn ang="0">
                  <a:pos x="T8" y="T9"/>
                </a:cxn>
              </a:cxnLst>
              <a:rect l="0" t="0" r="r" b="b"/>
              <a:pathLst>
                <a:path w="154" h="145">
                  <a:moveTo>
                    <a:pt x="0" y="145"/>
                  </a:moveTo>
                  <a:lnTo>
                    <a:pt x="147" y="92"/>
                  </a:lnTo>
                  <a:lnTo>
                    <a:pt x="154" y="0"/>
                  </a:lnTo>
                  <a:lnTo>
                    <a:pt x="11" y="39"/>
                  </a:lnTo>
                  <a:lnTo>
                    <a:pt x="0" y="145"/>
                  </a:lnTo>
                  <a:close/>
                </a:path>
              </a:pathLst>
            </a:custGeom>
            <a:solidFill>
              <a:srgbClr val="8A916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6" name="ïŝḷïďé"/>
            <p:cNvSpPr/>
            <p:nvPr/>
          </p:nvSpPr>
          <p:spPr bwMode="auto">
            <a:xfrm>
              <a:off x="6263836" y="3176813"/>
              <a:ext cx="285736" cy="205286"/>
            </a:xfrm>
            <a:custGeom>
              <a:avLst/>
              <a:gdLst>
                <a:gd name="T0" fmla="*/ 0 w 206"/>
                <a:gd name="T1" fmla="*/ 34 h 148"/>
                <a:gd name="T2" fmla="*/ 63 w 206"/>
                <a:gd name="T3" fmla="*/ 148 h 148"/>
                <a:gd name="T4" fmla="*/ 206 w 206"/>
                <a:gd name="T5" fmla="*/ 109 h 148"/>
                <a:gd name="T6" fmla="*/ 139 w 206"/>
                <a:gd name="T7" fmla="*/ 0 h 148"/>
                <a:gd name="T8" fmla="*/ 0 w 206"/>
                <a:gd name="T9" fmla="*/ 34 h 148"/>
              </a:gdLst>
              <a:ahLst/>
              <a:cxnLst>
                <a:cxn ang="0">
                  <a:pos x="T0" y="T1"/>
                </a:cxn>
                <a:cxn ang="0">
                  <a:pos x="T2" y="T3"/>
                </a:cxn>
                <a:cxn ang="0">
                  <a:pos x="T4" y="T5"/>
                </a:cxn>
                <a:cxn ang="0">
                  <a:pos x="T6" y="T7"/>
                </a:cxn>
                <a:cxn ang="0">
                  <a:pos x="T8" y="T9"/>
                </a:cxn>
              </a:cxnLst>
              <a:rect l="0" t="0" r="r" b="b"/>
              <a:pathLst>
                <a:path w="206" h="148">
                  <a:moveTo>
                    <a:pt x="0" y="34"/>
                  </a:moveTo>
                  <a:lnTo>
                    <a:pt x="63" y="148"/>
                  </a:lnTo>
                  <a:lnTo>
                    <a:pt x="206" y="109"/>
                  </a:lnTo>
                  <a:lnTo>
                    <a:pt x="139" y="0"/>
                  </a:lnTo>
                  <a:lnTo>
                    <a:pt x="0" y="34"/>
                  </a:lnTo>
                  <a:close/>
                </a:path>
              </a:pathLst>
            </a:custGeom>
            <a:solidFill>
              <a:srgbClr val="F2F1ED"/>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7" name="îṥḻïďe"/>
            <p:cNvSpPr/>
            <p:nvPr/>
          </p:nvSpPr>
          <p:spPr bwMode="auto">
            <a:xfrm>
              <a:off x="6405317" y="3402905"/>
              <a:ext cx="216383" cy="319026"/>
            </a:xfrm>
            <a:custGeom>
              <a:avLst/>
              <a:gdLst>
                <a:gd name="T0" fmla="*/ 117 w 117"/>
                <a:gd name="T1" fmla="*/ 156 h 173"/>
                <a:gd name="T2" fmla="*/ 48 w 117"/>
                <a:gd name="T3" fmla="*/ 20 h 173"/>
                <a:gd name="T4" fmla="*/ 45 w 117"/>
                <a:gd name="T5" fmla="*/ 13 h 173"/>
                <a:gd name="T6" fmla="*/ 45 w 117"/>
                <a:gd name="T7" fmla="*/ 13 h 173"/>
                <a:gd name="T8" fmla="*/ 45 w 117"/>
                <a:gd name="T9" fmla="*/ 13 h 173"/>
                <a:gd name="T10" fmla="*/ 26 w 117"/>
                <a:gd name="T11" fmla="*/ 1 h 173"/>
                <a:gd name="T12" fmla="*/ 0 w 117"/>
                <a:gd name="T13" fmla="*/ 22 h 173"/>
                <a:gd name="T14" fmla="*/ 3 w 117"/>
                <a:gd name="T15" fmla="*/ 33 h 173"/>
                <a:gd name="T16" fmla="*/ 72 w 117"/>
                <a:gd name="T17" fmla="*/ 173 h 173"/>
                <a:gd name="T18" fmla="*/ 109 w 117"/>
                <a:gd name="T19" fmla="*/ 159 h 173"/>
                <a:gd name="T20" fmla="*/ 117 w 117"/>
                <a:gd name="T21"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73">
                  <a:moveTo>
                    <a:pt x="117" y="156"/>
                  </a:moveTo>
                  <a:cubicBezTo>
                    <a:pt x="48" y="20"/>
                    <a:pt x="48" y="20"/>
                    <a:pt x="48" y="20"/>
                  </a:cubicBezTo>
                  <a:cubicBezTo>
                    <a:pt x="47" y="17"/>
                    <a:pt x="46" y="15"/>
                    <a:pt x="45" y="13"/>
                  </a:cubicBezTo>
                  <a:cubicBezTo>
                    <a:pt x="45" y="13"/>
                    <a:pt x="45" y="13"/>
                    <a:pt x="45" y="13"/>
                  </a:cubicBezTo>
                  <a:cubicBezTo>
                    <a:pt x="45" y="13"/>
                    <a:pt x="45" y="13"/>
                    <a:pt x="45" y="13"/>
                  </a:cubicBezTo>
                  <a:cubicBezTo>
                    <a:pt x="41" y="7"/>
                    <a:pt x="35" y="2"/>
                    <a:pt x="26" y="1"/>
                  </a:cubicBezTo>
                  <a:cubicBezTo>
                    <a:pt x="13" y="0"/>
                    <a:pt x="1" y="9"/>
                    <a:pt x="0" y="22"/>
                  </a:cubicBezTo>
                  <a:cubicBezTo>
                    <a:pt x="0" y="26"/>
                    <a:pt x="1" y="30"/>
                    <a:pt x="3" y="33"/>
                  </a:cubicBezTo>
                  <a:cubicBezTo>
                    <a:pt x="72" y="173"/>
                    <a:pt x="72" y="173"/>
                    <a:pt x="72" y="173"/>
                  </a:cubicBezTo>
                  <a:cubicBezTo>
                    <a:pt x="72" y="173"/>
                    <a:pt x="105" y="163"/>
                    <a:pt x="109" y="159"/>
                  </a:cubicBezTo>
                  <a:lnTo>
                    <a:pt x="117" y="156"/>
                  </a:lnTo>
                  <a:close/>
                </a:path>
              </a:pathLst>
            </a:custGeom>
            <a:solidFill>
              <a:srgbClr val="807E8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8" name="íšľîḑè"/>
            <p:cNvSpPr/>
            <p:nvPr/>
          </p:nvSpPr>
          <p:spPr bwMode="auto">
            <a:xfrm>
              <a:off x="6932403" y="3122717"/>
              <a:ext cx="106805" cy="294059"/>
            </a:xfrm>
            <a:custGeom>
              <a:avLst/>
              <a:gdLst>
                <a:gd name="T0" fmla="*/ 0 w 77"/>
                <a:gd name="T1" fmla="*/ 0 h 212"/>
                <a:gd name="T2" fmla="*/ 0 w 77"/>
                <a:gd name="T3" fmla="*/ 121 h 212"/>
                <a:gd name="T4" fmla="*/ 77 w 77"/>
                <a:gd name="T5" fmla="*/ 212 h 212"/>
                <a:gd name="T6" fmla="*/ 77 w 77"/>
                <a:gd name="T7" fmla="*/ 25 h 212"/>
                <a:gd name="T8" fmla="*/ 0 w 77"/>
                <a:gd name="T9" fmla="*/ 0 h 212"/>
              </a:gdLst>
              <a:ahLst/>
              <a:cxnLst>
                <a:cxn ang="0">
                  <a:pos x="T0" y="T1"/>
                </a:cxn>
                <a:cxn ang="0">
                  <a:pos x="T2" y="T3"/>
                </a:cxn>
                <a:cxn ang="0">
                  <a:pos x="T4" y="T5"/>
                </a:cxn>
                <a:cxn ang="0">
                  <a:pos x="T6" y="T7"/>
                </a:cxn>
                <a:cxn ang="0">
                  <a:pos x="T8" y="T9"/>
                </a:cxn>
              </a:cxnLst>
              <a:rect l="0" t="0" r="r" b="b"/>
              <a:pathLst>
                <a:path w="77" h="212">
                  <a:moveTo>
                    <a:pt x="0" y="0"/>
                  </a:moveTo>
                  <a:lnTo>
                    <a:pt x="0" y="121"/>
                  </a:lnTo>
                  <a:lnTo>
                    <a:pt x="77" y="212"/>
                  </a:lnTo>
                  <a:lnTo>
                    <a:pt x="77" y="25"/>
                  </a:lnTo>
                  <a:lnTo>
                    <a:pt x="0" y="0"/>
                  </a:lnTo>
                  <a:close/>
                </a:path>
              </a:pathLst>
            </a:custGeom>
            <a:solidFill>
              <a:srgbClr val="807E8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79" name="íṥḻîḍe"/>
            <p:cNvSpPr/>
            <p:nvPr/>
          </p:nvSpPr>
          <p:spPr bwMode="auto">
            <a:xfrm>
              <a:off x="6932403" y="3108846"/>
              <a:ext cx="306543" cy="48548"/>
            </a:xfrm>
            <a:custGeom>
              <a:avLst/>
              <a:gdLst>
                <a:gd name="T0" fmla="*/ 221 w 221"/>
                <a:gd name="T1" fmla="*/ 24 h 35"/>
                <a:gd name="T2" fmla="*/ 77 w 221"/>
                <a:gd name="T3" fmla="*/ 35 h 35"/>
                <a:gd name="T4" fmla="*/ 0 w 221"/>
                <a:gd name="T5" fmla="*/ 10 h 35"/>
                <a:gd name="T6" fmla="*/ 120 w 221"/>
                <a:gd name="T7" fmla="*/ 0 h 35"/>
                <a:gd name="T8" fmla="*/ 221 w 221"/>
                <a:gd name="T9" fmla="*/ 24 h 35"/>
              </a:gdLst>
              <a:ahLst/>
              <a:cxnLst>
                <a:cxn ang="0">
                  <a:pos x="T0" y="T1"/>
                </a:cxn>
                <a:cxn ang="0">
                  <a:pos x="T2" y="T3"/>
                </a:cxn>
                <a:cxn ang="0">
                  <a:pos x="T4" y="T5"/>
                </a:cxn>
                <a:cxn ang="0">
                  <a:pos x="T6" y="T7"/>
                </a:cxn>
                <a:cxn ang="0">
                  <a:pos x="T8" y="T9"/>
                </a:cxn>
              </a:cxnLst>
              <a:rect l="0" t="0" r="r" b="b"/>
              <a:pathLst>
                <a:path w="221" h="35">
                  <a:moveTo>
                    <a:pt x="221" y="24"/>
                  </a:moveTo>
                  <a:lnTo>
                    <a:pt x="77" y="35"/>
                  </a:lnTo>
                  <a:lnTo>
                    <a:pt x="0" y="10"/>
                  </a:lnTo>
                  <a:lnTo>
                    <a:pt x="120" y="0"/>
                  </a:lnTo>
                  <a:lnTo>
                    <a:pt x="221" y="24"/>
                  </a:lnTo>
                  <a:close/>
                </a:path>
              </a:pathLst>
            </a:custGeom>
            <a:solidFill>
              <a:srgbClr val="F2F1ED"/>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0" name="ïšḷîḓe"/>
            <p:cNvSpPr/>
            <p:nvPr/>
          </p:nvSpPr>
          <p:spPr bwMode="auto">
            <a:xfrm>
              <a:off x="7039208" y="3142136"/>
              <a:ext cx="199738" cy="274640"/>
            </a:xfrm>
            <a:custGeom>
              <a:avLst/>
              <a:gdLst>
                <a:gd name="T0" fmla="*/ 0 w 144"/>
                <a:gd name="T1" fmla="*/ 11 h 198"/>
                <a:gd name="T2" fmla="*/ 0 w 144"/>
                <a:gd name="T3" fmla="*/ 198 h 198"/>
                <a:gd name="T4" fmla="*/ 144 w 144"/>
                <a:gd name="T5" fmla="*/ 182 h 198"/>
                <a:gd name="T6" fmla="*/ 144 w 144"/>
                <a:gd name="T7" fmla="*/ 0 h 198"/>
                <a:gd name="T8" fmla="*/ 0 w 144"/>
                <a:gd name="T9" fmla="*/ 11 h 198"/>
              </a:gdLst>
              <a:ahLst/>
              <a:cxnLst>
                <a:cxn ang="0">
                  <a:pos x="T0" y="T1"/>
                </a:cxn>
                <a:cxn ang="0">
                  <a:pos x="T2" y="T3"/>
                </a:cxn>
                <a:cxn ang="0">
                  <a:pos x="T4" y="T5"/>
                </a:cxn>
                <a:cxn ang="0">
                  <a:pos x="T6" y="T7"/>
                </a:cxn>
                <a:cxn ang="0">
                  <a:pos x="T8" y="T9"/>
                </a:cxn>
              </a:cxnLst>
              <a:rect l="0" t="0" r="r" b="b"/>
              <a:pathLst>
                <a:path w="144" h="198">
                  <a:moveTo>
                    <a:pt x="0" y="11"/>
                  </a:moveTo>
                  <a:lnTo>
                    <a:pt x="0" y="198"/>
                  </a:lnTo>
                  <a:lnTo>
                    <a:pt x="144" y="182"/>
                  </a:lnTo>
                  <a:lnTo>
                    <a:pt x="144" y="0"/>
                  </a:lnTo>
                  <a:lnTo>
                    <a:pt x="0" y="11"/>
                  </a:lnTo>
                  <a:close/>
                </a:path>
              </a:pathLst>
            </a:custGeom>
            <a:solidFill>
              <a:srgbClr val="8A916E"/>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1" name="iś1íďè"/>
            <p:cNvSpPr/>
            <p:nvPr/>
          </p:nvSpPr>
          <p:spPr bwMode="auto">
            <a:xfrm>
              <a:off x="7098852" y="3247553"/>
              <a:ext cx="337058" cy="317640"/>
            </a:xfrm>
            <a:custGeom>
              <a:avLst/>
              <a:gdLst>
                <a:gd name="T0" fmla="*/ 183 w 183"/>
                <a:gd name="T1" fmla="*/ 143 h 172"/>
                <a:gd name="T2" fmla="*/ 44 w 183"/>
                <a:gd name="T3" fmla="*/ 11 h 172"/>
                <a:gd name="T4" fmla="*/ 39 w 183"/>
                <a:gd name="T5" fmla="*/ 6 h 172"/>
                <a:gd name="T6" fmla="*/ 39 w 183"/>
                <a:gd name="T7" fmla="*/ 6 h 172"/>
                <a:gd name="T8" fmla="*/ 39 w 183"/>
                <a:gd name="T9" fmla="*/ 6 h 172"/>
                <a:gd name="T10" fmla="*/ 20 w 183"/>
                <a:gd name="T11" fmla="*/ 2 h 172"/>
                <a:gd name="T12" fmla="*/ 3 w 183"/>
                <a:gd name="T13" fmla="*/ 28 h 172"/>
                <a:gd name="T14" fmla="*/ 9 w 183"/>
                <a:gd name="T15" fmla="*/ 37 h 172"/>
                <a:gd name="T16" fmla="*/ 111 w 183"/>
                <a:gd name="T17" fmla="*/ 137 h 172"/>
                <a:gd name="T18" fmla="*/ 146 w 183"/>
                <a:gd name="T19" fmla="*/ 167 h 172"/>
                <a:gd name="T20" fmla="*/ 183 w 183"/>
                <a:gd name="T21" fmla="*/ 14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72">
                  <a:moveTo>
                    <a:pt x="183" y="143"/>
                  </a:moveTo>
                  <a:cubicBezTo>
                    <a:pt x="44" y="11"/>
                    <a:pt x="44" y="11"/>
                    <a:pt x="44" y="11"/>
                  </a:cubicBezTo>
                  <a:cubicBezTo>
                    <a:pt x="43" y="9"/>
                    <a:pt x="41" y="8"/>
                    <a:pt x="39" y="6"/>
                  </a:cubicBezTo>
                  <a:cubicBezTo>
                    <a:pt x="39" y="6"/>
                    <a:pt x="39" y="6"/>
                    <a:pt x="39" y="6"/>
                  </a:cubicBezTo>
                  <a:cubicBezTo>
                    <a:pt x="39" y="6"/>
                    <a:pt x="39" y="6"/>
                    <a:pt x="39" y="6"/>
                  </a:cubicBezTo>
                  <a:cubicBezTo>
                    <a:pt x="34" y="2"/>
                    <a:pt x="27" y="0"/>
                    <a:pt x="20" y="2"/>
                  </a:cubicBezTo>
                  <a:cubicBezTo>
                    <a:pt x="8" y="5"/>
                    <a:pt x="0" y="17"/>
                    <a:pt x="3" y="28"/>
                  </a:cubicBezTo>
                  <a:cubicBezTo>
                    <a:pt x="4" y="31"/>
                    <a:pt x="6" y="34"/>
                    <a:pt x="9" y="37"/>
                  </a:cubicBezTo>
                  <a:cubicBezTo>
                    <a:pt x="111" y="137"/>
                    <a:pt x="111" y="137"/>
                    <a:pt x="111" y="137"/>
                  </a:cubicBezTo>
                  <a:cubicBezTo>
                    <a:pt x="111" y="137"/>
                    <a:pt x="144" y="172"/>
                    <a:pt x="146" y="167"/>
                  </a:cubicBezTo>
                  <a:lnTo>
                    <a:pt x="183" y="143"/>
                  </a:lnTo>
                  <a:close/>
                </a:path>
              </a:pathLst>
            </a:custGeom>
            <a:solidFill>
              <a:srgbClr val="807E8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2" name="ïṡlîḋè"/>
            <p:cNvSpPr/>
            <p:nvPr/>
          </p:nvSpPr>
          <p:spPr bwMode="auto">
            <a:xfrm>
              <a:off x="6265223" y="3534677"/>
              <a:ext cx="67967" cy="728212"/>
            </a:xfrm>
            <a:custGeom>
              <a:avLst/>
              <a:gdLst>
                <a:gd name="T0" fmla="*/ 31 w 37"/>
                <a:gd name="T1" fmla="*/ 367 h 395"/>
                <a:gd name="T2" fmla="*/ 37 w 37"/>
                <a:gd name="T3" fmla="*/ 395 h 395"/>
                <a:gd name="T4" fmla="*/ 37 w 37"/>
                <a:gd name="T5" fmla="*/ 366 h 395"/>
                <a:gd name="T6" fmla="*/ 37 w 37"/>
                <a:gd name="T7" fmla="*/ 0 h 395"/>
                <a:gd name="T8" fmla="*/ 31 w 37"/>
                <a:gd name="T9" fmla="*/ 367 h 395"/>
              </a:gdLst>
              <a:ahLst/>
              <a:cxnLst>
                <a:cxn ang="0">
                  <a:pos x="T0" y="T1"/>
                </a:cxn>
                <a:cxn ang="0">
                  <a:pos x="T2" y="T3"/>
                </a:cxn>
                <a:cxn ang="0">
                  <a:pos x="T4" y="T5"/>
                </a:cxn>
                <a:cxn ang="0">
                  <a:pos x="T6" y="T7"/>
                </a:cxn>
                <a:cxn ang="0">
                  <a:pos x="T8" y="T9"/>
                </a:cxn>
              </a:cxnLst>
              <a:rect l="0" t="0" r="r" b="b"/>
              <a:pathLst>
                <a:path w="37" h="395">
                  <a:moveTo>
                    <a:pt x="31" y="367"/>
                  </a:moveTo>
                  <a:cubicBezTo>
                    <a:pt x="33" y="376"/>
                    <a:pt x="35" y="386"/>
                    <a:pt x="37" y="395"/>
                  </a:cubicBezTo>
                  <a:cubicBezTo>
                    <a:pt x="37" y="366"/>
                    <a:pt x="37" y="366"/>
                    <a:pt x="37" y="366"/>
                  </a:cubicBezTo>
                  <a:cubicBezTo>
                    <a:pt x="37" y="0"/>
                    <a:pt x="37" y="0"/>
                    <a:pt x="37" y="0"/>
                  </a:cubicBezTo>
                  <a:cubicBezTo>
                    <a:pt x="37" y="0"/>
                    <a:pt x="0" y="186"/>
                    <a:pt x="31" y="367"/>
                  </a:cubicBezTo>
                  <a:close/>
                </a:path>
              </a:pathLst>
            </a:custGeom>
            <a:solidFill>
              <a:srgbClr val="D5872B"/>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3" name="îṧḷïḍê"/>
            <p:cNvSpPr/>
            <p:nvPr/>
          </p:nvSpPr>
          <p:spPr bwMode="auto">
            <a:xfrm>
              <a:off x="6333189" y="3461162"/>
              <a:ext cx="1294137" cy="801727"/>
            </a:xfrm>
            <a:custGeom>
              <a:avLst/>
              <a:gdLst>
                <a:gd name="T0" fmla="*/ 685 w 700"/>
                <a:gd name="T1" fmla="*/ 0 h 435"/>
                <a:gd name="T2" fmla="*/ 0 w 700"/>
                <a:gd name="T3" fmla="*/ 40 h 435"/>
                <a:gd name="T4" fmla="*/ 0 w 700"/>
                <a:gd name="T5" fmla="*/ 406 h 435"/>
                <a:gd name="T6" fmla="*/ 0 w 700"/>
                <a:gd name="T7" fmla="*/ 435 h 435"/>
                <a:gd name="T8" fmla="*/ 576 w 700"/>
                <a:gd name="T9" fmla="*/ 364 h 435"/>
                <a:gd name="T10" fmla="*/ 688 w 700"/>
                <a:gd name="T11" fmla="*/ 351 h 435"/>
                <a:gd name="T12" fmla="*/ 700 w 700"/>
                <a:gd name="T13" fmla="*/ 337 h 435"/>
                <a:gd name="T14" fmla="*/ 700 w 700"/>
                <a:gd name="T15" fmla="*/ 14 h 435"/>
                <a:gd name="T16" fmla="*/ 685 w 700"/>
                <a:gd name="T1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0" h="435">
                  <a:moveTo>
                    <a:pt x="685" y="0"/>
                  </a:moveTo>
                  <a:cubicBezTo>
                    <a:pt x="0" y="40"/>
                    <a:pt x="0" y="40"/>
                    <a:pt x="0" y="40"/>
                  </a:cubicBezTo>
                  <a:cubicBezTo>
                    <a:pt x="0" y="406"/>
                    <a:pt x="0" y="406"/>
                    <a:pt x="0" y="406"/>
                  </a:cubicBezTo>
                  <a:cubicBezTo>
                    <a:pt x="0" y="435"/>
                    <a:pt x="0" y="435"/>
                    <a:pt x="0" y="435"/>
                  </a:cubicBezTo>
                  <a:cubicBezTo>
                    <a:pt x="576" y="364"/>
                    <a:pt x="576" y="364"/>
                    <a:pt x="576" y="364"/>
                  </a:cubicBezTo>
                  <a:cubicBezTo>
                    <a:pt x="688" y="351"/>
                    <a:pt x="688" y="351"/>
                    <a:pt x="688" y="351"/>
                  </a:cubicBezTo>
                  <a:cubicBezTo>
                    <a:pt x="695" y="350"/>
                    <a:pt x="700" y="344"/>
                    <a:pt x="700" y="337"/>
                  </a:cubicBezTo>
                  <a:cubicBezTo>
                    <a:pt x="700" y="14"/>
                    <a:pt x="700" y="14"/>
                    <a:pt x="700" y="14"/>
                  </a:cubicBezTo>
                  <a:cubicBezTo>
                    <a:pt x="700" y="6"/>
                    <a:pt x="693" y="0"/>
                    <a:pt x="685" y="0"/>
                  </a:cubicBezTo>
                  <a:close/>
                </a:path>
              </a:pathLst>
            </a:custGeom>
            <a:solidFill>
              <a:srgbClr val="B68435"/>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4" name="ísļîḑé"/>
            <p:cNvSpPr/>
            <p:nvPr/>
          </p:nvSpPr>
          <p:spPr bwMode="auto">
            <a:xfrm>
              <a:off x="5555043" y="4178278"/>
              <a:ext cx="742083" cy="1812901"/>
            </a:xfrm>
            <a:custGeom>
              <a:avLst/>
              <a:gdLst>
                <a:gd name="T0" fmla="*/ 194 w 535"/>
                <a:gd name="T1" fmla="*/ 0 h 1307"/>
                <a:gd name="T2" fmla="*/ 229 w 535"/>
                <a:gd name="T3" fmla="*/ 235 h 1307"/>
                <a:gd name="T4" fmla="*/ 210 w 535"/>
                <a:gd name="T5" fmla="*/ 590 h 1307"/>
                <a:gd name="T6" fmla="*/ 0 w 535"/>
                <a:gd name="T7" fmla="*/ 1079 h 1307"/>
                <a:gd name="T8" fmla="*/ 467 w 535"/>
                <a:gd name="T9" fmla="*/ 1307 h 1307"/>
                <a:gd name="T10" fmla="*/ 535 w 535"/>
                <a:gd name="T11" fmla="*/ 57 h 1307"/>
                <a:gd name="T12" fmla="*/ 194 w 535"/>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535" h="1307">
                  <a:moveTo>
                    <a:pt x="194" y="0"/>
                  </a:moveTo>
                  <a:lnTo>
                    <a:pt x="229" y="235"/>
                  </a:lnTo>
                  <a:lnTo>
                    <a:pt x="210" y="590"/>
                  </a:lnTo>
                  <a:lnTo>
                    <a:pt x="0" y="1079"/>
                  </a:lnTo>
                  <a:lnTo>
                    <a:pt x="467" y="1307"/>
                  </a:lnTo>
                  <a:lnTo>
                    <a:pt x="535" y="57"/>
                  </a:lnTo>
                  <a:lnTo>
                    <a:pt x="194" y="0"/>
                  </a:lnTo>
                  <a:close/>
                </a:path>
              </a:pathLst>
            </a:custGeom>
            <a:solidFill>
              <a:srgbClr val="5F391A"/>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5" name="ï$ľîdê"/>
            <p:cNvSpPr/>
            <p:nvPr/>
          </p:nvSpPr>
          <p:spPr bwMode="auto">
            <a:xfrm>
              <a:off x="6202804" y="4132504"/>
              <a:ext cx="1280266" cy="1858674"/>
            </a:xfrm>
            <a:custGeom>
              <a:avLst/>
              <a:gdLst>
                <a:gd name="T0" fmla="*/ 861 w 923"/>
                <a:gd name="T1" fmla="*/ 0 h 1340"/>
                <a:gd name="T2" fmla="*/ 197 w 923"/>
                <a:gd name="T3" fmla="*/ 82 h 1340"/>
                <a:gd name="T4" fmla="*/ 94 w 923"/>
                <a:gd name="T5" fmla="*/ 94 h 1340"/>
                <a:gd name="T6" fmla="*/ 68 w 923"/>
                <a:gd name="T7" fmla="*/ 90 h 1340"/>
                <a:gd name="T8" fmla="*/ 0 w 923"/>
                <a:gd name="T9" fmla="*/ 1340 h 1340"/>
                <a:gd name="T10" fmla="*/ 923 w 923"/>
                <a:gd name="T11" fmla="*/ 1093 h 1340"/>
                <a:gd name="T12" fmla="*/ 861 w 923"/>
                <a:gd name="T13" fmla="*/ 0 h 1340"/>
              </a:gdLst>
              <a:ahLst/>
              <a:cxnLst>
                <a:cxn ang="0">
                  <a:pos x="T0" y="T1"/>
                </a:cxn>
                <a:cxn ang="0">
                  <a:pos x="T2" y="T3"/>
                </a:cxn>
                <a:cxn ang="0">
                  <a:pos x="T4" y="T5"/>
                </a:cxn>
                <a:cxn ang="0">
                  <a:pos x="T6" y="T7"/>
                </a:cxn>
                <a:cxn ang="0">
                  <a:pos x="T8" y="T9"/>
                </a:cxn>
                <a:cxn ang="0">
                  <a:pos x="T10" y="T11"/>
                </a:cxn>
                <a:cxn ang="0">
                  <a:pos x="T12" y="T13"/>
                </a:cxn>
              </a:cxnLst>
              <a:rect l="0" t="0" r="r" b="b"/>
              <a:pathLst>
                <a:path w="923" h="1340">
                  <a:moveTo>
                    <a:pt x="861" y="0"/>
                  </a:moveTo>
                  <a:lnTo>
                    <a:pt x="197" y="82"/>
                  </a:lnTo>
                  <a:lnTo>
                    <a:pt x="94" y="94"/>
                  </a:lnTo>
                  <a:lnTo>
                    <a:pt x="68" y="90"/>
                  </a:lnTo>
                  <a:lnTo>
                    <a:pt x="0" y="1340"/>
                  </a:lnTo>
                  <a:lnTo>
                    <a:pt x="923" y="1093"/>
                  </a:lnTo>
                  <a:lnTo>
                    <a:pt x="861" y="0"/>
                  </a:lnTo>
                  <a:close/>
                </a:path>
              </a:pathLst>
            </a:custGeom>
            <a:solidFill>
              <a:srgbClr val="91642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6" name="ïSḻïḓé"/>
            <p:cNvSpPr/>
            <p:nvPr/>
          </p:nvSpPr>
          <p:spPr bwMode="auto">
            <a:xfrm>
              <a:off x="5488464" y="3534677"/>
              <a:ext cx="844726" cy="728212"/>
            </a:xfrm>
            <a:custGeom>
              <a:avLst/>
              <a:gdLst>
                <a:gd name="T0" fmla="*/ 444 w 457"/>
                <a:gd name="T1" fmla="*/ 318 h 395"/>
                <a:gd name="T2" fmla="*/ 457 w 457"/>
                <a:gd name="T3" fmla="*/ 0 h 395"/>
                <a:gd name="T4" fmla="*/ 9 w 457"/>
                <a:gd name="T5" fmla="*/ 146 h 395"/>
                <a:gd name="T6" fmla="*/ 0 w 457"/>
                <a:gd name="T7" fmla="*/ 158 h 395"/>
                <a:gd name="T8" fmla="*/ 0 w 457"/>
                <a:gd name="T9" fmla="*/ 306 h 395"/>
                <a:gd name="T10" fmla="*/ 11 w 457"/>
                <a:gd name="T11" fmla="*/ 320 h 395"/>
                <a:gd name="T12" fmla="*/ 181 w 457"/>
                <a:gd name="T13" fmla="*/ 349 h 395"/>
                <a:gd name="T14" fmla="*/ 437 w 457"/>
                <a:gd name="T15" fmla="*/ 392 h 395"/>
                <a:gd name="T16" fmla="*/ 457 w 457"/>
                <a:gd name="T17" fmla="*/ 395 h 395"/>
                <a:gd name="T18" fmla="*/ 451 w 457"/>
                <a:gd name="T19" fmla="*/ 367 h 395"/>
                <a:gd name="T20" fmla="*/ 444 w 457"/>
                <a:gd name="T21" fmla="*/ 31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395">
                  <a:moveTo>
                    <a:pt x="444" y="318"/>
                  </a:moveTo>
                  <a:cubicBezTo>
                    <a:pt x="426" y="154"/>
                    <a:pt x="457" y="0"/>
                    <a:pt x="457" y="0"/>
                  </a:cubicBezTo>
                  <a:cubicBezTo>
                    <a:pt x="9" y="146"/>
                    <a:pt x="9" y="146"/>
                    <a:pt x="9" y="146"/>
                  </a:cubicBezTo>
                  <a:cubicBezTo>
                    <a:pt x="4" y="147"/>
                    <a:pt x="0" y="153"/>
                    <a:pt x="0" y="158"/>
                  </a:cubicBezTo>
                  <a:cubicBezTo>
                    <a:pt x="0" y="306"/>
                    <a:pt x="0" y="306"/>
                    <a:pt x="0" y="306"/>
                  </a:cubicBezTo>
                  <a:cubicBezTo>
                    <a:pt x="0" y="313"/>
                    <a:pt x="5" y="318"/>
                    <a:pt x="11" y="320"/>
                  </a:cubicBezTo>
                  <a:cubicBezTo>
                    <a:pt x="181" y="349"/>
                    <a:pt x="181" y="349"/>
                    <a:pt x="181" y="349"/>
                  </a:cubicBezTo>
                  <a:cubicBezTo>
                    <a:pt x="437" y="392"/>
                    <a:pt x="437" y="392"/>
                    <a:pt x="437" y="392"/>
                  </a:cubicBezTo>
                  <a:cubicBezTo>
                    <a:pt x="457" y="395"/>
                    <a:pt x="457" y="395"/>
                    <a:pt x="457" y="395"/>
                  </a:cubicBezTo>
                  <a:cubicBezTo>
                    <a:pt x="455" y="386"/>
                    <a:pt x="453" y="376"/>
                    <a:pt x="451" y="367"/>
                  </a:cubicBezTo>
                  <a:cubicBezTo>
                    <a:pt x="448" y="350"/>
                    <a:pt x="446" y="334"/>
                    <a:pt x="444" y="318"/>
                  </a:cubicBezTo>
                  <a:close/>
                </a:path>
              </a:pathLst>
            </a:custGeom>
            <a:solidFill>
              <a:srgbClr val="835522"/>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7" name="išḻiďè"/>
            <p:cNvSpPr/>
            <p:nvPr/>
          </p:nvSpPr>
          <p:spPr bwMode="auto">
            <a:xfrm>
              <a:off x="5487076" y="5674927"/>
              <a:ext cx="715728" cy="399476"/>
            </a:xfrm>
            <a:custGeom>
              <a:avLst/>
              <a:gdLst>
                <a:gd name="T0" fmla="*/ 49 w 516"/>
                <a:gd name="T1" fmla="*/ 0 h 288"/>
                <a:gd name="T2" fmla="*/ 0 w 516"/>
                <a:gd name="T3" fmla="*/ 16 h 288"/>
                <a:gd name="T4" fmla="*/ 509 w 516"/>
                <a:gd name="T5" fmla="*/ 288 h 288"/>
                <a:gd name="T6" fmla="*/ 516 w 516"/>
                <a:gd name="T7" fmla="*/ 228 h 288"/>
                <a:gd name="T8" fmla="*/ 49 w 516"/>
                <a:gd name="T9" fmla="*/ 0 h 288"/>
              </a:gdLst>
              <a:ahLst/>
              <a:cxnLst>
                <a:cxn ang="0">
                  <a:pos x="T0" y="T1"/>
                </a:cxn>
                <a:cxn ang="0">
                  <a:pos x="T2" y="T3"/>
                </a:cxn>
                <a:cxn ang="0">
                  <a:pos x="T4" y="T5"/>
                </a:cxn>
                <a:cxn ang="0">
                  <a:pos x="T6" y="T7"/>
                </a:cxn>
                <a:cxn ang="0">
                  <a:pos x="T8" y="T9"/>
                </a:cxn>
              </a:cxnLst>
              <a:rect l="0" t="0" r="r" b="b"/>
              <a:pathLst>
                <a:path w="516" h="288">
                  <a:moveTo>
                    <a:pt x="49" y="0"/>
                  </a:moveTo>
                  <a:lnTo>
                    <a:pt x="0" y="16"/>
                  </a:lnTo>
                  <a:lnTo>
                    <a:pt x="509" y="288"/>
                  </a:lnTo>
                  <a:lnTo>
                    <a:pt x="516" y="228"/>
                  </a:lnTo>
                  <a:lnTo>
                    <a:pt x="49" y="0"/>
                  </a:lnTo>
                  <a:close/>
                </a:path>
              </a:pathLst>
            </a:custGeom>
            <a:solidFill>
              <a:srgbClr val="916627"/>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8" name="íṣlîdé"/>
            <p:cNvSpPr/>
            <p:nvPr/>
          </p:nvSpPr>
          <p:spPr bwMode="auto">
            <a:xfrm>
              <a:off x="6193095" y="5648573"/>
              <a:ext cx="1396780" cy="425831"/>
            </a:xfrm>
            <a:custGeom>
              <a:avLst/>
              <a:gdLst>
                <a:gd name="T0" fmla="*/ 930 w 1007"/>
                <a:gd name="T1" fmla="*/ 0 h 307"/>
                <a:gd name="T2" fmla="*/ 1007 w 1007"/>
                <a:gd name="T3" fmla="*/ 26 h 307"/>
                <a:gd name="T4" fmla="*/ 0 w 1007"/>
                <a:gd name="T5" fmla="*/ 307 h 307"/>
                <a:gd name="T6" fmla="*/ 7 w 1007"/>
                <a:gd name="T7" fmla="*/ 247 h 307"/>
                <a:gd name="T8" fmla="*/ 930 w 1007"/>
                <a:gd name="T9" fmla="*/ 0 h 307"/>
              </a:gdLst>
              <a:ahLst/>
              <a:cxnLst>
                <a:cxn ang="0">
                  <a:pos x="T0" y="T1"/>
                </a:cxn>
                <a:cxn ang="0">
                  <a:pos x="T2" y="T3"/>
                </a:cxn>
                <a:cxn ang="0">
                  <a:pos x="T4" y="T5"/>
                </a:cxn>
                <a:cxn ang="0">
                  <a:pos x="T6" y="T7"/>
                </a:cxn>
                <a:cxn ang="0">
                  <a:pos x="T8" y="T9"/>
                </a:cxn>
              </a:cxnLst>
              <a:rect l="0" t="0" r="r" b="b"/>
              <a:pathLst>
                <a:path w="1007" h="307">
                  <a:moveTo>
                    <a:pt x="930" y="0"/>
                  </a:moveTo>
                  <a:lnTo>
                    <a:pt x="1007" y="26"/>
                  </a:lnTo>
                  <a:lnTo>
                    <a:pt x="0" y="307"/>
                  </a:lnTo>
                  <a:lnTo>
                    <a:pt x="7" y="247"/>
                  </a:lnTo>
                  <a:lnTo>
                    <a:pt x="930" y="0"/>
                  </a:lnTo>
                  <a:close/>
                </a:path>
              </a:pathLst>
            </a:custGeom>
            <a:solidFill>
              <a:srgbClr val="B68435"/>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89" name="íSľïḍé"/>
            <p:cNvSpPr/>
            <p:nvPr/>
          </p:nvSpPr>
          <p:spPr bwMode="auto">
            <a:xfrm>
              <a:off x="5471819" y="5697120"/>
              <a:ext cx="721277" cy="815597"/>
            </a:xfrm>
            <a:custGeom>
              <a:avLst/>
              <a:gdLst>
                <a:gd name="T0" fmla="*/ 11 w 520"/>
                <a:gd name="T1" fmla="*/ 0 h 588"/>
                <a:gd name="T2" fmla="*/ 0 w 520"/>
                <a:gd name="T3" fmla="*/ 201 h 588"/>
                <a:gd name="T4" fmla="*/ 492 w 520"/>
                <a:gd name="T5" fmla="*/ 588 h 588"/>
                <a:gd name="T6" fmla="*/ 520 w 520"/>
                <a:gd name="T7" fmla="*/ 272 h 588"/>
                <a:gd name="T8" fmla="*/ 11 w 520"/>
                <a:gd name="T9" fmla="*/ 0 h 588"/>
              </a:gdLst>
              <a:ahLst/>
              <a:cxnLst>
                <a:cxn ang="0">
                  <a:pos x="T0" y="T1"/>
                </a:cxn>
                <a:cxn ang="0">
                  <a:pos x="T2" y="T3"/>
                </a:cxn>
                <a:cxn ang="0">
                  <a:pos x="T4" y="T5"/>
                </a:cxn>
                <a:cxn ang="0">
                  <a:pos x="T6" y="T7"/>
                </a:cxn>
                <a:cxn ang="0">
                  <a:pos x="T8" y="T9"/>
                </a:cxn>
              </a:cxnLst>
              <a:rect l="0" t="0" r="r" b="b"/>
              <a:pathLst>
                <a:path w="520" h="588">
                  <a:moveTo>
                    <a:pt x="11" y="0"/>
                  </a:moveTo>
                  <a:lnTo>
                    <a:pt x="0" y="201"/>
                  </a:lnTo>
                  <a:lnTo>
                    <a:pt x="492" y="588"/>
                  </a:lnTo>
                  <a:lnTo>
                    <a:pt x="520" y="272"/>
                  </a:lnTo>
                  <a:lnTo>
                    <a:pt x="11" y="0"/>
                  </a:lnTo>
                  <a:close/>
                </a:path>
              </a:pathLst>
            </a:custGeom>
            <a:solidFill>
              <a:srgbClr val="5F391A"/>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90" name="íśḷíḑé"/>
            <p:cNvSpPr/>
            <p:nvPr/>
          </p:nvSpPr>
          <p:spPr bwMode="auto">
            <a:xfrm>
              <a:off x="6154257" y="5684637"/>
              <a:ext cx="1435618" cy="828081"/>
            </a:xfrm>
            <a:custGeom>
              <a:avLst/>
              <a:gdLst>
                <a:gd name="T0" fmla="*/ 1035 w 1035"/>
                <a:gd name="T1" fmla="*/ 0 h 597"/>
                <a:gd name="T2" fmla="*/ 1024 w 1035"/>
                <a:gd name="T3" fmla="*/ 263 h 597"/>
                <a:gd name="T4" fmla="*/ 0 w 1035"/>
                <a:gd name="T5" fmla="*/ 597 h 597"/>
                <a:gd name="T6" fmla="*/ 28 w 1035"/>
                <a:gd name="T7" fmla="*/ 281 h 597"/>
                <a:gd name="T8" fmla="*/ 1035 w 1035"/>
                <a:gd name="T9" fmla="*/ 0 h 597"/>
              </a:gdLst>
              <a:ahLst/>
              <a:cxnLst>
                <a:cxn ang="0">
                  <a:pos x="T0" y="T1"/>
                </a:cxn>
                <a:cxn ang="0">
                  <a:pos x="T2" y="T3"/>
                </a:cxn>
                <a:cxn ang="0">
                  <a:pos x="T4" y="T5"/>
                </a:cxn>
                <a:cxn ang="0">
                  <a:pos x="T6" y="T7"/>
                </a:cxn>
                <a:cxn ang="0">
                  <a:pos x="T8" y="T9"/>
                </a:cxn>
              </a:cxnLst>
              <a:rect l="0" t="0" r="r" b="b"/>
              <a:pathLst>
                <a:path w="1035" h="597">
                  <a:moveTo>
                    <a:pt x="1035" y="0"/>
                  </a:moveTo>
                  <a:lnTo>
                    <a:pt x="1024" y="263"/>
                  </a:lnTo>
                  <a:lnTo>
                    <a:pt x="0" y="597"/>
                  </a:lnTo>
                  <a:lnTo>
                    <a:pt x="28" y="281"/>
                  </a:lnTo>
                  <a:lnTo>
                    <a:pt x="1035" y="0"/>
                  </a:lnTo>
                  <a:close/>
                </a:path>
              </a:pathLst>
            </a:custGeom>
            <a:solidFill>
              <a:srgbClr val="7E522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sp>
          <p:nvSpPr>
            <p:cNvPr id="92" name="islíďe"/>
            <p:cNvSpPr/>
            <p:nvPr/>
          </p:nvSpPr>
          <p:spPr bwMode="auto">
            <a:xfrm>
              <a:off x="5328950" y="3590160"/>
              <a:ext cx="527087" cy="636666"/>
            </a:xfrm>
            <a:custGeom>
              <a:avLst/>
              <a:gdLst>
                <a:gd name="T0" fmla="*/ 0 w 286"/>
                <a:gd name="T1" fmla="*/ 110 h 345"/>
                <a:gd name="T2" fmla="*/ 213 w 286"/>
                <a:gd name="T3" fmla="*/ 0 h 345"/>
                <a:gd name="T4" fmla="*/ 213 w 286"/>
                <a:gd name="T5" fmla="*/ 48 h 345"/>
                <a:gd name="T6" fmla="*/ 83 w 286"/>
                <a:gd name="T7" fmla="*/ 119 h 345"/>
                <a:gd name="T8" fmla="*/ 252 w 286"/>
                <a:gd name="T9" fmla="*/ 191 h 345"/>
                <a:gd name="T10" fmla="*/ 252 w 286"/>
                <a:gd name="T11" fmla="*/ 234 h 345"/>
                <a:gd name="T12" fmla="*/ 105 w 286"/>
                <a:gd name="T13" fmla="*/ 188 h 345"/>
                <a:gd name="T14" fmla="*/ 245 w 286"/>
                <a:gd name="T15" fmla="*/ 244 h 345"/>
                <a:gd name="T16" fmla="*/ 247 w 286"/>
                <a:gd name="T17" fmla="*/ 264 h 345"/>
                <a:gd name="T18" fmla="*/ 100 w 286"/>
                <a:gd name="T19" fmla="*/ 239 h 345"/>
                <a:gd name="T20" fmla="*/ 220 w 286"/>
                <a:gd name="T21" fmla="*/ 279 h 345"/>
                <a:gd name="T22" fmla="*/ 225 w 286"/>
                <a:gd name="T23" fmla="*/ 323 h 345"/>
                <a:gd name="T24" fmla="*/ 0 w 286"/>
                <a:gd name="T25" fmla="*/ 249 h 345"/>
                <a:gd name="T26" fmla="*/ 0 w 286"/>
                <a:gd name="T27" fmla="*/ 11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345">
                  <a:moveTo>
                    <a:pt x="0" y="110"/>
                  </a:moveTo>
                  <a:cubicBezTo>
                    <a:pt x="213" y="0"/>
                    <a:pt x="213" y="0"/>
                    <a:pt x="213" y="0"/>
                  </a:cubicBezTo>
                  <a:cubicBezTo>
                    <a:pt x="213" y="0"/>
                    <a:pt x="227" y="27"/>
                    <a:pt x="213" y="48"/>
                  </a:cubicBezTo>
                  <a:cubicBezTo>
                    <a:pt x="213" y="48"/>
                    <a:pt x="161" y="103"/>
                    <a:pt x="83" y="119"/>
                  </a:cubicBezTo>
                  <a:cubicBezTo>
                    <a:pt x="252" y="191"/>
                    <a:pt x="252" y="191"/>
                    <a:pt x="252" y="191"/>
                  </a:cubicBezTo>
                  <a:cubicBezTo>
                    <a:pt x="252" y="191"/>
                    <a:pt x="286" y="220"/>
                    <a:pt x="252" y="234"/>
                  </a:cubicBezTo>
                  <a:cubicBezTo>
                    <a:pt x="105" y="188"/>
                    <a:pt x="105" y="188"/>
                    <a:pt x="105" y="188"/>
                  </a:cubicBezTo>
                  <a:cubicBezTo>
                    <a:pt x="245" y="244"/>
                    <a:pt x="245" y="244"/>
                    <a:pt x="245" y="244"/>
                  </a:cubicBezTo>
                  <a:cubicBezTo>
                    <a:pt x="245" y="244"/>
                    <a:pt x="259" y="263"/>
                    <a:pt x="247" y="264"/>
                  </a:cubicBezTo>
                  <a:cubicBezTo>
                    <a:pt x="247" y="264"/>
                    <a:pt x="186" y="284"/>
                    <a:pt x="100" y="239"/>
                  </a:cubicBezTo>
                  <a:cubicBezTo>
                    <a:pt x="100" y="239"/>
                    <a:pt x="142" y="276"/>
                    <a:pt x="220" y="279"/>
                  </a:cubicBezTo>
                  <a:cubicBezTo>
                    <a:pt x="220" y="279"/>
                    <a:pt x="249" y="312"/>
                    <a:pt x="225" y="323"/>
                  </a:cubicBezTo>
                  <a:cubicBezTo>
                    <a:pt x="225" y="323"/>
                    <a:pt x="105" y="345"/>
                    <a:pt x="0" y="249"/>
                  </a:cubicBezTo>
                  <a:lnTo>
                    <a:pt x="0" y="110"/>
                  </a:lnTo>
                  <a:close/>
                </a:path>
              </a:pathLst>
            </a:custGeom>
            <a:solidFill>
              <a:srgbClr val="F3CDB4"/>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defTabSz="1219200"/>
              <a:endParaRPr sz="2400">
                <a:solidFill>
                  <a:prstClr val="black"/>
                </a:solidFill>
                <a:cs typeface="+mn-ea"/>
                <a:sym typeface="+mn-lt"/>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2、隐患排查与治理方法</a:t>
            </a:r>
          </a:p>
        </p:txBody>
      </p:sp>
      <p:sp>
        <p:nvSpPr>
          <p:cNvPr id="3" name="文本框 2"/>
          <p:cNvSpPr txBox="1"/>
          <p:nvPr/>
        </p:nvSpPr>
        <p:spPr>
          <a:xfrm>
            <a:off x="563034" y="1068494"/>
            <a:ext cx="69045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第三步： 实施隐患排查</a:t>
            </a:r>
          </a:p>
        </p:txBody>
      </p:sp>
      <p:sp>
        <p:nvSpPr>
          <p:cNvPr id="2" name="文本框 1"/>
          <p:cNvSpPr txBox="1"/>
          <p:nvPr/>
        </p:nvSpPr>
        <p:spPr>
          <a:xfrm>
            <a:off x="784013" y="1678094"/>
            <a:ext cx="10493587" cy="420564"/>
          </a:xfrm>
          <a:prstGeom prst="rect">
            <a:avLst/>
          </a:prstGeom>
          <a:noFill/>
        </p:spPr>
        <p:txBody>
          <a:bodyPr wrap="square" rtlCol="0" anchor="t">
            <a:spAutoFit/>
          </a:bodyPr>
          <a:lstStyle/>
          <a:p>
            <a:pPr defTabSz="1219200"/>
            <a:r>
              <a:rPr lang="zh-CN" altLang="en-US" sz="2135">
                <a:solidFill>
                  <a:prstClr val="black">
                    <a:lumMod val="75000"/>
                    <a:lumOff val="25000"/>
                  </a:prstClr>
                </a:solidFill>
                <a:cs typeface="+mn-ea"/>
                <a:sym typeface="+mn-lt"/>
              </a:rPr>
              <a:t>按照指南要求，各相关层级的部门和单位对照隐患排查，并填写隐患排查治理记录表</a:t>
            </a:r>
          </a:p>
        </p:txBody>
      </p:sp>
      <p:sp>
        <p:nvSpPr>
          <p:cNvPr id="4" name="文本框 3"/>
          <p:cNvSpPr txBox="1"/>
          <p:nvPr/>
        </p:nvSpPr>
        <p:spPr>
          <a:xfrm>
            <a:off x="3970867" y="2338494"/>
            <a:ext cx="3422227" cy="379656"/>
          </a:xfrm>
          <a:prstGeom prst="rect">
            <a:avLst/>
          </a:prstGeom>
          <a:noFill/>
        </p:spPr>
        <p:txBody>
          <a:bodyPr wrap="square" rtlCol="0" anchor="t">
            <a:spAutoFit/>
          </a:bodyPr>
          <a:lstStyle/>
          <a:p>
            <a:pPr algn="ctr" defTabSz="1219200"/>
            <a:r>
              <a:rPr lang="zh-CN" altLang="en-US" sz="1865" b="1">
                <a:solidFill>
                  <a:prstClr val="black">
                    <a:lumMod val="75000"/>
                    <a:lumOff val="25000"/>
                  </a:prstClr>
                </a:solidFill>
                <a:cs typeface="+mn-ea"/>
                <a:sym typeface="+mn-lt"/>
              </a:rPr>
              <a:t>表3：隐患排查治理记录样表</a:t>
            </a:r>
          </a:p>
        </p:txBody>
      </p:sp>
      <p:graphicFrame>
        <p:nvGraphicFramePr>
          <p:cNvPr id="5" name="表格 4"/>
          <p:cNvGraphicFramePr/>
          <p:nvPr/>
        </p:nvGraphicFramePr>
        <p:xfrm>
          <a:off x="1176021" y="2936240"/>
          <a:ext cx="9625753" cy="3220720"/>
        </p:xfrm>
        <a:graphic>
          <a:graphicData uri="http://schemas.openxmlformats.org/drawingml/2006/table">
            <a:tbl>
              <a:tblPr firstRow="1" bandRow="1">
                <a:tableStyleId>{5C22544A-7EE6-4342-B048-85BDC9FD1C3A}</a:tableStyleId>
              </a:tblPr>
              <a:tblGrid>
                <a:gridCol w="2205567"/>
                <a:gridCol w="1483360"/>
                <a:gridCol w="1485053"/>
                <a:gridCol w="1483360"/>
                <a:gridCol w="1485053"/>
                <a:gridCol w="1483360"/>
              </a:tblGrid>
              <a:tr h="386080">
                <a:tc>
                  <a:txBody>
                    <a:bodyPr/>
                    <a:lstStyle/>
                    <a:p>
                      <a:pPr indent="0" algn="ctr">
                        <a:buNone/>
                      </a:pPr>
                      <a:r>
                        <a:rPr lang="zh-CN" sz="1700" b="0">
                          <a:solidFill>
                            <a:srgbClr val="000000"/>
                          </a:solidFill>
                          <a:latin typeface="+mn-lt"/>
                          <a:ea typeface="+mn-ea"/>
                          <a:cs typeface="+mn-ea"/>
                          <a:sym typeface="+mn-lt"/>
                        </a:rPr>
                        <a:t>检查区域</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700" b="0">
                          <a:solidFill>
                            <a:srgbClr val="000000"/>
                          </a:solidFill>
                          <a:latin typeface="+mn-lt"/>
                          <a:ea typeface="+mn-ea"/>
                          <a:cs typeface="+mn-ea"/>
                          <a:sym typeface="+mn-lt"/>
                        </a:rPr>
                        <a:t>检查类型</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700" b="0">
                          <a:solidFill>
                            <a:srgbClr val="000000"/>
                          </a:solidFill>
                          <a:latin typeface="+mn-lt"/>
                          <a:ea typeface="+mn-ea"/>
                          <a:cs typeface="+mn-ea"/>
                          <a:sym typeface="+mn-lt"/>
                        </a:rPr>
                        <a:t>检查时间</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386080">
                <a:tc>
                  <a:txBody>
                    <a:bodyPr/>
                    <a:lstStyle/>
                    <a:p>
                      <a:pPr indent="0" algn="ctr">
                        <a:buNone/>
                      </a:pPr>
                      <a:r>
                        <a:rPr lang="zh-CN" sz="1700" b="0">
                          <a:solidFill>
                            <a:srgbClr val="000000"/>
                          </a:solidFill>
                          <a:latin typeface="+mn-lt"/>
                          <a:ea typeface="+mn-ea"/>
                          <a:cs typeface="+mn-ea"/>
                          <a:sym typeface="+mn-lt"/>
                        </a:rPr>
                        <a:t>检查人员</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gridSpan="5">
                  <a:txBody>
                    <a:bodyPr/>
                    <a:lstStyle/>
                    <a:p>
                      <a:pPr indent="0" algn="ctr">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xBody>
                    <a:bodyPr/>
                    <a:lstStyle/>
                    <a:p>
                      <a:endParaRPr lang="zh-CN"/>
                    </a:p>
                  </a:txBody>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xBody>
                    <a:bodyPr/>
                    <a:lstStyle/>
                    <a:p>
                      <a:endParaRPr lang="zh-CN"/>
                    </a:p>
                  </a:txBody>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xBody>
                    <a:bodyPr/>
                    <a:lstStyle/>
                    <a:p>
                      <a:endParaRPr lang="zh-CN"/>
                    </a:p>
                  </a:txBody>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r h="386080">
                <a:tc gridSpan="6">
                  <a:txBody>
                    <a:bodyPr/>
                    <a:lstStyle/>
                    <a:p>
                      <a:pPr indent="0" algn="ctr">
                        <a:buNone/>
                      </a:pPr>
                      <a:r>
                        <a:rPr lang="zh-CN" sz="1700" b="0">
                          <a:solidFill>
                            <a:srgbClr val="000000"/>
                          </a:solidFill>
                          <a:latin typeface="+mn-lt"/>
                          <a:ea typeface="+mn-ea"/>
                          <a:cs typeface="+mn-ea"/>
                          <a:sym typeface="+mn-lt"/>
                        </a:rPr>
                        <a:t>检查记录</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xBody>
                    <a:bodyPr/>
                    <a:lstStyle/>
                    <a:p>
                      <a:endParaRPr lang="zh-CN"/>
                    </a:p>
                  </a:txBody>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xBody>
                    <a:bodyPr/>
                    <a:lstStyle/>
                    <a:p>
                      <a:endParaRPr lang="zh-CN"/>
                    </a:p>
                  </a:txBody>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xBody>
                    <a:bodyPr/>
                    <a:lstStyle/>
                    <a:p>
                      <a:endParaRPr lang="zh-CN"/>
                    </a:p>
                  </a:txBody>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xBody>
                    <a:bodyPr/>
                    <a:lstStyle/>
                    <a:p>
                      <a:endParaRPr lang="zh-CN"/>
                    </a:p>
                  </a:txBody>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r h="386080">
                <a:tc>
                  <a:txBody>
                    <a:bodyPr/>
                    <a:lstStyle/>
                    <a:p>
                      <a:pPr indent="0" algn="ctr">
                        <a:buNone/>
                      </a:pPr>
                      <a:r>
                        <a:rPr lang="zh-CN" sz="1700" b="0">
                          <a:solidFill>
                            <a:srgbClr val="000000"/>
                          </a:solidFill>
                          <a:latin typeface="+mn-lt"/>
                          <a:ea typeface="+mn-ea"/>
                          <a:cs typeface="+mn-ea"/>
                          <a:sym typeface="+mn-lt"/>
                        </a:rPr>
                        <a:t>序号</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700" b="0">
                          <a:solidFill>
                            <a:srgbClr val="000000"/>
                          </a:solidFill>
                          <a:latin typeface="+mn-lt"/>
                          <a:ea typeface="+mn-ea"/>
                          <a:cs typeface="+mn-ea"/>
                          <a:sym typeface="+mn-lt"/>
                        </a:rPr>
                        <a:t>检查区域</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700" b="0">
                          <a:solidFill>
                            <a:srgbClr val="000000"/>
                          </a:solidFill>
                          <a:latin typeface="+mn-lt"/>
                          <a:ea typeface="+mn-ea"/>
                          <a:cs typeface="+mn-ea"/>
                          <a:sym typeface="+mn-lt"/>
                        </a:rPr>
                        <a:t>发现问题</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700" b="0">
                          <a:solidFill>
                            <a:srgbClr val="000000"/>
                          </a:solidFill>
                          <a:latin typeface="+mn-lt"/>
                          <a:ea typeface="+mn-ea"/>
                          <a:cs typeface="+mn-ea"/>
                          <a:sym typeface="+mn-lt"/>
                        </a:rPr>
                        <a:t>责任部门</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700" b="0">
                          <a:solidFill>
                            <a:srgbClr val="000000"/>
                          </a:solidFill>
                          <a:latin typeface="+mn-lt"/>
                          <a:ea typeface="+mn-ea"/>
                          <a:cs typeface="+mn-ea"/>
                          <a:sym typeface="+mn-lt"/>
                        </a:rPr>
                        <a:t>处置措施</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700" b="0">
                          <a:solidFill>
                            <a:srgbClr val="000000"/>
                          </a:solidFill>
                          <a:latin typeface="+mn-lt"/>
                          <a:ea typeface="+mn-ea"/>
                          <a:cs typeface="+mn-ea"/>
                          <a:sym typeface="+mn-lt"/>
                        </a:rPr>
                        <a:t>时间要求</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558800">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558800">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558800">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dirty="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6" y="310309"/>
            <a:ext cx="346921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1、安全管理基础工作</a:t>
            </a:r>
          </a:p>
        </p:txBody>
      </p:sp>
      <p:grpSp>
        <p:nvGrpSpPr>
          <p:cNvPr id="147" name="ïŝlíḍè"/>
          <p:cNvGrpSpPr/>
          <p:nvPr/>
        </p:nvGrpSpPr>
        <p:grpSpPr>
          <a:xfrm>
            <a:off x="8481907" y="2734734"/>
            <a:ext cx="1338580" cy="618913"/>
            <a:chOff x="8481973" y="2733713"/>
            <a:chExt cx="1338882" cy="619124"/>
          </a:xfrm>
        </p:grpSpPr>
        <p:grpSp>
          <p:nvGrpSpPr>
            <p:cNvPr id="146" name="íş1ïdè"/>
            <p:cNvGrpSpPr/>
            <p:nvPr/>
          </p:nvGrpSpPr>
          <p:grpSpPr>
            <a:xfrm>
              <a:off x="8481973" y="2774648"/>
              <a:ext cx="779451" cy="578189"/>
              <a:chOff x="8481973" y="2774648"/>
              <a:chExt cx="779451" cy="578189"/>
            </a:xfrm>
            <a:solidFill>
              <a:schemeClr val="accent1">
                <a:lumMod val="75000"/>
              </a:schemeClr>
            </a:solidFill>
          </p:grpSpPr>
          <p:sp>
            <p:nvSpPr>
              <p:cNvPr id="126" name="íślide"/>
              <p:cNvSpPr/>
              <p:nvPr/>
            </p:nvSpPr>
            <p:spPr bwMode="auto">
              <a:xfrm>
                <a:off x="8481973" y="2876982"/>
                <a:ext cx="779451" cy="475855"/>
              </a:xfrm>
              <a:prstGeom prst="rect">
                <a:avLst/>
              </a:prstGeom>
              <a:solidFill>
                <a:srgbClr val="C00000"/>
              </a:solidFill>
              <a:ln>
                <a:noFill/>
              </a:ln>
            </p:spPr>
            <p:txBody>
              <a:bodyPr vert="horz" wrap="square" lIns="121920" tIns="60960" rIns="121920" bIns="60960" numCol="1" anchor="t" anchorCtr="0" compatLnSpc="1">
                <a:normAutofit lnSpcReduction="1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27" name="iṥ1ïḍé"/>
              <p:cNvSpPr/>
              <p:nvPr/>
            </p:nvSpPr>
            <p:spPr bwMode="auto">
              <a:xfrm>
                <a:off x="8490502" y="2774648"/>
                <a:ext cx="760689" cy="104040"/>
              </a:xfrm>
              <a:custGeom>
                <a:avLst/>
                <a:gdLst>
                  <a:gd name="T0" fmla="*/ 0 w 1339"/>
                  <a:gd name="T1" fmla="*/ 182 h 182"/>
                  <a:gd name="T2" fmla="*/ 670 w 1339"/>
                  <a:gd name="T3" fmla="*/ 0 h 182"/>
                  <a:gd name="T4" fmla="*/ 1339 w 1339"/>
                  <a:gd name="T5" fmla="*/ 182 h 182"/>
                  <a:gd name="T6" fmla="*/ 0 w 1339"/>
                  <a:gd name="T7" fmla="*/ 182 h 182"/>
                </a:gdLst>
                <a:ahLst/>
                <a:cxnLst>
                  <a:cxn ang="0">
                    <a:pos x="T0" y="T1"/>
                  </a:cxn>
                  <a:cxn ang="0">
                    <a:pos x="T2" y="T3"/>
                  </a:cxn>
                  <a:cxn ang="0">
                    <a:pos x="T4" y="T5"/>
                  </a:cxn>
                  <a:cxn ang="0">
                    <a:pos x="T6" y="T7"/>
                  </a:cxn>
                </a:cxnLst>
                <a:rect l="0" t="0" r="r" b="b"/>
                <a:pathLst>
                  <a:path w="1339" h="182">
                    <a:moveTo>
                      <a:pt x="0" y="182"/>
                    </a:moveTo>
                    <a:lnTo>
                      <a:pt x="670" y="0"/>
                    </a:lnTo>
                    <a:lnTo>
                      <a:pt x="1339" y="182"/>
                    </a:lnTo>
                    <a:lnTo>
                      <a:pt x="0" y="182"/>
                    </a:lnTo>
                    <a:close/>
                  </a:path>
                </a:pathLst>
              </a:custGeom>
              <a:solidFill>
                <a:srgbClr val="C00000"/>
              </a:solidFill>
              <a:ln>
                <a:noFill/>
              </a:ln>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grpSp>
        <p:grpSp>
          <p:nvGrpSpPr>
            <p:cNvPr id="145" name="íṩ1íḍé"/>
            <p:cNvGrpSpPr/>
            <p:nvPr/>
          </p:nvGrpSpPr>
          <p:grpSpPr>
            <a:xfrm>
              <a:off x="8986825" y="2733713"/>
              <a:ext cx="834030" cy="619124"/>
              <a:chOff x="8986825" y="2733713"/>
              <a:chExt cx="834030" cy="619124"/>
            </a:xfrm>
            <a:solidFill>
              <a:schemeClr val="accent1"/>
            </a:solidFill>
          </p:grpSpPr>
          <p:sp>
            <p:nvSpPr>
              <p:cNvPr id="128" name="îş1îḍê"/>
              <p:cNvSpPr/>
              <p:nvPr/>
            </p:nvSpPr>
            <p:spPr bwMode="auto">
              <a:xfrm>
                <a:off x="8986825" y="2844576"/>
                <a:ext cx="834030" cy="508261"/>
              </a:xfrm>
              <a:prstGeom prst="rect">
                <a:avLst/>
              </a:prstGeom>
              <a:solidFill>
                <a:srgbClr val="C00000"/>
              </a:solidFill>
              <a:ln>
                <a:noFill/>
              </a:ln>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29" name="íşḻíḋè"/>
              <p:cNvSpPr/>
              <p:nvPr/>
            </p:nvSpPr>
            <p:spPr bwMode="auto">
              <a:xfrm>
                <a:off x="8997058" y="2733713"/>
                <a:ext cx="813563" cy="112568"/>
              </a:xfrm>
              <a:custGeom>
                <a:avLst/>
                <a:gdLst>
                  <a:gd name="T0" fmla="*/ 0 w 1433"/>
                  <a:gd name="T1" fmla="*/ 196 h 196"/>
                  <a:gd name="T2" fmla="*/ 716 w 1433"/>
                  <a:gd name="T3" fmla="*/ 0 h 196"/>
                  <a:gd name="T4" fmla="*/ 1433 w 1433"/>
                  <a:gd name="T5" fmla="*/ 196 h 196"/>
                  <a:gd name="T6" fmla="*/ 0 w 1433"/>
                  <a:gd name="T7" fmla="*/ 196 h 196"/>
                </a:gdLst>
                <a:ahLst/>
                <a:cxnLst>
                  <a:cxn ang="0">
                    <a:pos x="T0" y="T1"/>
                  </a:cxn>
                  <a:cxn ang="0">
                    <a:pos x="T2" y="T3"/>
                  </a:cxn>
                  <a:cxn ang="0">
                    <a:pos x="T4" y="T5"/>
                  </a:cxn>
                  <a:cxn ang="0">
                    <a:pos x="T6" y="T7"/>
                  </a:cxn>
                </a:cxnLst>
                <a:rect l="0" t="0" r="r" b="b"/>
                <a:pathLst>
                  <a:path w="1433" h="196">
                    <a:moveTo>
                      <a:pt x="0" y="196"/>
                    </a:moveTo>
                    <a:lnTo>
                      <a:pt x="716" y="0"/>
                    </a:lnTo>
                    <a:lnTo>
                      <a:pt x="1433" y="196"/>
                    </a:lnTo>
                    <a:lnTo>
                      <a:pt x="0" y="196"/>
                    </a:lnTo>
                    <a:close/>
                  </a:path>
                </a:pathLst>
              </a:custGeom>
              <a:solidFill>
                <a:srgbClr val="C00000"/>
              </a:solidFill>
              <a:ln>
                <a:noFill/>
              </a:ln>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grpSp>
      </p:grpSp>
      <p:grpSp>
        <p:nvGrpSpPr>
          <p:cNvPr id="13" name="iŝ1iḓe"/>
          <p:cNvGrpSpPr/>
          <p:nvPr/>
        </p:nvGrpSpPr>
        <p:grpSpPr>
          <a:xfrm>
            <a:off x="6753225" y="993564"/>
            <a:ext cx="5007187" cy="3297767"/>
            <a:chOff x="6805347" y="1437282"/>
            <a:chExt cx="5007279" cy="3297675"/>
          </a:xfrm>
          <a:solidFill>
            <a:schemeClr val="bg1">
              <a:lumMod val="85000"/>
            </a:schemeClr>
          </a:solidFill>
        </p:grpSpPr>
        <p:grpSp>
          <p:nvGrpSpPr>
            <p:cNvPr id="14" name="íşḻíḓe"/>
            <p:cNvGrpSpPr/>
            <p:nvPr/>
          </p:nvGrpSpPr>
          <p:grpSpPr>
            <a:xfrm>
              <a:off x="6805347" y="1437282"/>
              <a:ext cx="5007279" cy="3297675"/>
              <a:chOff x="1719926" y="237671"/>
              <a:chExt cx="5007279" cy="3297675"/>
            </a:xfrm>
            <a:grpFill/>
          </p:grpSpPr>
          <p:sp>
            <p:nvSpPr>
              <p:cNvPr id="18" name="íšḻîḓè"/>
              <p:cNvSpPr/>
              <p:nvPr/>
            </p:nvSpPr>
            <p:spPr bwMode="auto">
              <a:xfrm>
                <a:off x="5195853" y="2299729"/>
                <a:ext cx="8102"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9" name="î$1ïḑé"/>
              <p:cNvSpPr/>
              <p:nvPr/>
            </p:nvSpPr>
            <p:spPr bwMode="auto">
              <a:xfrm>
                <a:off x="5074317" y="2299729"/>
                <a:ext cx="8102"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20" name="ï$ļïďê"/>
              <p:cNvSpPr/>
              <p:nvPr/>
            </p:nvSpPr>
            <p:spPr bwMode="auto">
              <a:xfrm>
                <a:off x="3453838" y="2299729"/>
                <a:ext cx="8102" cy="125586"/>
              </a:xfrm>
              <a:custGeom>
                <a:avLst/>
                <a:gdLst>
                  <a:gd name="T0" fmla="*/ 6 w 6"/>
                  <a:gd name="T1" fmla="*/ 89 h 91"/>
                  <a:gd name="T2" fmla="*/ 0 w 6"/>
                  <a:gd name="T3" fmla="*/ 91 h 91"/>
                  <a:gd name="T4" fmla="*/ 0 w 6"/>
                  <a:gd name="T5" fmla="*/ 0 h 91"/>
                  <a:gd name="T6" fmla="*/ 6 w 6"/>
                  <a:gd name="T7" fmla="*/ 0 h 91"/>
                  <a:gd name="T8" fmla="*/ 6 w 6"/>
                  <a:gd name="T9" fmla="*/ 89 h 91"/>
                </a:gdLst>
                <a:ahLst/>
                <a:cxnLst>
                  <a:cxn ang="0">
                    <a:pos x="T0" y="T1"/>
                  </a:cxn>
                  <a:cxn ang="0">
                    <a:pos x="T2" y="T3"/>
                  </a:cxn>
                  <a:cxn ang="0">
                    <a:pos x="T4" y="T5"/>
                  </a:cxn>
                  <a:cxn ang="0">
                    <a:pos x="T6" y="T7"/>
                  </a:cxn>
                  <a:cxn ang="0">
                    <a:pos x="T8" y="T9"/>
                  </a:cxn>
                </a:cxnLst>
                <a:rect l="0" t="0" r="r" b="b"/>
                <a:pathLst>
                  <a:path w="6" h="91">
                    <a:moveTo>
                      <a:pt x="6" y="89"/>
                    </a:moveTo>
                    <a:lnTo>
                      <a:pt x="0" y="91"/>
                    </a:lnTo>
                    <a:lnTo>
                      <a:pt x="0" y="0"/>
                    </a:lnTo>
                    <a:lnTo>
                      <a:pt x="6" y="0"/>
                    </a:lnTo>
                    <a:lnTo>
                      <a:pt x="6" y="8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21" name="îṡliḑe"/>
              <p:cNvSpPr/>
              <p:nvPr/>
            </p:nvSpPr>
            <p:spPr bwMode="auto">
              <a:xfrm>
                <a:off x="3571324" y="2299729"/>
                <a:ext cx="8102"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22" name="íṧḻíḋe"/>
              <p:cNvSpPr/>
              <p:nvPr/>
            </p:nvSpPr>
            <p:spPr bwMode="auto">
              <a:xfrm>
                <a:off x="3397121" y="2546853"/>
                <a:ext cx="1851398" cy="11748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23" name="íS1ïďe"/>
              <p:cNvSpPr/>
              <p:nvPr/>
            </p:nvSpPr>
            <p:spPr bwMode="auto">
              <a:xfrm>
                <a:off x="3356609" y="2332138"/>
                <a:ext cx="1944574" cy="1215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24" name="íṥḷîḋe"/>
              <p:cNvSpPr/>
              <p:nvPr/>
            </p:nvSpPr>
            <p:spPr bwMode="auto">
              <a:xfrm>
                <a:off x="3356609" y="2437469"/>
                <a:ext cx="1944574" cy="810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25" name="îšlíḓe"/>
              <p:cNvSpPr/>
              <p:nvPr/>
            </p:nvSpPr>
            <p:spPr bwMode="auto">
              <a:xfrm>
                <a:off x="3397121" y="2299729"/>
                <a:ext cx="8102"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26" name="íṥ1ïḓê"/>
              <p:cNvSpPr/>
              <p:nvPr/>
            </p:nvSpPr>
            <p:spPr bwMode="auto">
              <a:xfrm>
                <a:off x="3510555" y="2299729"/>
                <a:ext cx="8102"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27" name="i$lïdê"/>
              <p:cNvSpPr/>
              <p:nvPr/>
            </p:nvSpPr>
            <p:spPr bwMode="auto">
              <a:xfrm>
                <a:off x="3628041" y="2299729"/>
                <a:ext cx="8102"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28" name="îśḻïḍé"/>
              <p:cNvSpPr/>
              <p:nvPr/>
            </p:nvSpPr>
            <p:spPr bwMode="auto">
              <a:xfrm>
                <a:off x="3741474" y="2299729"/>
                <a:ext cx="12155"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29" name="îşlíḑè"/>
              <p:cNvSpPr/>
              <p:nvPr/>
            </p:nvSpPr>
            <p:spPr bwMode="auto">
              <a:xfrm>
                <a:off x="3858958" y="2299729"/>
                <a:ext cx="8102"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30" name="iS1ïḑê"/>
              <p:cNvSpPr/>
              <p:nvPr/>
            </p:nvSpPr>
            <p:spPr bwMode="auto">
              <a:xfrm>
                <a:off x="3976444" y="2299729"/>
                <a:ext cx="8102"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31" name="ïS1ïdé"/>
              <p:cNvSpPr/>
              <p:nvPr/>
            </p:nvSpPr>
            <p:spPr bwMode="auto">
              <a:xfrm>
                <a:off x="4089877" y="2299729"/>
                <a:ext cx="8102"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32" name="iṡliḓé"/>
              <p:cNvSpPr/>
              <p:nvPr/>
            </p:nvSpPr>
            <p:spPr bwMode="auto">
              <a:xfrm>
                <a:off x="4207361" y="2299729"/>
                <a:ext cx="8102"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33" name="ïṩľïde"/>
              <p:cNvSpPr/>
              <p:nvPr/>
            </p:nvSpPr>
            <p:spPr bwMode="auto">
              <a:xfrm>
                <a:off x="4320794" y="2299729"/>
                <a:ext cx="8102"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34" name="íṧľîḓê"/>
              <p:cNvSpPr/>
              <p:nvPr/>
            </p:nvSpPr>
            <p:spPr bwMode="auto">
              <a:xfrm>
                <a:off x="4438280" y="2299729"/>
                <a:ext cx="8102"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35" name="ïş1îďé"/>
              <p:cNvSpPr/>
              <p:nvPr/>
            </p:nvSpPr>
            <p:spPr bwMode="auto">
              <a:xfrm>
                <a:off x="4551714" y="2299729"/>
                <a:ext cx="8102"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36" name="ï$ļíde"/>
              <p:cNvSpPr/>
              <p:nvPr/>
            </p:nvSpPr>
            <p:spPr bwMode="auto">
              <a:xfrm>
                <a:off x="4669197" y="2299729"/>
                <a:ext cx="4052"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37" name="ïŝliḓê"/>
              <p:cNvSpPr/>
              <p:nvPr/>
            </p:nvSpPr>
            <p:spPr bwMode="auto">
              <a:xfrm>
                <a:off x="4782631" y="2299729"/>
                <a:ext cx="8102"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38" name="íṥ1îḍe"/>
              <p:cNvSpPr/>
              <p:nvPr/>
            </p:nvSpPr>
            <p:spPr bwMode="auto">
              <a:xfrm>
                <a:off x="4896064" y="2299729"/>
                <a:ext cx="8102"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39" name="ïs1iḑé"/>
              <p:cNvSpPr/>
              <p:nvPr/>
            </p:nvSpPr>
            <p:spPr bwMode="auto">
              <a:xfrm>
                <a:off x="5013550" y="2299729"/>
                <a:ext cx="8102"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40" name="íSľiďe"/>
              <p:cNvSpPr/>
              <p:nvPr/>
            </p:nvSpPr>
            <p:spPr bwMode="auto">
              <a:xfrm>
                <a:off x="5126984" y="2299729"/>
                <a:ext cx="8102"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41" name="îṡľîḋé"/>
              <p:cNvSpPr/>
              <p:nvPr/>
            </p:nvSpPr>
            <p:spPr bwMode="auto">
              <a:xfrm>
                <a:off x="5244467" y="2299729"/>
                <a:ext cx="8102" cy="1417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42" name="iṩľídè"/>
              <p:cNvSpPr/>
              <p:nvPr/>
            </p:nvSpPr>
            <p:spPr bwMode="auto">
              <a:xfrm>
                <a:off x="6520595" y="2214655"/>
                <a:ext cx="8102" cy="1498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43" name="î$1îḍe"/>
              <p:cNvSpPr/>
              <p:nvPr/>
            </p:nvSpPr>
            <p:spPr bwMode="auto">
              <a:xfrm>
                <a:off x="6390957" y="2214655"/>
                <a:ext cx="8102" cy="1498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44" name="î$ļïďê"/>
              <p:cNvSpPr/>
              <p:nvPr/>
            </p:nvSpPr>
            <p:spPr bwMode="auto">
              <a:xfrm>
                <a:off x="4661095" y="2214655"/>
                <a:ext cx="8102" cy="129638"/>
              </a:xfrm>
              <a:custGeom>
                <a:avLst/>
                <a:gdLst>
                  <a:gd name="T0" fmla="*/ 6 w 6"/>
                  <a:gd name="T1" fmla="*/ 96 h 97"/>
                  <a:gd name="T2" fmla="*/ 0 w 6"/>
                  <a:gd name="T3" fmla="*/ 97 h 97"/>
                  <a:gd name="T4" fmla="*/ 0 w 6"/>
                  <a:gd name="T5" fmla="*/ 0 h 97"/>
                  <a:gd name="T6" fmla="*/ 6 w 6"/>
                  <a:gd name="T7" fmla="*/ 0 h 97"/>
                  <a:gd name="T8" fmla="*/ 6 w 6"/>
                  <a:gd name="T9" fmla="*/ 96 h 97"/>
                </a:gdLst>
                <a:ahLst/>
                <a:cxnLst>
                  <a:cxn ang="0">
                    <a:pos x="T0" y="T1"/>
                  </a:cxn>
                  <a:cxn ang="0">
                    <a:pos x="T2" y="T3"/>
                  </a:cxn>
                  <a:cxn ang="0">
                    <a:pos x="T4" y="T5"/>
                  </a:cxn>
                  <a:cxn ang="0">
                    <a:pos x="T6" y="T7"/>
                  </a:cxn>
                  <a:cxn ang="0">
                    <a:pos x="T8" y="T9"/>
                  </a:cxn>
                </a:cxnLst>
                <a:rect l="0" t="0" r="r" b="b"/>
                <a:pathLst>
                  <a:path w="6" h="97">
                    <a:moveTo>
                      <a:pt x="6" y="96"/>
                    </a:moveTo>
                    <a:lnTo>
                      <a:pt x="0" y="97"/>
                    </a:lnTo>
                    <a:lnTo>
                      <a:pt x="0" y="0"/>
                    </a:lnTo>
                    <a:lnTo>
                      <a:pt x="6" y="0"/>
                    </a:lnTo>
                    <a:lnTo>
                      <a:pt x="6" y="9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45" name="îṣļïdê"/>
              <p:cNvSpPr/>
              <p:nvPr/>
            </p:nvSpPr>
            <p:spPr bwMode="auto">
              <a:xfrm>
                <a:off x="4782631" y="2214655"/>
                <a:ext cx="12155" cy="1498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46" name="îṥḷíḍè"/>
              <p:cNvSpPr/>
              <p:nvPr/>
            </p:nvSpPr>
            <p:spPr bwMode="auto">
              <a:xfrm>
                <a:off x="4596276" y="2477981"/>
                <a:ext cx="1981036" cy="1215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47" name="íṧlîḑê"/>
              <p:cNvSpPr/>
              <p:nvPr/>
            </p:nvSpPr>
            <p:spPr bwMode="auto">
              <a:xfrm>
                <a:off x="4555764" y="2247064"/>
                <a:ext cx="2078265" cy="1215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48" name="îṩḻîḍè"/>
              <p:cNvSpPr/>
              <p:nvPr/>
            </p:nvSpPr>
            <p:spPr bwMode="auto">
              <a:xfrm>
                <a:off x="4555764" y="2360498"/>
                <a:ext cx="2078265" cy="810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49" name="îṧļiḑê"/>
              <p:cNvSpPr/>
              <p:nvPr/>
            </p:nvSpPr>
            <p:spPr bwMode="auto">
              <a:xfrm>
                <a:off x="4596276" y="2214655"/>
                <a:ext cx="8102" cy="1498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50" name="íṧļîḓé"/>
              <p:cNvSpPr/>
              <p:nvPr/>
            </p:nvSpPr>
            <p:spPr bwMode="auto">
              <a:xfrm>
                <a:off x="4721864" y="2214655"/>
                <a:ext cx="8102" cy="1498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51" name="iSlíḓé"/>
              <p:cNvSpPr/>
              <p:nvPr/>
            </p:nvSpPr>
            <p:spPr bwMode="auto">
              <a:xfrm>
                <a:off x="4843400" y="2214655"/>
                <a:ext cx="8102" cy="1498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52" name="îṩḷîdé"/>
              <p:cNvSpPr/>
              <p:nvPr/>
            </p:nvSpPr>
            <p:spPr bwMode="auto">
              <a:xfrm>
                <a:off x="4964936" y="2214655"/>
                <a:ext cx="12155" cy="1498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53" name="ïsļîḋè"/>
              <p:cNvSpPr/>
              <p:nvPr/>
            </p:nvSpPr>
            <p:spPr bwMode="auto">
              <a:xfrm>
                <a:off x="5090522" y="2214655"/>
                <a:ext cx="8102" cy="1498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54" name="ïşliḋè"/>
              <p:cNvSpPr/>
              <p:nvPr/>
            </p:nvSpPr>
            <p:spPr bwMode="auto">
              <a:xfrm>
                <a:off x="5216110" y="2214655"/>
                <a:ext cx="8102" cy="1498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8" name="íṩḻïḓé"/>
              <p:cNvSpPr/>
              <p:nvPr/>
            </p:nvSpPr>
            <p:spPr bwMode="auto">
              <a:xfrm>
                <a:off x="5337646" y="2214655"/>
                <a:ext cx="8102" cy="1498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56" name="ïṧ1îḍé"/>
              <p:cNvSpPr/>
              <p:nvPr/>
            </p:nvSpPr>
            <p:spPr bwMode="auto">
              <a:xfrm>
                <a:off x="5463232" y="2214655"/>
                <a:ext cx="8102" cy="1498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57" name="îsḷíḋê"/>
              <p:cNvSpPr/>
              <p:nvPr/>
            </p:nvSpPr>
            <p:spPr bwMode="auto">
              <a:xfrm>
                <a:off x="5584768" y="2214655"/>
                <a:ext cx="8102" cy="1498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58" name="îşḷiḍè"/>
              <p:cNvSpPr/>
              <p:nvPr/>
            </p:nvSpPr>
            <p:spPr bwMode="auto">
              <a:xfrm>
                <a:off x="5706303" y="2214655"/>
                <a:ext cx="12155" cy="1498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59" name="išļiďê"/>
              <p:cNvSpPr/>
              <p:nvPr/>
            </p:nvSpPr>
            <p:spPr bwMode="auto">
              <a:xfrm>
                <a:off x="5831892" y="2214655"/>
                <a:ext cx="8102" cy="1498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60" name="íšḷïḋè"/>
              <p:cNvSpPr/>
              <p:nvPr/>
            </p:nvSpPr>
            <p:spPr bwMode="auto">
              <a:xfrm>
                <a:off x="5957478" y="2214655"/>
                <a:ext cx="8102" cy="1498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61" name="îṥḷiďe"/>
              <p:cNvSpPr/>
              <p:nvPr/>
            </p:nvSpPr>
            <p:spPr bwMode="auto">
              <a:xfrm>
                <a:off x="6079014" y="2214655"/>
                <a:ext cx="8102" cy="1498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62" name="îśḷïďe"/>
              <p:cNvSpPr/>
              <p:nvPr/>
            </p:nvSpPr>
            <p:spPr bwMode="auto">
              <a:xfrm>
                <a:off x="6204602" y="2214655"/>
                <a:ext cx="8102" cy="1498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63" name="îṩḷíḑè"/>
              <p:cNvSpPr/>
              <p:nvPr/>
            </p:nvSpPr>
            <p:spPr bwMode="auto">
              <a:xfrm>
                <a:off x="6326138" y="2214655"/>
                <a:ext cx="8102" cy="1498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64" name="î$1îḓê"/>
              <p:cNvSpPr/>
              <p:nvPr/>
            </p:nvSpPr>
            <p:spPr bwMode="auto">
              <a:xfrm>
                <a:off x="6447674" y="2214655"/>
                <a:ext cx="12155" cy="1498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65" name="iṧḻíḋé"/>
              <p:cNvSpPr/>
              <p:nvPr/>
            </p:nvSpPr>
            <p:spPr bwMode="auto">
              <a:xfrm>
                <a:off x="6573260" y="2214655"/>
                <a:ext cx="8102" cy="14989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66" name="ïŝḻíḓé"/>
              <p:cNvSpPr/>
              <p:nvPr/>
            </p:nvSpPr>
            <p:spPr bwMode="auto">
              <a:xfrm>
                <a:off x="2461296" y="2441522"/>
                <a:ext cx="101281" cy="834546"/>
              </a:xfrm>
              <a:custGeom>
                <a:avLst/>
                <a:gdLst>
                  <a:gd name="T0" fmla="*/ 0 w 74"/>
                  <a:gd name="T1" fmla="*/ 2 h 618"/>
                  <a:gd name="T2" fmla="*/ 6 w 74"/>
                  <a:gd name="T3" fmla="*/ 0 h 618"/>
                  <a:gd name="T4" fmla="*/ 74 w 74"/>
                  <a:gd name="T5" fmla="*/ 616 h 618"/>
                  <a:gd name="T6" fmla="*/ 70 w 74"/>
                  <a:gd name="T7" fmla="*/ 618 h 618"/>
                  <a:gd name="T8" fmla="*/ 0 w 74"/>
                  <a:gd name="T9" fmla="*/ 2 h 618"/>
                  <a:gd name="T10" fmla="*/ 0 w 74"/>
                  <a:gd name="T11" fmla="*/ 2 h 618"/>
                </a:gdLst>
                <a:ahLst/>
                <a:cxnLst>
                  <a:cxn ang="0">
                    <a:pos x="T0" y="T1"/>
                  </a:cxn>
                  <a:cxn ang="0">
                    <a:pos x="T2" y="T3"/>
                  </a:cxn>
                  <a:cxn ang="0">
                    <a:pos x="T4" y="T5"/>
                  </a:cxn>
                  <a:cxn ang="0">
                    <a:pos x="T6" y="T7"/>
                  </a:cxn>
                  <a:cxn ang="0">
                    <a:pos x="T8" y="T9"/>
                  </a:cxn>
                  <a:cxn ang="0">
                    <a:pos x="T10" y="T11"/>
                  </a:cxn>
                </a:cxnLst>
                <a:rect l="0" t="0" r="r" b="b"/>
                <a:pathLst>
                  <a:path w="74" h="618">
                    <a:moveTo>
                      <a:pt x="0" y="2"/>
                    </a:moveTo>
                    <a:lnTo>
                      <a:pt x="6" y="0"/>
                    </a:lnTo>
                    <a:lnTo>
                      <a:pt x="74" y="616"/>
                    </a:lnTo>
                    <a:lnTo>
                      <a:pt x="70" y="618"/>
                    </a:lnTo>
                    <a:lnTo>
                      <a:pt x="0" y="2"/>
                    </a:lnTo>
                    <a:lnTo>
                      <a:pt x="0" y="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67" name="iṩ1îḑe"/>
              <p:cNvSpPr/>
              <p:nvPr/>
            </p:nvSpPr>
            <p:spPr bwMode="auto">
              <a:xfrm>
                <a:off x="2206070" y="2437472"/>
                <a:ext cx="226867" cy="838599"/>
              </a:xfrm>
              <a:custGeom>
                <a:avLst/>
                <a:gdLst>
                  <a:gd name="T0" fmla="*/ 0 w 168"/>
                  <a:gd name="T1" fmla="*/ 619 h 621"/>
                  <a:gd name="T2" fmla="*/ 164 w 168"/>
                  <a:gd name="T3" fmla="*/ 0 h 621"/>
                  <a:gd name="T4" fmla="*/ 168 w 168"/>
                  <a:gd name="T5" fmla="*/ 2 h 621"/>
                  <a:gd name="T6" fmla="*/ 6 w 168"/>
                  <a:gd name="T7" fmla="*/ 621 h 621"/>
                  <a:gd name="T8" fmla="*/ 0 w 168"/>
                  <a:gd name="T9" fmla="*/ 619 h 621"/>
                  <a:gd name="T10" fmla="*/ 0 w 168"/>
                  <a:gd name="T11" fmla="*/ 619 h 621"/>
                </a:gdLst>
                <a:ahLst/>
                <a:cxnLst>
                  <a:cxn ang="0">
                    <a:pos x="T0" y="T1"/>
                  </a:cxn>
                  <a:cxn ang="0">
                    <a:pos x="T2" y="T3"/>
                  </a:cxn>
                  <a:cxn ang="0">
                    <a:pos x="T4" y="T5"/>
                  </a:cxn>
                  <a:cxn ang="0">
                    <a:pos x="T6" y="T7"/>
                  </a:cxn>
                  <a:cxn ang="0">
                    <a:pos x="T8" y="T9"/>
                  </a:cxn>
                  <a:cxn ang="0">
                    <a:pos x="T10" y="T11"/>
                  </a:cxn>
                </a:cxnLst>
                <a:rect l="0" t="0" r="r" b="b"/>
                <a:pathLst>
                  <a:path w="168" h="621">
                    <a:moveTo>
                      <a:pt x="0" y="619"/>
                    </a:moveTo>
                    <a:lnTo>
                      <a:pt x="164" y="0"/>
                    </a:lnTo>
                    <a:lnTo>
                      <a:pt x="168" y="2"/>
                    </a:lnTo>
                    <a:lnTo>
                      <a:pt x="6" y="621"/>
                    </a:lnTo>
                    <a:lnTo>
                      <a:pt x="0" y="619"/>
                    </a:lnTo>
                    <a:lnTo>
                      <a:pt x="0" y="61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68" name="îśḻíḍè"/>
              <p:cNvSpPr/>
              <p:nvPr/>
            </p:nvSpPr>
            <p:spPr bwMode="auto">
              <a:xfrm>
                <a:off x="2096689" y="3085664"/>
                <a:ext cx="141793" cy="263329"/>
              </a:xfrm>
              <a:custGeom>
                <a:avLst/>
                <a:gdLst>
                  <a:gd name="T0" fmla="*/ 105 w 105"/>
                  <a:gd name="T1" fmla="*/ 98 h 196"/>
                  <a:gd name="T2" fmla="*/ 105 w 105"/>
                  <a:gd name="T3" fmla="*/ 98 h 196"/>
                  <a:gd name="T4" fmla="*/ 104 w 105"/>
                  <a:gd name="T5" fmla="*/ 119 h 196"/>
                  <a:gd name="T6" fmla="*/ 101 w 105"/>
                  <a:gd name="T7" fmla="*/ 136 h 196"/>
                  <a:gd name="T8" fmla="*/ 97 w 105"/>
                  <a:gd name="T9" fmla="*/ 152 h 196"/>
                  <a:gd name="T10" fmla="*/ 89 w 105"/>
                  <a:gd name="T11" fmla="*/ 167 h 196"/>
                  <a:gd name="T12" fmla="*/ 82 w 105"/>
                  <a:gd name="T13" fmla="*/ 178 h 196"/>
                  <a:gd name="T14" fmla="*/ 73 w 105"/>
                  <a:gd name="T15" fmla="*/ 189 h 196"/>
                  <a:gd name="T16" fmla="*/ 63 w 105"/>
                  <a:gd name="T17" fmla="*/ 193 h 196"/>
                  <a:gd name="T18" fmla="*/ 59 w 105"/>
                  <a:gd name="T19" fmla="*/ 196 h 196"/>
                  <a:gd name="T20" fmla="*/ 53 w 105"/>
                  <a:gd name="T21" fmla="*/ 196 h 196"/>
                  <a:gd name="T22" fmla="*/ 53 w 105"/>
                  <a:gd name="T23" fmla="*/ 196 h 196"/>
                  <a:gd name="T24" fmla="*/ 47 w 105"/>
                  <a:gd name="T25" fmla="*/ 196 h 196"/>
                  <a:gd name="T26" fmla="*/ 43 w 105"/>
                  <a:gd name="T27" fmla="*/ 193 h 196"/>
                  <a:gd name="T28" fmla="*/ 33 w 105"/>
                  <a:gd name="T29" fmla="*/ 189 h 196"/>
                  <a:gd name="T30" fmla="*/ 24 w 105"/>
                  <a:gd name="T31" fmla="*/ 178 h 196"/>
                  <a:gd name="T32" fmla="*/ 15 w 105"/>
                  <a:gd name="T33" fmla="*/ 167 h 196"/>
                  <a:gd name="T34" fmla="*/ 9 w 105"/>
                  <a:gd name="T35" fmla="*/ 152 h 196"/>
                  <a:gd name="T36" fmla="*/ 5 w 105"/>
                  <a:gd name="T37" fmla="*/ 136 h 196"/>
                  <a:gd name="T38" fmla="*/ 2 w 105"/>
                  <a:gd name="T39" fmla="*/ 119 h 196"/>
                  <a:gd name="T40" fmla="*/ 0 w 105"/>
                  <a:gd name="T41" fmla="*/ 98 h 196"/>
                  <a:gd name="T42" fmla="*/ 0 w 105"/>
                  <a:gd name="T43" fmla="*/ 98 h 196"/>
                  <a:gd name="T44" fmla="*/ 2 w 105"/>
                  <a:gd name="T45" fmla="*/ 79 h 196"/>
                  <a:gd name="T46" fmla="*/ 5 w 105"/>
                  <a:gd name="T47" fmla="*/ 60 h 196"/>
                  <a:gd name="T48" fmla="*/ 9 w 105"/>
                  <a:gd name="T49" fmla="*/ 44 h 196"/>
                  <a:gd name="T50" fmla="*/ 15 w 105"/>
                  <a:gd name="T51" fmla="*/ 30 h 196"/>
                  <a:gd name="T52" fmla="*/ 24 w 105"/>
                  <a:gd name="T53" fmla="*/ 18 h 196"/>
                  <a:gd name="T54" fmla="*/ 33 w 105"/>
                  <a:gd name="T55" fmla="*/ 9 h 196"/>
                  <a:gd name="T56" fmla="*/ 43 w 105"/>
                  <a:gd name="T57" fmla="*/ 3 h 196"/>
                  <a:gd name="T58" fmla="*/ 47 w 105"/>
                  <a:gd name="T59" fmla="*/ 2 h 196"/>
                  <a:gd name="T60" fmla="*/ 53 w 105"/>
                  <a:gd name="T61" fmla="*/ 0 h 196"/>
                  <a:gd name="T62" fmla="*/ 53 w 105"/>
                  <a:gd name="T63" fmla="*/ 0 h 196"/>
                  <a:gd name="T64" fmla="*/ 59 w 105"/>
                  <a:gd name="T65" fmla="*/ 2 h 196"/>
                  <a:gd name="T66" fmla="*/ 63 w 105"/>
                  <a:gd name="T67" fmla="*/ 3 h 196"/>
                  <a:gd name="T68" fmla="*/ 73 w 105"/>
                  <a:gd name="T69" fmla="*/ 9 h 196"/>
                  <a:gd name="T70" fmla="*/ 82 w 105"/>
                  <a:gd name="T71" fmla="*/ 18 h 196"/>
                  <a:gd name="T72" fmla="*/ 89 w 105"/>
                  <a:gd name="T73" fmla="*/ 30 h 196"/>
                  <a:gd name="T74" fmla="*/ 97 w 105"/>
                  <a:gd name="T75" fmla="*/ 44 h 196"/>
                  <a:gd name="T76" fmla="*/ 101 w 105"/>
                  <a:gd name="T77" fmla="*/ 60 h 196"/>
                  <a:gd name="T78" fmla="*/ 104 w 105"/>
                  <a:gd name="T79" fmla="*/ 79 h 196"/>
                  <a:gd name="T80" fmla="*/ 105 w 105"/>
                  <a:gd name="T81" fmla="*/ 98 h 196"/>
                  <a:gd name="T82" fmla="*/ 105 w 105"/>
                  <a:gd name="T83" fmla="*/ 9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96">
                    <a:moveTo>
                      <a:pt x="105" y="98"/>
                    </a:moveTo>
                    <a:lnTo>
                      <a:pt x="105" y="98"/>
                    </a:lnTo>
                    <a:lnTo>
                      <a:pt x="104" y="119"/>
                    </a:lnTo>
                    <a:lnTo>
                      <a:pt x="101" y="136"/>
                    </a:lnTo>
                    <a:lnTo>
                      <a:pt x="97" y="152"/>
                    </a:lnTo>
                    <a:lnTo>
                      <a:pt x="89" y="167"/>
                    </a:lnTo>
                    <a:lnTo>
                      <a:pt x="82" y="178"/>
                    </a:lnTo>
                    <a:lnTo>
                      <a:pt x="73" y="189"/>
                    </a:lnTo>
                    <a:lnTo>
                      <a:pt x="63" y="193"/>
                    </a:lnTo>
                    <a:lnTo>
                      <a:pt x="59" y="196"/>
                    </a:lnTo>
                    <a:lnTo>
                      <a:pt x="53" y="196"/>
                    </a:lnTo>
                    <a:lnTo>
                      <a:pt x="53" y="196"/>
                    </a:lnTo>
                    <a:lnTo>
                      <a:pt x="47" y="196"/>
                    </a:lnTo>
                    <a:lnTo>
                      <a:pt x="43" y="193"/>
                    </a:lnTo>
                    <a:lnTo>
                      <a:pt x="33" y="189"/>
                    </a:lnTo>
                    <a:lnTo>
                      <a:pt x="24" y="178"/>
                    </a:lnTo>
                    <a:lnTo>
                      <a:pt x="15" y="167"/>
                    </a:lnTo>
                    <a:lnTo>
                      <a:pt x="9" y="152"/>
                    </a:lnTo>
                    <a:lnTo>
                      <a:pt x="5" y="136"/>
                    </a:lnTo>
                    <a:lnTo>
                      <a:pt x="2" y="119"/>
                    </a:lnTo>
                    <a:lnTo>
                      <a:pt x="0" y="98"/>
                    </a:lnTo>
                    <a:lnTo>
                      <a:pt x="0" y="98"/>
                    </a:lnTo>
                    <a:lnTo>
                      <a:pt x="2" y="79"/>
                    </a:lnTo>
                    <a:lnTo>
                      <a:pt x="5" y="60"/>
                    </a:lnTo>
                    <a:lnTo>
                      <a:pt x="9" y="44"/>
                    </a:lnTo>
                    <a:lnTo>
                      <a:pt x="15" y="30"/>
                    </a:lnTo>
                    <a:lnTo>
                      <a:pt x="24" y="18"/>
                    </a:lnTo>
                    <a:lnTo>
                      <a:pt x="33" y="9"/>
                    </a:lnTo>
                    <a:lnTo>
                      <a:pt x="43" y="3"/>
                    </a:lnTo>
                    <a:lnTo>
                      <a:pt x="47" y="2"/>
                    </a:lnTo>
                    <a:lnTo>
                      <a:pt x="53" y="0"/>
                    </a:lnTo>
                    <a:lnTo>
                      <a:pt x="53" y="0"/>
                    </a:lnTo>
                    <a:lnTo>
                      <a:pt x="59" y="2"/>
                    </a:lnTo>
                    <a:lnTo>
                      <a:pt x="63" y="3"/>
                    </a:lnTo>
                    <a:lnTo>
                      <a:pt x="73" y="9"/>
                    </a:lnTo>
                    <a:lnTo>
                      <a:pt x="82" y="18"/>
                    </a:lnTo>
                    <a:lnTo>
                      <a:pt x="89" y="30"/>
                    </a:lnTo>
                    <a:lnTo>
                      <a:pt x="97" y="44"/>
                    </a:lnTo>
                    <a:lnTo>
                      <a:pt x="101" y="60"/>
                    </a:lnTo>
                    <a:lnTo>
                      <a:pt x="104" y="79"/>
                    </a:lnTo>
                    <a:lnTo>
                      <a:pt x="105" y="98"/>
                    </a:lnTo>
                    <a:lnTo>
                      <a:pt x="105" y="9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475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69" name="işľíḍe"/>
              <p:cNvSpPr/>
              <p:nvPr/>
            </p:nvSpPr>
            <p:spPr bwMode="auto">
              <a:xfrm>
                <a:off x="2623344" y="3085664"/>
                <a:ext cx="141793" cy="263329"/>
              </a:xfrm>
              <a:custGeom>
                <a:avLst/>
                <a:gdLst>
                  <a:gd name="T0" fmla="*/ 0 w 106"/>
                  <a:gd name="T1" fmla="*/ 98 h 196"/>
                  <a:gd name="T2" fmla="*/ 0 w 106"/>
                  <a:gd name="T3" fmla="*/ 98 h 196"/>
                  <a:gd name="T4" fmla="*/ 1 w 106"/>
                  <a:gd name="T5" fmla="*/ 119 h 196"/>
                  <a:gd name="T6" fmla="*/ 4 w 106"/>
                  <a:gd name="T7" fmla="*/ 136 h 196"/>
                  <a:gd name="T8" fmla="*/ 10 w 106"/>
                  <a:gd name="T9" fmla="*/ 152 h 196"/>
                  <a:gd name="T10" fmla="*/ 16 w 106"/>
                  <a:gd name="T11" fmla="*/ 167 h 196"/>
                  <a:gd name="T12" fmla="*/ 23 w 106"/>
                  <a:gd name="T13" fmla="*/ 178 h 196"/>
                  <a:gd name="T14" fmla="*/ 33 w 106"/>
                  <a:gd name="T15" fmla="*/ 189 h 196"/>
                  <a:gd name="T16" fmla="*/ 42 w 106"/>
                  <a:gd name="T17" fmla="*/ 193 h 196"/>
                  <a:gd name="T18" fmla="*/ 48 w 106"/>
                  <a:gd name="T19" fmla="*/ 196 h 196"/>
                  <a:gd name="T20" fmla="*/ 54 w 106"/>
                  <a:gd name="T21" fmla="*/ 196 h 196"/>
                  <a:gd name="T22" fmla="*/ 54 w 106"/>
                  <a:gd name="T23" fmla="*/ 196 h 196"/>
                  <a:gd name="T24" fmla="*/ 58 w 106"/>
                  <a:gd name="T25" fmla="*/ 196 h 196"/>
                  <a:gd name="T26" fmla="*/ 64 w 106"/>
                  <a:gd name="T27" fmla="*/ 193 h 196"/>
                  <a:gd name="T28" fmla="*/ 74 w 106"/>
                  <a:gd name="T29" fmla="*/ 189 h 196"/>
                  <a:gd name="T30" fmla="*/ 83 w 106"/>
                  <a:gd name="T31" fmla="*/ 178 h 196"/>
                  <a:gd name="T32" fmla="*/ 90 w 106"/>
                  <a:gd name="T33" fmla="*/ 167 h 196"/>
                  <a:gd name="T34" fmla="*/ 98 w 106"/>
                  <a:gd name="T35" fmla="*/ 152 h 196"/>
                  <a:gd name="T36" fmla="*/ 102 w 106"/>
                  <a:gd name="T37" fmla="*/ 136 h 196"/>
                  <a:gd name="T38" fmla="*/ 105 w 106"/>
                  <a:gd name="T39" fmla="*/ 119 h 196"/>
                  <a:gd name="T40" fmla="*/ 106 w 106"/>
                  <a:gd name="T41" fmla="*/ 98 h 196"/>
                  <a:gd name="T42" fmla="*/ 106 w 106"/>
                  <a:gd name="T43" fmla="*/ 98 h 196"/>
                  <a:gd name="T44" fmla="*/ 105 w 106"/>
                  <a:gd name="T45" fmla="*/ 79 h 196"/>
                  <a:gd name="T46" fmla="*/ 102 w 106"/>
                  <a:gd name="T47" fmla="*/ 60 h 196"/>
                  <a:gd name="T48" fmla="*/ 98 w 106"/>
                  <a:gd name="T49" fmla="*/ 44 h 196"/>
                  <a:gd name="T50" fmla="*/ 90 w 106"/>
                  <a:gd name="T51" fmla="*/ 30 h 196"/>
                  <a:gd name="T52" fmla="*/ 83 w 106"/>
                  <a:gd name="T53" fmla="*/ 18 h 196"/>
                  <a:gd name="T54" fmla="*/ 74 w 106"/>
                  <a:gd name="T55" fmla="*/ 9 h 196"/>
                  <a:gd name="T56" fmla="*/ 64 w 106"/>
                  <a:gd name="T57" fmla="*/ 3 h 196"/>
                  <a:gd name="T58" fmla="*/ 58 w 106"/>
                  <a:gd name="T59" fmla="*/ 2 h 196"/>
                  <a:gd name="T60" fmla="*/ 54 w 106"/>
                  <a:gd name="T61" fmla="*/ 0 h 196"/>
                  <a:gd name="T62" fmla="*/ 54 w 106"/>
                  <a:gd name="T63" fmla="*/ 0 h 196"/>
                  <a:gd name="T64" fmla="*/ 48 w 106"/>
                  <a:gd name="T65" fmla="*/ 2 h 196"/>
                  <a:gd name="T66" fmla="*/ 42 w 106"/>
                  <a:gd name="T67" fmla="*/ 3 h 196"/>
                  <a:gd name="T68" fmla="*/ 33 w 106"/>
                  <a:gd name="T69" fmla="*/ 9 h 196"/>
                  <a:gd name="T70" fmla="*/ 23 w 106"/>
                  <a:gd name="T71" fmla="*/ 18 h 196"/>
                  <a:gd name="T72" fmla="*/ 16 w 106"/>
                  <a:gd name="T73" fmla="*/ 30 h 196"/>
                  <a:gd name="T74" fmla="*/ 10 w 106"/>
                  <a:gd name="T75" fmla="*/ 44 h 196"/>
                  <a:gd name="T76" fmla="*/ 4 w 106"/>
                  <a:gd name="T77" fmla="*/ 60 h 196"/>
                  <a:gd name="T78" fmla="*/ 1 w 106"/>
                  <a:gd name="T79" fmla="*/ 79 h 196"/>
                  <a:gd name="T80" fmla="*/ 0 w 106"/>
                  <a:gd name="T81" fmla="*/ 98 h 196"/>
                  <a:gd name="T82" fmla="*/ 0 w 106"/>
                  <a:gd name="T83" fmla="*/ 9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96">
                    <a:moveTo>
                      <a:pt x="0" y="98"/>
                    </a:moveTo>
                    <a:lnTo>
                      <a:pt x="0" y="98"/>
                    </a:lnTo>
                    <a:lnTo>
                      <a:pt x="1" y="119"/>
                    </a:lnTo>
                    <a:lnTo>
                      <a:pt x="4" y="136"/>
                    </a:lnTo>
                    <a:lnTo>
                      <a:pt x="10" y="152"/>
                    </a:lnTo>
                    <a:lnTo>
                      <a:pt x="16" y="167"/>
                    </a:lnTo>
                    <a:lnTo>
                      <a:pt x="23" y="178"/>
                    </a:lnTo>
                    <a:lnTo>
                      <a:pt x="33" y="189"/>
                    </a:lnTo>
                    <a:lnTo>
                      <a:pt x="42" y="193"/>
                    </a:lnTo>
                    <a:lnTo>
                      <a:pt x="48" y="196"/>
                    </a:lnTo>
                    <a:lnTo>
                      <a:pt x="54" y="196"/>
                    </a:lnTo>
                    <a:lnTo>
                      <a:pt x="54" y="196"/>
                    </a:lnTo>
                    <a:lnTo>
                      <a:pt x="58" y="196"/>
                    </a:lnTo>
                    <a:lnTo>
                      <a:pt x="64" y="193"/>
                    </a:lnTo>
                    <a:lnTo>
                      <a:pt x="74" y="189"/>
                    </a:lnTo>
                    <a:lnTo>
                      <a:pt x="83" y="178"/>
                    </a:lnTo>
                    <a:lnTo>
                      <a:pt x="90" y="167"/>
                    </a:lnTo>
                    <a:lnTo>
                      <a:pt x="98" y="152"/>
                    </a:lnTo>
                    <a:lnTo>
                      <a:pt x="102" y="136"/>
                    </a:lnTo>
                    <a:lnTo>
                      <a:pt x="105" y="119"/>
                    </a:lnTo>
                    <a:lnTo>
                      <a:pt x="106" y="98"/>
                    </a:lnTo>
                    <a:lnTo>
                      <a:pt x="106" y="98"/>
                    </a:lnTo>
                    <a:lnTo>
                      <a:pt x="105" y="79"/>
                    </a:lnTo>
                    <a:lnTo>
                      <a:pt x="102" y="60"/>
                    </a:lnTo>
                    <a:lnTo>
                      <a:pt x="98" y="44"/>
                    </a:lnTo>
                    <a:lnTo>
                      <a:pt x="90" y="30"/>
                    </a:lnTo>
                    <a:lnTo>
                      <a:pt x="83" y="18"/>
                    </a:lnTo>
                    <a:lnTo>
                      <a:pt x="74" y="9"/>
                    </a:lnTo>
                    <a:lnTo>
                      <a:pt x="64" y="3"/>
                    </a:lnTo>
                    <a:lnTo>
                      <a:pt x="58" y="2"/>
                    </a:lnTo>
                    <a:lnTo>
                      <a:pt x="54" y="0"/>
                    </a:lnTo>
                    <a:lnTo>
                      <a:pt x="54" y="0"/>
                    </a:lnTo>
                    <a:lnTo>
                      <a:pt x="48" y="2"/>
                    </a:lnTo>
                    <a:lnTo>
                      <a:pt x="42" y="3"/>
                    </a:lnTo>
                    <a:lnTo>
                      <a:pt x="33" y="9"/>
                    </a:lnTo>
                    <a:lnTo>
                      <a:pt x="23" y="18"/>
                    </a:lnTo>
                    <a:lnTo>
                      <a:pt x="16" y="30"/>
                    </a:lnTo>
                    <a:lnTo>
                      <a:pt x="10" y="44"/>
                    </a:lnTo>
                    <a:lnTo>
                      <a:pt x="4" y="60"/>
                    </a:lnTo>
                    <a:lnTo>
                      <a:pt x="1" y="79"/>
                    </a:lnTo>
                    <a:lnTo>
                      <a:pt x="0" y="98"/>
                    </a:lnTo>
                    <a:lnTo>
                      <a:pt x="0" y="9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475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70" name="íSḷïde"/>
              <p:cNvSpPr/>
              <p:nvPr/>
            </p:nvSpPr>
            <p:spPr bwMode="auto">
              <a:xfrm>
                <a:off x="2169610" y="3085664"/>
                <a:ext cx="522606" cy="26332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475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71" name="íś1idè"/>
              <p:cNvSpPr/>
              <p:nvPr/>
            </p:nvSpPr>
            <p:spPr bwMode="auto">
              <a:xfrm>
                <a:off x="4863655" y="1590771"/>
                <a:ext cx="24307" cy="93987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72" name="iṡļiḋe"/>
              <p:cNvSpPr/>
              <p:nvPr/>
            </p:nvSpPr>
            <p:spPr bwMode="auto">
              <a:xfrm>
                <a:off x="4681352" y="2846641"/>
                <a:ext cx="449684" cy="668449"/>
              </a:xfrm>
              <a:custGeom>
                <a:avLst/>
                <a:gdLst>
                  <a:gd name="T0" fmla="*/ 97 w 333"/>
                  <a:gd name="T1" fmla="*/ 0 h 493"/>
                  <a:gd name="T2" fmla="*/ 283 w 333"/>
                  <a:gd name="T3" fmla="*/ 436 h 493"/>
                  <a:gd name="T4" fmla="*/ 332 w 333"/>
                  <a:gd name="T5" fmla="*/ 436 h 493"/>
                  <a:gd name="T6" fmla="*/ 333 w 333"/>
                  <a:gd name="T7" fmla="*/ 491 h 493"/>
                  <a:gd name="T8" fmla="*/ 276 w 333"/>
                  <a:gd name="T9" fmla="*/ 493 h 493"/>
                  <a:gd name="T10" fmla="*/ 0 w 333"/>
                  <a:gd name="T11" fmla="*/ 1 h 493"/>
                  <a:gd name="T12" fmla="*/ 97 w 333"/>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333" h="493">
                    <a:moveTo>
                      <a:pt x="97" y="0"/>
                    </a:moveTo>
                    <a:lnTo>
                      <a:pt x="283" y="436"/>
                    </a:lnTo>
                    <a:lnTo>
                      <a:pt x="332" y="436"/>
                    </a:lnTo>
                    <a:lnTo>
                      <a:pt x="333" y="491"/>
                    </a:lnTo>
                    <a:lnTo>
                      <a:pt x="276" y="493"/>
                    </a:lnTo>
                    <a:lnTo>
                      <a:pt x="0" y="1"/>
                    </a:lnTo>
                    <a:lnTo>
                      <a:pt x="97"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73" name="íSļiḓè"/>
              <p:cNvSpPr/>
              <p:nvPr/>
            </p:nvSpPr>
            <p:spPr bwMode="auto">
              <a:xfrm>
                <a:off x="4774528" y="1161344"/>
                <a:ext cx="141793" cy="56717"/>
              </a:xfrm>
              <a:custGeom>
                <a:avLst/>
                <a:gdLst>
                  <a:gd name="T0" fmla="*/ 103 w 105"/>
                  <a:gd name="T1" fmla="*/ 42 h 42"/>
                  <a:gd name="T2" fmla="*/ 0 w 105"/>
                  <a:gd name="T3" fmla="*/ 39 h 42"/>
                  <a:gd name="T4" fmla="*/ 0 w 105"/>
                  <a:gd name="T5" fmla="*/ 0 h 42"/>
                  <a:gd name="T6" fmla="*/ 105 w 105"/>
                  <a:gd name="T7" fmla="*/ 4 h 42"/>
                  <a:gd name="T8" fmla="*/ 103 w 105"/>
                  <a:gd name="T9" fmla="*/ 42 h 42"/>
                </a:gdLst>
                <a:ahLst/>
                <a:cxnLst>
                  <a:cxn ang="0">
                    <a:pos x="T0" y="T1"/>
                  </a:cxn>
                  <a:cxn ang="0">
                    <a:pos x="T2" y="T3"/>
                  </a:cxn>
                  <a:cxn ang="0">
                    <a:pos x="T4" y="T5"/>
                  </a:cxn>
                  <a:cxn ang="0">
                    <a:pos x="T6" y="T7"/>
                  </a:cxn>
                  <a:cxn ang="0">
                    <a:pos x="T8" y="T9"/>
                  </a:cxn>
                </a:cxnLst>
                <a:rect l="0" t="0" r="r" b="b"/>
                <a:pathLst>
                  <a:path w="105" h="42">
                    <a:moveTo>
                      <a:pt x="103" y="42"/>
                    </a:moveTo>
                    <a:lnTo>
                      <a:pt x="0" y="39"/>
                    </a:lnTo>
                    <a:lnTo>
                      <a:pt x="0" y="0"/>
                    </a:lnTo>
                    <a:lnTo>
                      <a:pt x="105" y="4"/>
                    </a:lnTo>
                    <a:lnTo>
                      <a:pt x="103" y="4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74" name="ïŝľîḋè"/>
              <p:cNvSpPr/>
              <p:nvPr/>
            </p:nvSpPr>
            <p:spPr bwMode="auto">
              <a:xfrm>
                <a:off x="1719926" y="1359854"/>
                <a:ext cx="2795326" cy="113433"/>
              </a:xfrm>
              <a:custGeom>
                <a:avLst/>
                <a:gdLst>
                  <a:gd name="T0" fmla="*/ 2070 w 2070"/>
                  <a:gd name="T1" fmla="*/ 82 h 82"/>
                  <a:gd name="T2" fmla="*/ 0 w 2070"/>
                  <a:gd name="T3" fmla="*/ 19 h 82"/>
                  <a:gd name="T4" fmla="*/ 0 w 2070"/>
                  <a:gd name="T5" fmla="*/ 0 h 82"/>
                  <a:gd name="T6" fmla="*/ 2070 w 2070"/>
                  <a:gd name="T7" fmla="*/ 64 h 82"/>
                  <a:gd name="T8" fmla="*/ 2070 w 2070"/>
                  <a:gd name="T9" fmla="*/ 82 h 82"/>
                </a:gdLst>
                <a:ahLst/>
                <a:cxnLst>
                  <a:cxn ang="0">
                    <a:pos x="T0" y="T1"/>
                  </a:cxn>
                  <a:cxn ang="0">
                    <a:pos x="T2" y="T3"/>
                  </a:cxn>
                  <a:cxn ang="0">
                    <a:pos x="T4" y="T5"/>
                  </a:cxn>
                  <a:cxn ang="0">
                    <a:pos x="T6" y="T7"/>
                  </a:cxn>
                  <a:cxn ang="0">
                    <a:pos x="T8" y="T9"/>
                  </a:cxn>
                </a:cxnLst>
                <a:rect l="0" t="0" r="r" b="b"/>
                <a:pathLst>
                  <a:path w="2070" h="82">
                    <a:moveTo>
                      <a:pt x="2070" y="82"/>
                    </a:moveTo>
                    <a:lnTo>
                      <a:pt x="0" y="19"/>
                    </a:lnTo>
                    <a:lnTo>
                      <a:pt x="0" y="0"/>
                    </a:lnTo>
                    <a:lnTo>
                      <a:pt x="2070" y="64"/>
                    </a:lnTo>
                    <a:lnTo>
                      <a:pt x="2070" y="8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75" name="iṥlïdé"/>
              <p:cNvSpPr/>
              <p:nvPr/>
            </p:nvSpPr>
            <p:spPr bwMode="auto">
              <a:xfrm>
                <a:off x="4968986" y="1485439"/>
                <a:ext cx="1754169" cy="76974"/>
              </a:xfrm>
              <a:custGeom>
                <a:avLst/>
                <a:gdLst>
                  <a:gd name="T0" fmla="*/ 1298 w 1298"/>
                  <a:gd name="T1" fmla="*/ 57 h 57"/>
                  <a:gd name="T2" fmla="*/ 0 w 1298"/>
                  <a:gd name="T3" fmla="*/ 18 h 57"/>
                  <a:gd name="T4" fmla="*/ 0 w 1298"/>
                  <a:gd name="T5" fmla="*/ 0 h 57"/>
                  <a:gd name="T6" fmla="*/ 1298 w 1298"/>
                  <a:gd name="T7" fmla="*/ 40 h 57"/>
                  <a:gd name="T8" fmla="*/ 1298 w 1298"/>
                  <a:gd name="T9" fmla="*/ 57 h 57"/>
                </a:gdLst>
                <a:ahLst/>
                <a:cxnLst>
                  <a:cxn ang="0">
                    <a:pos x="T0" y="T1"/>
                  </a:cxn>
                  <a:cxn ang="0">
                    <a:pos x="T2" y="T3"/>
                  </a:cxn>
                  <a:cxn ang="0">
                    <a:pos x="T4" y="T5"/>
                  </a:cxn>
                  <a:cxn ang="0">
                    <a:pos x="T6" y="T7"/>
                  </a:cxn>
                  <a:cxn ang="0">
                    <a:pos x="T8" y="T9"/>
                  </a:cxn>
                </a:cxnLst>
                <a:rect l="0" t="0" r="r" b="b"/>
                <a:pathLst>
                  <a:path w="1298" h="57">
                    <a:moveTo>
                      <a:pt x="1298" y="57"/>
                    </a:moveTo>
                    <a:lnTo>
                      <a:pt x="0" y="18"/>
                    </a:lnTo>
                    <a:lnTo>
                      <a:pt x="0" y="0"/>
                    </a:lnTo>
                    <a:lnTo>
                      <a:pt x="1298" y="40"/>
                    </a:lnTo>
                    <a:lnTo>
                      <a:pt x="1298" y="5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76" name="ïśľïḋè"/>
              <p:cNvSpPr/>
              <p:nvPr/>
            </p:nvSpPr>
            <p:spPr bwMode="auto">
              <a:xfrm>
                <a:off x="5005448" y="1606975"/>
                <a:ext cx="1612376" cy="60769"/>
              </a:xfrm>
              <a:custGeom>
                <a:avLst/>
                <a:gdLst>
                  <a:gd name="T0" fmla="*/ 1194 w 1194"/>
                  <a:gd name="T1" fmla="*/ 46 h 46"/>
                  <a:gd name="T2" fmla="*/ 0 w 1194"/>
                  <a:gd name="T3" fmla="*/ 9 h 46"/>
                  <a:gd name="T4" fmla="*/ 0 w 1194"/>
                  <a:gd name="T5" fmla="*/ 0 h 46"/>
                  <a:gd name="T6" fmla="*/ 1194 w 1194"/>
                  <a:gd name="T7" fmla="*/ 37 h 46"/>
                  <a:gd name="T8" fmla="*/ 1194 w 1194"/>
                  <a:gd name="T9" fmla="*/ 46 h 46"/>
                </a:gdLst>
                <a:ahLst/>
                <a:cxnLst>
                  <a:cxn ang="0">
                    <a:pos x="T0" y="T1"/>
                  </a:cxn>
                  <a:cxn ang="0">
                    <a:pos x="T2" y="T3"/>
                  </a:cxn>
                  <a:cxn ang="0">
                    <a:pos x="T4" y="T5"/>
                  </a:cxn>
                  <a:cxn ang="0">
                    <a:pos x="T6" y="T7"/>
                  </a:cxn>
                  <a:cxn ang="0">
                    <a:pos x="T8" y="T9"/>
                  </a:cxn>
                </a:cxnLst>
                <a:rect l="0" t="0" r="r" b="b"/>
                <a:pathLst>
                  <a:path w="1194" h="46">
                    <a:moveTo>
                      <a:pt x="1194" y="46"/>
                    </a:moveTo>
                    <a:lnTo>
                      <a:pt x="0" y="9"/>
                    </a:lnTo>
                    <a:lnTo>
                      <a:pt x="0" y="0"/>
                    </a:lnTo>
                    <a:lnTo>
                      <a:pt x="1194" y="37"/>
                    </a:lnTo>
                    <a:lnTo>
                      <a:pt x="1194" y="4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77" name="ïṥ1îḋe"/>
              <p:cNvSpPr/>
              <p:nvPr/>
            </p:nvSpPr>
            <p:spPr bwMode="auto">
              <a:xfrm>
                <a:off x="5050010" y="1355801"/>
                <a:ext cx="1571864" cy="56717"/>
              </a:xfrm>
              <a:custGeom>
                <a:avLst/>
                <a:gdLst>
                  <a:gd name="T0" fmla="*/ 1164 w 1164"/>
                  <a:gd name="T1" fmla="*/ 43 h 43"/>
                  <a:gd name="T2" fmla="*/ 0 w 1164"/>
                  <a:gd name="T3" fmla="*/ 7 h 43"/>
                  <a:gd name="T4" fmla="*/ 0 w 1164"/>
                  <a:gd name="T5" fmla="*/ 0 h 43"/>
                  <a:gd name="T6" fmla="*/ 1164 w 1164"/>
                  <a:gd name="T7" fmla="*/ 36 h 43"/>
                  <a:gd name="T8" fmla="*/ 1164 w 1164"/>
                  <a:gd name="T9" fmla="*/ 43 h 43"/>
                </a:gdLst>
                <a:ahLst/>
                <a:cxnLst>
                  <a:cxn ang="0">
                    <a:pos x="T0" y="T1"/>
                  </a:cxn>
                  <a:cxn ang="0">
                    <a:pos x="T2" y="T3"/>
                  </a:cxn>
                  <a:cxn ang="0">
                    <a:pos x="T4" y="T5"/>
                  </a:cxn>
                  <a:cxn ang="0">
                    <a:pos x="T6" y="T7"/>
                  </a:cxn>
                  <a:cxn ang="0">
                    <a:pos x="T8" y="T9"/>
                  </a:cxn>
                </a:cxnLst>
                <a:rect l="0" t="0" r="r" b="b"/>
                <a:pathLst>
                  <a:path w="1164" h="43">
                    <a:moveTo>
                      <a:pt x="1164" y="43"/>
                    </a:moveTo>
                    <a:lnTo>
                      <a:pt x="0" y="7"/>
                    </a:lnTo>
                    <a:lnTo>
                      <a:pt x="0" y="0"/>
                    </a:lnTo>
                    <a:lnTo>
                      <a:pt x="1164" y="36"/>
                    </a:lnTo>
                    <a:lnTo>
                      <a:pt x="1164" y="4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78" name="ïşḷídè"/>
              <p:cNvSpPr/>
              <p:nvPr/>
            </p:nvSpPr>
            <p:spPr bwMode="auto">
              <a:xfrm>
                <a:off x="5050010" y="1416570"/>
                <a:ext cx="1612376" cy="64819"/>
              </a:xfrm>
              <a:custGeom>
                <a:avLst/>
                <a:gdLst>
                  <a:gd name="T0" fmla="*/ 1194 w 1194"/>
                  <a:gd name="T1" fmla="*/ 46 h 46"/>
                  <a:gd name="T2" fmla="*/ 0 w 1194"/>
                  <a:gd name="T3" fmla="*/ 9 h 46"/>
                  <a:gd name="T4" fmla="*/ 0 w 1194"/>
                  <a:gd name="T5" fmla="*/ 0 h 46"/>
                  <a:gd name="T6" fmla="*/ 1194 w 1194"/>
                  <a:gd name="T7" fmla="*/ 37 h 46"/>
                  <a:gd name="T8" fmla="*/ 1194 w 1194"/>
                  <a:gd name="T9" fmla="*/ 46 h 46"/>
                </a:gdLst>
                <a:ahLst/>
                <a:cxnLst>
                  <a:cxn ang="0">
                    <a:pos x="T0" y="T1"/>
                  </a:cxn>
                  <a:cxn ang="0">
                    <a:pos x="T2" y="T3"/>
                  </a:cxn>
                  <a:cxn ang="0">
                    <a:pos x="T4" y="T5"/>
                  </a:cxn>
                  <a:cxn ang="0">
                    <a:pos x="T6" y="T7"/>
                  </a:cxn>
                  <a:cxn ang="0">
                    <a:pos x="T8" y="T9"/>
                  </a:cxn>
                </a:cxnLst>
                <a:rect l="0" t="0" r="r" b="b"/>
                <a:pathLst>
                  <a:path w="1194" h="46">
                    <a:moveTo>
                      <a:pt x="1194" y="46"/>
                    </a:moveTo>
                    <a:lnTo>
                      <a:pt x="0" y="9"/>
                    </a:lnTo>
                    <a:lnTo>
                      <a:pt x="0" y="0"/>
                    </a:lnTo>
                    <a:lnTo>
                      <a:pt x="1194" y="37"/>
                    </a:lnTo>
                    <a:lnTo>
                      <a:pt x="1194" y="4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79" name="í$líďè"/>
              <p:cNvSpPr/>
              <p:nvPr/>
            </p:nvSpPr>
            <p:spPr bwMode="auto">
              <a:xfrm>
                <a:off x="1898179" y="1153241"/>
                <a:ext cx="2617073" cy="97229"/>
              </a:xfrm>
              <a:custGeom>
                <a:avLst/>
                <a:gdLst>
                  <a:gd name="T0" fmla="*/ 1936 w 1936"/>
                  <a:gd name="T1" fmla="*/ 73 h 73"/>
                  <a:gd name="T2" fmla="*/ 0 w 1936"/>
                  <a:gd name="T3" fmla="*/ 15 h 73"/>
                  <a:gd name="T4" fmla="*/ 0 w 1936"/>
                  <a:gd name="T5" fmla="*/ 0 h 73"/>
                  <a:gd name="T6" fmla="*/ 1936 w 1936"/>
                  <a:gd name="T7" fmla="*/ 59 h 73"/>
                  <a:gd name="T8" fmla="*/ 1936 w 1936"/>
                  <a:gd name="T9" fmla="*/ 73 h 73"/>
                </a:gdLst>
                <a:ahLst/>
                <a:cxnLst>
                  <a:cxn ang="0">
                    <a:pos x="T0" y="T1"/>
                  </a:cxn>
                  <a:cxn ang="0">
                    <a:pos x="T2" y="T3"/>
                  </a:cxn>
                  <a:cxn ang="0">
                    <a:pos x="T4" y="T5"/>
                  </a:cxn>
                  <a:cxn ang="0">
                    <a:pos x="T6" y="T7"/>
                  </a:cxn>
                  <a:cxn ang="0">
                    <a:pos x="T8" y="T9"/>
                  </a:cxn>
                </a:cxnLst>
                <a:rect l="0" t="0" r="r" b="b"/>
                <a:pathLst>
                  <a:path w="1936" h="73">
                    <a:moveTo>
                      <a:pt x="1936" y="73"/>
                    </a:moveTo>
                    <a:lnTo>
                      <a:pt x="0" y="15"/>
                    </a:lnTo>
                    <a:lnTo>
                      <a:pt x="0" y="0"/>
                    </a:lnTo>
                    <a:lnTo>
                      <a:pt x="1936" y="59"/>
                    </a:lnTo>
                    <a:lnTo>
                      <a:pt x="1936" y="7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80" name="îṧ1ïďé"/>
              <p:cNvSpPr/>
              <p:nvPr/>
            </p:nvSpPr>
            <p:spPr bwMode="auto">
              <a:xfrm>
                <a:off x="1760438" y="1161344"/>
                <a:ext cx="2718354" cy="291686"/>
              </a:xfrm>
              <a:custGeom>
                <a:avLst/>
                <a:gdLst>
                  <a:gd name="T0" fmla="*/ 1822 w 2013"/>
                  <a:gd name="T1" fmla="*/ 61 h 218"/>
                  <a:gd name="T2" fmla="*/ 1690 w 2013"/>
                  <a:gd name="T3" fmla="*/ 215 h 218"/>
                  <a:gd name="T4" fmla="*/ 1617 w 2013"/>
                  <a:gd name="T5" fmla="*/ 56 h 218"/>
                  <a:gd name="T6" fmla="*/ 1465 w 2013"/>
                  <a:gd name="T7" fmla="*/ 207 h 218"/>
                  <a:gd name="T8" fmla="*/ 1416 w 2013"/>
                  <a:gd name="T9" fmla="*/ 54 h 218"/>
                  <a:gd name="T10" fmla="*/ 1274 w 2013"/>
                  <a:gd name="T11" fmla="*/ 204 h 218"/>
                  <a:gd name="T12" fmla="*/ 1201 w 2013"/>
                  <a:gd name="T13" fmla="*/ 42 h 218"/>
                  <a:gd name="T14" fmla="*/ 1074 w 2013"/>
                  <a:gd name="T15" fmla="*/ 201 h 218"/>
                  <a:gd name="T16" fmla="*/ 988 w 2013"/>
                  <a:gd name="T17" fmla="*/ 35 h 218"/>
                  <a:gd name="T18" fmla="*/ 868 w 2013"/>
                  <a:gd name="T19" fmla="*/ 191 h 218"/>
                  <a:gd name="T20" fmla="*/ 792 w 2013"/>
                  <a:gd name="T21" fmla="*/ 29 h 218"/>
                  <a:gd name="T22" fmla="*/ 638 w 2013"/>
                  <a:gd name="T23" fmla="*/ 185 h 218"/>
                  <a:gd name="T24" fmla="*/ 585 w 2013"/>
                  <a:gd name="T25" fmla="*/ 23 h 218"/>
                  <a:gd name="T26" fmla="*/ 432 w 2013"/>
                  <a:gd name="T27" fmla="*/ 180 h 218"/>
                  <a:gd name="T28" fmla="*/ 359 w 2013"/>
                  <a:gd name="T29" fmla="*/ 18 h 218"/>
                  <a:gd name="T30" fmla="*/ 217 w 2013"/>
                  <a:gd name="T31" fmla="*/ 166 h 218"/>
                  <a:gd name="T32" fmla="*/ 147 w 2013"/>
                  <a:gd name="T33" fmla="*/ 10 h 218"/>
                  <a:gd name="T34" fmla="*/ 3 w 2013"/>
                  <a:gd name="T35" fmla="*/ 158 h 218"/>
                  <a:gd name="T36" fmla="*/ 3 w 2013"/>
                  <a:gd name="T37" fmla="*/ 158 h 218"/>
                  <a:gd name="T38" fmla="*/ 0 w 2013"/>
                  <a:gd name="T39" fmla="*/ 155 h 218"/>
                  <a:gd name="T40" fmla="*/ 149 w 2013"/>
                  <a:gd name="T41" fmla="*/ 0 h 218"/>
                  <a:gd name="T42" fmla="*/ 219 w 2013"/>
                  <a:gd name="T43" fmla="*/ 158 h 218"/>
                  <a:gd name="T44" fmla="*/ 360 w 2013"/>
                  <a:gd name="T45" fmla="*/ 9 h 218"/>
                  <a:gd name="T46" fmla="*/ 433 w 2013"/>
                  <a:gd name="T47" fmla="*/ 171 h 218"/>
                  <a:gd name="T48" fmla="*/ 588 w 2013"/>
                  <a:gd name="T49" fmla="*/ 13 h 218"/>
                  <a:gd name="T50" fmla="*/ 639 w 2013"/>
                  <a:gd name="T51" fmla="*/ 175 h 218"/>
                  <a:gd name="T52" fmla="*/ 794 w 2013"/>
                  <a:gd name="T53" fmla="*/ 19 h 218"/>
                  <a:gd name="T54" fmla="*/ 868 w 2013"/>
                  <a:gd name="T55" fmla="*/ 181 h 218"/>
                  <a:gd name="T56" fmla="*/ 990 w 2013"/>
                  <a:gd name="T57" fmla="*/ 25 h 218"/>
                  <a:gd name="T58" fmla="*/ 1076 w 2013"/>
                  <a:gd name="T59" fmla="*/ 191 h 218"/>
                  <a:gd name="T60" fmla="*/ 1203 w 2013"/>
                  <a:gd name="T61" fmla="*/ 32 h 218"/>
                  <a:gd name="T62" fmla="*/ 1277 w 2013"/>
                  <a:gd name="T63" fmla="*/ 194 h 218"/>
                  <a:gd name="T64" fmla="*/ 1417 w 2013"/>
                  <a:gd name="T65" fmla="*/ 44 h 218"/>
                  <a:gd name="T66" fmla="*/ 1467 w 2013"/>
                  <a:gd name="T67" fmla="*/ 197 h 218"/>
                  <a:gd name="T68" fmla="*/ 1619 w 2013"/>
                  <a:gd name="T69" fmla="*/ 47 h 218"/>
                  <a:gd name="T70" fmla="*/ 1692 w 2013"/>
                  <a:gd name="T71" fmla="*/ 206 h 218"/>
                  <a:gd name="T72" fmla="*/ 1822 w 2013"/>
                  <a:gd name="T73" fmla="*/ 53 h 218"/>
                  <a:gd name="T74" fmla="*/ 1908 w 2013"/>
                  <a:gd name="T75" fmla="*/ 207 h 218"/>
                  <a:gd name="T76" fmla="*/ 2008 w 2013"/>
                  <a:gd name="T77" fmla="*/ 61 h 218"/>
                  <a:gd name="T78" fmla="*/ 2013 w 2013"/>
                  <a:gd name="T79" fmla="*/ 64 h 218"/>
                  <a:gd name="T80" fmla="*/ 1908 w 2013"/>
                  <a:gd name="T81" fmla="*/ 218 h 218"/>
                  <a:gd name="T82" fmla="*/ 1822 w 2013"/>
                  <a:gd name="T83" fmla="*/ 61 h 218"/>
                  <a:gd name="T84" fmla="*/ 1822 w 2013"/>
                  <a:gd name="T85" fmla="*/ 6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3" h="218">
                    <a:moveTo>
                      <a:pt x="1822" y="61"/>
                    </a:moveTo>
                    <a:lnTo>
                      <a:pt x="1690" y="215"/>
                    </a:lnTo>
                    <a:lnTo>
                      <a:pt x="1617" y="56"/>
                    </a:lnTo>
                    <a:lnTo>
                      <a:pt x="1465" y="207"/>
                    </a:lnTo>
                    <a:lnTo>
                      <a:pt x="1416" y="54"/>
                    </a:lnTo>
                    <a:lnTo>
                      <a:pt x="1274" y="204"/>
                    </a:lnTo>
                    <a:lnTo>
                      <a:pt x="1201" y="42"/>
                    </a:lnTo>
                    <a:lnTo>
                      <a:pt x="1074" y="201"/>
                    </a:lnTo>
                    <a:lnTo>
                      <a:pt x="988" y="35"/>
                    </a:lnTo>
                    <a:lnTo>
                      <a:pt x="868" y="191"/>
                    </a:lnTo>
                    <a:lnTo>
                      <a:pt x="792" y="29"/>
                    </a:lnTo>
                    <a:lnTo>
                      <a:pt x="638" y="185"/>
                    </a:lnTo>
                    <a:lnTo>
                      <a:pt x="585" y="23"/>
                    </a:lnTo>
                    <a:lnTo>
                      <a:pt x="432" y="180"/>
                    </a:lnTo>
                    <a:lnTo>
                      <a:pt x="359" y="18"/>
                    </a:lnTo>
                    <a:lnTo>
                      <a:pt x="217" y="166"/>
                    </a:lnTo>
                    <a:lnTo>
                      <a:pt x="147" y="10"/>
                    </a:lnTo>
                    <a:lnTo>
                      <a:pt x="3" y="158"/>
                    </a:lnTo>
                    <a:lnTo>
                      <a:pt x="3" y="158"/>
                    </a:lnTo>
                    <a:lnTo>
                      <a:pt x="0" y="155"/>
                    </a:lnTo>
                    <a:lnTo>
                      <a:pt x="149" y="0"/>
                    </a:lnTo>
                    <a:lnTo>
                      <a:pt x="219" y="158"/>
                    </a:lnTo>
                    <a:lnTo>
                      <a:pt x="360" y="9"/>
                    </a:lnTo>
                    <a:lnTo>
                      <a:pt x="433" y="171"/>
                    </a:lnTo>
                    <a:lnTo>
                      <a:pt x="588" y="13"/>
                    </a:lnTo>
                    <a:lnTo>
                      <a:pt x="639" y="175"/>
                    </a:lnTo>
                    <a:lnTo>
                      <a:pt x="794" y="19"/>
                    </a:lnTo>
                    <a:lnTo>
                      <a:pt x="868" y="181"/>
                    </a:lnTo>
                    <a:lnTo>
                      <a:pt x="990" y="25"/>
                    </a:lnTo>
                    <a:lnTo>
                      <a:pt x="1076" y="191"/>
                    </a:lnTo>
                    <a:lnTo>
                      <a:pt x="1203" y="32"/>
                    </a:lnTo>
                    <a:lnTo>
                      <a:pt x="1277" y="194"/>
                    </a:lnTo>
                    <a:lnTo>
                      <a:pt x="1417" y="44"/>
                    </a:lnTo>
                    <a:lnTo>
                      <a:pt x="1467" y="197"/>
                    </a:lnTo>
                    <a:lnTo>
                      <a:pt x="1619" y="47"/>
                    </a:lnTo>
                    <a:lnTo>
                      <a:pt x="1692" y="206"/>
                    </a:lnTo>
                    <a:lnTo>
                      <a:pt x="1822" y="53"/>
                    </a:lnTo>
                    <a:lnTo>
                      <a:pt x="1908" y="207"/>
                    </a:lnTo>
                    <a:lnTo>
                      <a:pt x="2008" y="61"/>
                    </a:lnTo>
                    <a:lnTo>
                      <a:pt x="2013" y="64"/>
                    </a:lnTo>
                    <a:lnTo>
                      <a:pt x="1908" y="218"/>
                    </a:lnTo>
                    <a:lnTo>
                      <a:pt x="1822" y="61"/>
                    </a:lnTo>
                    <a:lnTo>
                      <a:pt x="1822" y="6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5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81" name="ï$lïdê"/>
              <p:cNvSpPr/>
              <p:nvPr/>
            </p:nvSpPr>
            <p:spPr bwMode="auto">
              <a:xfrm>
                <a:off x="4515252" y="1161344"/>
                <a:ext cx="267379" cy="340300"/>
              </a:xfrm>
              <a:custGeom>
                <a:avLst/>
                <a:gdLst>
                  <a:gd name="T0" fmla="*/ 0 w 198"/>
                  <a:gd name="T1" fmla="*/ 252 h 252"/>
                  <a:gd name="T2" fmla="*/ 0 w 198"/>
                  <a:gd name="T3" fmla="*/ 17 h 252"/>
                  <a:gd name="T4" fmla="*/ 198 w 198"/>
                  <a:gd name="T5" fmla="*/ 0 h 252"/>
                  <a:gd name="T6" fmla="*/ 198 w 198"/>
                  <a:gd name="T7" fmla="*/ 252 h 252"/>
                  <a:gd name="T8" fmla="*/ 0 w 198"/>
                  <a:gd name="T9" fmla="*/ 252 h 252"/>
                  <a:gd name="T10" fmla="*/ 86 w 198"/>
                  <a:gd name="T11" fmla="*/ 129 h 252"/>
                  <a:gd name="T12" fmla="*/ 86 w 198"/>
                  <a:gd name="T13" fmla="*/ 49 h 252"/>
                  <a:gd name="T14" fmla="*/ 23 w 198"/>
                  <a:gd name="T15" fmla="*/ 55 h 252"/>
                  <a:gd name="T16" fmla="*/ 23 w 198"/>
                  <a:gd name="T17" fmla="*/ 129 h 252"/>
                  <a:gd name="T18" fmla="*/ 86 w 198"/>
                  <a:gd name="T19" fmla="*/ 12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52">
                    <a:moveTo>
                      <a:pt x="0" y="252"/>
                    </a:moveTo>
                    <a:lnTo>
                      <a:pt x="0" y="17"/>
                    </a:lnTo>
                    <a:lnTo>
                      <a:pt x="198" y="0"/>
                    </a:lnTo>
                    <a:lnTo>
                      <a:pt x="198" y="252"/>
                    </a:lnTo>
                    <a:lnTo>
                      <a:pt x="0" y="252"/>
                    </a:lnTo>
                    <a:close/>
                    <a:moveTo>
                      <a:pt x="86" y="129"/>
                    </a:moveTo>
                    <a:lnTo>
                      <a:pt x="86" y="49"/>
                    </a:lnTo>
                    <a:lnTo>
                      <a:pt x="23" y="55"/>
                    </a:lnTo>
                    <a:lnTo>
                      <a:pt x="23" y="129"/>
                    </a:lnTo>
                    <a:lnTo>
                      <a:pt x="86" y="12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70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82" name="îṡḷíde"/>
              <p:cNvSpPr/>
              <p:nvPr/>
            </p:nvSpPr>
            <p:spPr bwMode="auto">
              <a:xfrm>
                <a:off x="4640840" y="1497594"/>
                <a:ext cx="364608" cy="607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83" name="í$ļíḓè"/>
              <p:cNvSpPr/>
              <p:nvPr/>
            </p:nvSpPr>
            <p:spPr bwMode="auto">
              <a:xfrm>
                <a:off x="4640840" y="1424673"/>
                <a:ext cx="364608" cy="5266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84" name="îşļiḑê"/>
              <p:cNvSpPr/>
              <p:nvPr/>
            </p:nvSpPr>
            <p:spPr bwMode="auto">
              <a:xfrm>
                <a:off x="4640840" y="1347699"/>
                <a:ext cx="364608" cy="5266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85" name="íṣľiḋè"/>
              <p:cNvSpPr/>
              <p:nvPr/>
            </p:nvSpPr>
            <p:spPr bwMode="auto">
              <a:xfrm>
                <a:off x="4604378" y="1590771"/>
                <a:ext cx="429427" cy="6481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86" name="isļîḓê"/>
              <p:cNvSpPr/>
              <p:nvPr/>
            </p:nvSpPr>
            <p:spPr bwMode="auto">
              <a:xfrm>
                <a:off x="4616533" y="1777126"/>
                <a:ext cx="417275" cy="2430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87" name="ïšḷïḑé"/>
              <p:cNvSpPr/>
              <p:nvPr/>
            </p:nvSpPr>
            <p:spPr bwMode="auto">
              <a:xfrm>
                <a:off x="4661095" y="1534054"/>
                <a:ext cx="320046" cy="6481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88" name="íşliďé"/>
              <p:cNvSpPr/>
              <p:nvPr/>
            </p:nvSpPr>
            <p:spPr bwMode="auto">
              <a:xfrm>
                <a:off x="4742119" y="1590771"/>
                <a:ext cx="12155" cy="96013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89" name="ïṩ1ïḋe"/>
              <p:cNvSpPr/>
              <p:nvPr/>
            </p:nvSpPr>
            <p:spPr bwMode="auto">
              <a:xfrm>
                <a:off x="4608430" y="1590771"/>
                <a:ext cx="16205" cy="96013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90" name="işļíḍé"/>
              <p:cNvSpPr/>
              <p:nvPr/>
            </p:nvSpPr>
            <p:spPr bwMode="auto">
              <a:xfrm>
                <a:off x="5021653" y="1590771"/>
                <a:ext cx="12155" cy="96013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91" name="îṣ1ídê"/>
              <p:cNvSpPr/>
              <p:nvPr/>
            </p:nvSpPr>
            <p:spPr bwMode="auto">
              <a:xfrm>
                <a:off x="4608430" y="1631283"/>
                <a:ext cx="421324" cy="919623"/>
              </a:xfrm>
              <a:custGeom>
                <a:avLst/>
                <a:gdLst>
                  <a:gd name="T0" fmla="*/ 0 w 311"/>
                  <a:gd name="T1" fmla="*/ 680 h 680"/>
                  <a:gd name="T2" fmla="*/ 302 w 311"/>
                  <a:gd name="T3" fmla="*/ 379 h 680"/>
                  <a:gd name="T4" fmla="*/ 4 w 311"/>
                  <a:gd name="T5" fmla="*/ 125 h 680"/>
                  <a:gd name="T6" fmla="*/ 122 w 311"/>
                  <a:gd name="T7" fmla="*/ 0 h 680"/>
                  <a:gd name="T8" fmla="*/ 122 w 311"/>
                  <a:gd name="T9" fmla="*/ 0 h 680"/>
                  <a:gd name="T10" fmla="*/ 127 w 311"/>
                  <a:gd name="T11" fmla="*/ 3 h 680"/>
                  <a:gd name="T12" fmla="*/ 11 w 311"/>
                  <a:gd name="T13" fmla="*/ 125 h 680"/>
                  <a:gd name="T14" fmla="*/ 309 w 311"/>
                  <a:gd name="T15" fmla="*/ 379 h 680"/>
                  <a:gd name="T16" fmla="*/ 13 w 311"/>
                  <a:gd name="T17" fmla="*/ 674 h 680"/>
                  <a:gd name="T18" fmla="*/ 74 w 311"/>
                  <a:gd name="T19" fmla="*/ 674 h 680"/>
                  <a:gd name="T20" fmla="*/ 306 w 311"/>
                  <a:gd name="T21" fmla="*/ 413 h 680"/>
                  <a:gd name="T22" fmla="*/ 311 w 311"/>
                  <a:gd name="T23" fmla="*/ 417 h 680"/>
                  <a:gd name="T24" fmla="*/ 77 w 311"/>
                  <a:gd name="T25" fmla="*/ 680 h 680"/>
                  <a:gd name="T26" fmla="*/ 0 w 311"/>
                  <a:gd name="T27" fmla="*/ 680 h 680"/>
                  <a:gd name="T28" fmla="*/ 0 w 311"/>
                  <a:gd name="T29" fmla="*/ 68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1" h="680">
                    <a:moveTo>
                      <a:pt x="0" y="680"/>
                    </a:moveTo>
                    <a:lnTo>
                      <a:pt x="302" y="379"/>
                    </a:lnTo>
                    <a:lnTo>
                      <a:pt x="4" y="125"/>
                    </a:lnTo>
                    <a:lnTo>
                      <a:pt x="122" y="0"/>
                    </a:lnTo>
                    <a:lnTo>
                      <a:pt x="122" y="0"/>
                    </a:lnTo>
                    <a:lnTo>
                      <a:pt x="127" y="3"/>
                    </a:lnTo>
                    <a:lnTo>
                      <a:pt x="11" y="125"/>
                    </a:lnTo>
                    <a:lnTo>
                      <a:pt x="309" y="379"/>
                    </a:lnTo>
                    <a:lnTo>
                      <a:pt x="13" y="674"/>
                    </a:lnTo>
                    <a:lnTo>
                      <a:pt x="74" y="674"/>
                    </a:lnTo>
                    <a:lnTo>
                      <a:pt x="306" y="413"/>
                    </a:lnTo>
                    <a:lnTo>
                      <a:pt x="311" y="417"/>
                    </a:lnTo>
                    <a:lnTo>
                      <a:pt x="77" y="680"/>
                    </a:lnTo>
                    <a:lnTo>
                      <a:pt x="0" y="680"/>
                    </a:lnTo>
                    <a:lnTo>
                      <a:pt x="0" y="68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92" name="îšľîḑê"/>
              <p:cNvSpPr/>
              <p:nvPr/>
            </p:nvSpPr>
            <p:spPr bwMode="auto">
              <a:xfrm>
                <a:off x="4608430" y="1639385"/>
                <a:ext cx="425377" cy="842649"/>
              </a:xfrm>
              <a:custGeom>
                <a:avLst/>
                <a:gdLst>
                  <a:gd name="T0" fmla="*/ 0 w 314"/>
                  <a:gd name="T1" fmla="*/ 384 h 623"/>
                  <a:gd name="T2" fmla="*/ 308 w 314"/>
                  <a:gd name="T3" fmla="*/ 131 h 623"/>
                  <a:gd name="T4" fmla="*/ 231 w 314"/>
                  <a:gd name="T5" fmla="*/ 6 h 623"/>
                  <a:gd name="T6" fmla="*/ 196 w 314"/>
                  <a:gd name="T7" fmla="*/ 6 h 623"/>
                  <a:gd name="T8" fmla="*/ 243 w 314"/>
                  <a:gd name="T9" fmla="*/ 111 h 623"/>
                  <a:gd name="T10" fmla="*/ 6 w 314"/>
                  <a:gd name="T11" fmla="*/ 343 h 623"/>
                  <a:gd name="T12" fmla="*/ 2 w 314"/>
                  <a:gd name="T13" fmla="*/ 338 h 623"/>
                  <a:gd name="T14" fmla="*/ 237 w 314"/>
                  <a:gd name="T15" fmla="*/ 111 h 623"/>
                  <a:gd name="T16" fmla="*/ 187 w 314"/>
                  <a:gd name="T17" fmla="*/ 0 h 623"/>
                  <a:gd name="T18" fmla="*/ 234 w 314"/>
                  <a:gd name="T19" fmla="*/ 0 h 623"/>
                  <a:gd name="T20" fmla="*/ 314 w 314"/>
                  <a:gd name="T21" fmla="*/ 133 h 623"/>
                  <a:gd name="T22" fmla="*/ 7 w 314"/>
                  <a:gd name="T23" fmla="*/ 384 h 623"/>
                  <a:gd name="T24" fmla="*/ 310 w 314"/>
                  <a:gd name="T25" fmla="*/ 619 h 623"/>
                  <a:gd name="T26" fmla="*/ 310 w 314"/>
                  <a:gd name="T27" fmla="*/ 619 h 623"/>
                  <a:gd name="T28" fmla="*/ 307 w 314"/>
                  <a:gd name="T29" fmla="*/ 623 h 623"/>
                  <a:gd name="T30" fmla="*/ 0 w 314"/>
                  <a:gd name="T31" fmla="*/ 384 h 623"/>
                  <a:gd name="T32" fmla="*/ 0 w 314"/>
                  <a:gd name="T33" fmla="*/ 384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623">
                    <a:moveTo>
                      <a:pt x="0" y="384"/>
                    </a:moveTo>
                    <a:lnTo>
                      <a:pt x="308" y="131"/>
                    </a:lnTo>
                    <a:lnTo>
                      <a:pt x="231" y="6"/>
                    </a:lnTo>
                    <a:lnTo>
                      <a:pt x="196" y="6"/>
                    </a:lnTo>
                    <a:lnTo>
                      <a:pt x="243" y="111"/>
                    </a:lnTo>
                    <a:lnTo>
                      <a:pt x="6" y="343"/>
                    </a:lnTo>
                    <a:lnTo>
                      <a:pt x="2" y="338"/>
                    </a:lnTo>
                    <a:lnTo>
                      <a:pt x="237" y="111"/>
                    </a:lnTo>
                    <a:lnTo>
                      <a:pt x="187" y="0"/>
                    </a:lnTo>
                    <a:lnTo>
                      <a:pt x="234" y="0"/>
                    </a:lnTo>
                    <a:lnTo>
                      <a:pt x="314" y="133"/>
                    </a:lnTo>
                    <a:lnTo>
                      <a:pt x="7" y="384"/>
                    </a:lnTo>
                    <a:lnTo>
                      <a:pt x="310" y="619"/>
                    </a:lnTo>
                    <a:lnTo>
                      <a:pt x="310" y="619"/>
                    </a:lnTo>
                    <a:lnTo>
                      <a:pt x="307" y="623"/>
                    </a:lnTo>
                    <a:lnTo>
                      <a:pt x="0" y="384"/>
                    </a:lnTo>
                    <a:lnTo>
                      <a:pt x="0" y="38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93" name="îṧľïḑé"/>
              <p:cNvSpPr/>
              <p:nvPr/>
            </p:nvSpPr>
            <p:spPr bwMode="auto">
              <a:xfrm>
                <a:off x="4900117" y="2725106"/>
                <a:ext cx="311943" cy="133691"/>
              </a:xfrm>
              <a:custGeom>
                <a:avLst/>
                <a:gdLst>
                  <a:gd name="T0" fmla="*/ 0 w 229"/>
                  <a:gd name="T1" fmla="*/ 0 h 100"/>
                  <a:gd name="T2" fmla="*/ 0 w 229"/>
                  <a:gd name="T3" fmla="*/ 100 h 100"/>
                  <a:gd name="T4" fmla="*/ 229 w 229"/>
                  <a:gd name="T5" fmla="*/ 90 h 100"/>
                  <a:gd name="T6" fmla="*/ 229 w 229"/>
                  <a:gd name="T7" fmla="*/ 0 h 100"/>
                  <a:gd name="T8" fmla="*/ 0 w 229"/>
                  <a:gd name="T9" fmla="*/ 0 h 100"/>
                </a:gdLst>
                <a:ahLst/>
                <a:cxnLst>
                  <a:cxn ang="0">
                    <a:pos x="T0" y="T1"/>
                  </a:cxn>
                  <a:cxn ang="0">
                    <a:pos x="T2" y="T3"/>
                  </a:cxn>
                  <a:cxn ang="0">
                    <a:pos x="T4" y="T5"/>
                  </a:cxn>
                  <a:cxn ang="0">
                    <a:pos x="T6" y="T7"/>
                  </a:cxn>
                  <a:cxn ang="0">
                    <a:pos x="T8" y="T9"/>
                  </a:cxn>
                </a:cxnLst>
                <a:rect l="0" t="0" r="r" b="b"/>
                <a:pathLst>
                  <a:path w="229" h="100">
                    <a:moveTo>
                      <a:pt x="0" y="0"/>
                    </a:moveTo>
                    <a:lnTo>
                      <a:pt x="0" y="100"/>
                    </a:lnTo>
                    <a:lnTo>
                      <a:pt x="229" y="90"/>
                    </a:lnTo>
                    <a:lnTo>
                      <a:pt x="229" y="0"/>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94" name="îṩḷîḋê"/>
              <p:cNvSpPr/>
              <p:nvPr/>
            </p:nvSpPr>
            <p:spPr bwMode="auto">
              <a:xfrm>
                <a:off x="4819093" y="237671"/>
                <a:ext cx="149896" cy="935828"/>
              </a:xfrm>
              <a:custGeom>
                <a:avLst/>
                <a:gdLst>
                  <a:gd name="T0" fmla="*/ 10 w 111"/>
                  <a:gd name="T1" fmla="*/ 75 h 691"/>
                  <a:gd name="T2" fmla="*/ 12 w 111"/>
                  <a:gd name="T3" fmla="*/ 685 h 691"/>
                  <a:gd name="T4" fmla="*/ 1 w 111"/>
                  <a:gd name="T5" fmla="*/ 685 h 691"/>
                  <a:gd name="T6" fmla="*/ 0 w 111"/>
                  <a:gd name="T7" fmla="*/ 0 h 691"/>
                  <a:gd name="T8" fmla="*/ 10 w 111"/>
                  <a:gd name="T9" fmla="*/ 0 h 691"/>
                  <a:gd name="T10" fmla="*/ 111 w 111"/>
                  <a:gd name="T11" fmla="*/ 689 h 691"/>
                  <a:gd name="T12" fmla="*/ 101 w 111"/>
                  <a:gd name="T13" fmla="*/ 691 h 691"/>
                  <a:gd name="T14" fmla="*/ 10 w 111"/>
                  <a:gd name="T15" fmla="*/ 75 h 691"/>
                  <a:gd name="T16" fmla="*/ 10 w 111"/>
                  <a:gd name="T17" fmla="*/ 75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91">
                    <a:moveTo>
                      <a:pt x="10" y="75"/>
                    </a:moveTo>
                    <a:lnTo>
                      <a:pt x="12" y="685"/>
                    </a:lnTo>
                    <a:lnTo>
                      <a:pt x="1" y="685"/>
                    </a:lnTo>
                    <a:lnTo>
                      <a:pt x="0" y="0"/>
                    </a:lnTo>
                    <a:lnTo>
                      <a:pt x="10" y="0"/>
                    </a:lnTo>
                    <a:lnTo>
                      <a:pt x="111" y="689"/>
                    </a:lnTo>
                    <a:lnTo>
                      <a:pt x="101" y="691"/>
                    </a:lnTo>
                    <a:lnTo>
                      <a:pt x="10" y="75"/>
                    </a:lnTo>
                    <a:lnTo>
                      <a:pt x="10" y="7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95" name="íṩḻîḍê"/>
              <p:cNvSpPr/>
              <p:nvPr/>
            </p:nvSpPr>
            <p:spPr bwMode="auto">
              <a:xfrm>
                <a:off x="4636788" y="237671"/>
                <a:ext cx="182305" cy="943930"/>
              </a:xfrm>
              <a:custGeom>
                <a:avLst/>
                <a:gdLst>
                  <a:gd name="T0" fmla="*/ 0 w 136"/>
                  <a:gd name="T1" fmla="*/ 696 h 698"/>
                  <a:gd name="T2" fmla="*/ 126 w 136"/>
                  <a:gd name="T3" fmla="*/ 0 h 698"/>
                  <a:gd name="T4" fmla="*/ 136 w 136"/>
                  <a:gd name="T5" fmla="*/ 1 h 698"/>
                  <a:gd name="T6" fmla="*/ 113 w 136"/>
                  <a:gd name="T7" fmla="*/ 687 h 698"/>
                  <a:gd name="T8" fmla="*/ 113 w 136"/>
                  <a:gd name="T9" fmla="*/ 687 h 698"/>
                  <a:gd name="T10" fmla="*/ 102 w 136"/>
                  <a:gd name="T11" fmla="*/ 687 h 698"/>
                  <a:gd name="T12" fmla="*/ 123 w 136"/>
                  <a:gd name="T13" fmla="*/ 74 h 698"/>
                  <a:gd name="T14" fmla="*/ 10 w 136"/>
                  <a:gd name="T15" fmla="*/ 698 h 698"/>
                  <a:gd name="T16" fmla="*/ 0 w 136"/>
                  <a:gd name="T17" fmla="*/ 696 h 698"/>
                  <a:gd name="T18" fmla="*/ 0 w 136"/>
                  <a:gd name="T19" fmla="*/ 696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698">
                    <a:moveTo>
                      <a:pt x="0" y="696"/>
                    </a:moveTo>
                    <a:lnTo>
                      <a:pt x="126" y="0"/>
                    </a:lnTo>
                    <a:lnTo>
                      <a:pt x="136" y="1"/>
                    </a:lnTo>
                    <a:lnTo>
                      <a:pt x="113" y="687"/>
                    </a:lnTo>
                    <a:lnTo>
                      <a:pt x="113" y="687"/>
                    </a:lnTo>
                    <a:lnTo>
                      <a:pt x="102" y="687"/>
                    </a:lnTo>
                    <a:lnTo>
                      <a:pt x="123" y="74"/>
                    </a:lnTo>
                    <a:lnTo>
                      <a:pt x="10" y="698"/>
                    </a:lnTo>
                    <a:lnTo>
                      <a:pt x="0" y="696"/>
                    </a:lnTo>
                    <a:lnTo>
                      <a:pt x="0" y="69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96" name="íṡľiḋê"/>
              <p:cNvSpPr/>
              <p:nvPr/>
            </p:nvSpPr>
            <p:spPr bwMode="auto">
              <a:xfrm>
                <a:off x="4661095" y="261978"/>
                <a:ext cx="291686" cy="891263"/>
              </a:xfrm>
              <a:custGeom>
                <a:avLst/>
                <a:gdLst>
                  <a:gd name="T0" fmla="*/ 0 w 216"/>
                  <a:gd name="T1" fmla="*/ 590 h 658"/>
                  <a:gd name="T2" fmla="*/ 92 w 216"/>
                  <a:gd name="T3" fmla="*/ 509 h 658"/>
                  <a:gd name="T4" fmla="*/ 29 w 216"/>
                  <a:gd name="T5" fmla="*/ 428 h 658"/>
                  <a:gd name="T6" fmla="*/ 97 w 216"/>
                  <a:gd name="T7" fmla="*/ 355 h 658"/>
                  <a:gd name="T8" fmla="*/ 55 w 216"/>
                  <a:gd name="T9" fmla="*/ 289 h 658"/>
                  <a:gd name="T10" fmla="*/ 99 w 216"/>
                  <a:gd name="T11" fmla="*/ 220 h 658"/>
                  <a:gd name="T12" fmla="*/ 77 w 216"/>
                  <a:gd name="T13" fmla="*/ 168 h 658"/>
                  <a:gd name="T14" fmla="*/ 102 w 216"/>
                  <a:gd name="T15" fmla="*/ 120 h 658"/>
                  <a:gd name="T16" fmla="*/ 90 w 216"/>
                  <a:gd name="T17" fmla="*/ 80 h 658"/>
                  <a:gd name="T18" fmla="*/ 124 w 216"/>
                  <a:gd name="T19" fmla="*/ 0 h 658"/>
                  <a:gd name="T20" fmla="*/ 134 w 216"/>
                  <a:gd name="T21" fmla="*/ 74 h 658"/>
                  <a:gd name="T22" fmla="*/ 127 w 216"/>
                  <a:gd name="T23" fmla="*/ 123 h 658"/>
                  <a:gd name="T24" fmla="*/ 150 w 216"/>
                  <a:gd name="T25" fmla="*/ 168 h 658"/>
                  <a:gd name="T26" fmla="*/ 125 w 216"/>
                  <a:gd name="T27" fmla="*/ 225 h 658"/>
                  <a:gd name="T28" fmla="*/ 173 w 216"/>
                  <a:gd name="T29" fmla="*/ 301 h 658"/>
                  <a:gd name="T30" fmla="*/ 130 w 216"/>
                  <a:gd name="T31" fmla="*/ 359 h 658"/>
                  <a:gd name="T32" fmla="*/ 189 w 216"/>
                  <a:gd name="T33" fmla="*/ 438 h 658"/>
                  <a:gd name="T34" fmla="*/ 130 w 216"/>
                  <a:gd name="T35" fmla="*/ 509 h 658"/>
                  <a:gd name="T36" fmla="*/ 216 w 216"/>
                  <a:gd name="T37" fmla="*/ 604 h 658"/>
                  <a:gd name="T38" fmla="*/ 125 w 216"/>
                  <a:gd name="T39" fmla="*/ 654 h 658"/>
                  <a:gd name="T40" fmla="*/ 124 w 216"/>
                  <a:gd name="T41" fmla="*/ 649 h 658"/>
                  <a:gd name="T42" fmla="*/ 207 w 216"/>
                  <a:gd name="T43" fmla="*/ 603 h 658"/>
                  <a:gd name="T44" fmla="*/ 122 w 216"/>
                  <a:gd name="T45" fmla="*/ 509 h 658"/>
                  <a:gd name="T46" fmla="*/ 182 w 216"/>
                  <a:gd name="T47" fmla="*/ 438 h 658"/>
                  <a:gd name="T48" fmla="*/ 122 w 216"/>
                  <a:gd name="T49" fmla="*/ 359 h 658"/>
                  <a:gd name="T50" fmla="*/ 166 w 216"/>
                  <a:gd name="T51" fmla="*/ 301 h 658"/>
                  <a:gd name="T52" fmla="*/ 119 w 216"/>
                  <a:gd name="T53" fmla="*/ 226 h 658"/>
                  <a:gd name="T54" fmla="*/ 144 w 216"/>
                  <a:gd name="T55" fmla="*/ 168 h 658"/>
                  <a:gd name="T56" fmla="*/ 122 w 216"/>
                  <a:gd name="T57" fmla="*/ 123 h 658"/>
                  <a:gd name="T58" fmla="*/ 130 w 216"/>
                  <a:gd name="T59" fmla="*/ 74 h 658"/>
                  <a:gd name="T60" fmla="*/ 121 w 216"/>
                  <a:gd name="T61" fmla="*/ 19 h 658"/>
                  <a:gd name="T62" fmla="*/ 96 w 216"/>
                  <a:gd name="T63" fmla="*/ 80 h 658"/>
                  <a:gd name="T64" fmla="*/ 108 w 216"/>
                  <a:gd name="T65" fmla="*/ 120 h 658"/>
                  <a:gd name="T66" fmla="*/ 83 w 216"/>
                  <a:gd name="T67" fmla="*/ 168 h 658"/>
                  <a:gd name="T68" fmla="*/ 105 w 216"/>
                  <a:gd name="T69" fmla="*/ 220 h 658"/>
                  <a:gd name="T70" fmla="*/ 61 w 216"/>
                  <a:gd name="T71" fmla="*/ 289 h 658"/>
                  <a:gd name="T72" fmla="*/ 103 w 216"/>
                  <a:gd name="T73" fmla="*/ 355 h 658"/>
                  <a:gd name="T74" fmla="*/ 36 w 216"/>
                  <a:gd name="T75" fmla="*/ 429 h 658"/>
                  <a:gd name="T76" fmla="*/ 99 w 216"/>
                  <a:gd name="T77" fmla="*/ 509 h 658"/>
                  <a:gd name="T78" fmla="*/ 8 w 216"/>
                  <a:gd name="T79" fmla="*/ 590 h 658"/>
                  <a:gd name="T80" fmla="*/ 89 w 216"/>
                  <a:gd name="T81" fmla="*/ 655 h 658"/>
                  <a:gd name="T82" fmla="*/ 84 w 216"/>
                  <a:gd name="T83" fmla="*/ 658 h 658"/>
                  <a:gd name="T84" fmla="*/ 0 w 216"/>
                  <a:gd name="T85" fmla="*/ 590 h 658"/>
                  <a:gd name="T86" fmla="*/ 0 w 216"/>
                  <a:gd name="T87" fmla="*/ 590 h 658"/>
                  <a:gd name="T88" fmla="*/ 125 w 216"/>
                  <a:gd name="T89" fmla="*/ 654 h 658"/>
                  <a:gd name="T90" fmla="*/ 125 w 216"/>
                  <a:gd name="T91" fmla="*/ 654 h 658"/>
                  <a:gd name="T92" fmla="*/ 125 w 216"/>
                  <a:gd name="T93" fmla="*/ 654 h 658"/>
                  <a:gd name="T94" fmla="*/ 125 w 216"/>
                  <a:gd name="T95" fmla="*/ 654 h 658"/>
                  <a:gd name="T96" fmla="*/ 125 w 216"/>
                  <a:gd name="T97" fmla="*/ 654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 h="658">
                    <a:moveTo>
                      <a:pt x="0" y="590"/>
                    </a:moveTo>
                    <a:lnTo>
                      <a:pt x="92" y="509"/>
                    </a:lnTo>
                    <a:lnTo>
                      <a:pt x="29" y="428"/>
                    </a:lnTo>
                    <a:lnTo>
                      <a:pt x="97" y="355"/>
                    </a:lnTo>
                    <a:lnTo>
                      <a:pt x="55" y="289"/>
                    </a:lnTo>
                    <a:lnTo>
                      <a:pt x="99" y="220"/>
                    </a:lnTo>
                    <a:lnTo>
                      <a:pt x="77" y="168"/>
                    </a:lnTo>
                    <a:lnTo>
                      <a:pt x="102" y="120"/>
                    </a:lnTo>
                    <a:lnTo>
                      <a:pt x="90" y="80"/>
                    </a:lnTo>
                    <a:lnTo>
                      <a:pt x="124" y="0"/>
                    </a:lnTo>
                    <a:lnTo>
                      <a:pt x="134" y="74"/>
                    </a:lnTo>
                    <a:lnTo>
                      <a:pt x="127" y="123"/>
                    </a:lnTo>
                    <a:lnTo>
                      <a:pt x="150" y="168"/>
                    </a:lnTo>
                    <a:lnTo>
                      <a:pt x="125" y="225"/>
                    </a:lnTo>
                    <a:lnTo>
                      <a:pt x="173" y="301"/>
                    </a:lnTo>
                    <a:lnTo>
                      <a:pt x="130" y="359"/>
                    </a:lnTo>
                    <a:lnTo>
                      <a:pt x="189" y="438"/>
                    </a:lnTo>
                    <a:lnTo>
                      <a:pt x="130" y="509"/>
                    </a:lnTo>
                    <a:lnTo>
                      <a:pt x="216" y="604"/>
                    </a:lnTo>
                    <a:lnTo>
                      <a:pt x="125" y="654"/>
                    </a:lnTo>
                    <a:lnTo>
                      <a:pt x="124" y="649"/>
                    </a:lnTo>
                    <a:lnTo>
                      <a:pt x="207" y="603"/>
                    </a:lnTo>
                    <a:lnTo>
                      <a:pt x="122" y="509"/>
                    </a:lnTo>
                    <a:lnTo>
                      <a:pt x="182" y="438"/>
                    </a:lnTo>
                    <a:lnTo>
                      <a:pt x="122" y="359"/>
                    </a:lnTo>
                    <a:lnTo>
                      <a:pt x="166" y="301"/>
                    </a:lnTo>
                    <a:lnTo>
                      <a:pt x="119" y="226"/>
                    </a:lnTo>
                    <a:lnTo>
                      <a:pt x="144" y="168"/>
                    </a:lnTo>
                    <a:lnTo>
                      <a:pt x="122" y="123"/>
                    </a:lnTo>
                    <a:lnTo>
                      <a:pt x="130" y="74"/>
                    </a:lnTo>
                    <a:lnTo>
                      <a:pt x="121" y="19"/>
                    </a:lnTo>
                    <a:lnTo>
                      <a:pt x="96" y="80"/>
                    </a:lnTo>
                    <a:lnTo>
                      <a:pt x="108" y="120"/>
                    </a:lnTo>
                    <a:lnTo>
                      <a:pt x="83" y="168"/>
                    </a:lnTo>
                    <a:lnTo>
                      <a:pt x="105" y="220"/>
                    </a:lnTo>
                    <a:lnTo>
                      <a:pt x="61" y="289"/>
                    </a:lnTo>
                    <a:lnTo>
                      <a:pt x="103" y="355"/>
                    </a:lnTo>
                    <a:lnTo>
                      <a:pt x="36" y="429"/>
                    </a:lnTo>
                    <a:lnTo>
                      <a:pt x="99" y="509"/>
                    </a:lnTo>
                    <a:lnTo>
                      <a:pt x="8" y="590"/>
                    </a:lnTo>
                    <a:lnTo>
                      <a:pt x="89" y="655"/>
                    </a:lnTo>
                    <a:lnTo>
                      <a:pt x="84" y="658"/>
                    </a:lnTo>
                    <a:lnTo>
                      <a:pt x="0" y="590"/>
                    </a:lnTo>
                    <a:lnTo>
                      <a:pt x="0" y="590"/>
                    </a:lnTo>
                    <a:close/>
                    <a:moveTo>
                      <a:pt x="125" y="654"/>
                    </a:moveTo>
                    <a:lnTo>
                      <a:pt x="125" y="654"/>
                    </a:lnTo>
                    <a:lnTo>
                      <a:pt x="125" y="654"/>
                    </a:lnTo>
                    <a:lnTo>
                      <a:pt x="125" y="654"/>
                    </a:lnTo>
                    <a:lnTo>
                      <a:pt x="125" y="65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97" name="îsḷíḍe"/>
              <p:cNvSpPr/>
              <p:nvPr/>
            </p:nvSpPr>
            <p:spPr bwMode="auto">
              <a:xfrm>
                <a:off x="2278991" y="1408468"/>
                <a:ext cx="307891" cy="105331"/>
              </a:xfrm>
              <a:custGeom>
                <a:avLst/>
                <a:gdLst>
                  <a:gd name="T0" fmla="*/ 0 w 229"/>
                  <a:gd name="T1" fmla="*/ 0 h 80"/>
                  <a:gd name="T2" fmla="*/ 229 w 229"/>
                  <a:gd name="T3" fmla="*/ 8 h 80"/>
                  <a:gd name="T4" fmla="*/ 224 w 229"/>
                  <a:gd name="T5" fmla="*/ 45 h 80"/>
                  <a:gd name="T6" fmla="*/ 152 w 229"/>
                  <a:gd name="T7" fmla="*/ 80 h 80"/>
                  <a:gd name="T8" fmla="*/ 51 w 229"/>
                  <a:gd name="T9" fmla="*/ 77 h 80"/>
                  <a:gd name="T10" fmla="*/ 8 w 229"/>
                  <a:gd name="T11" fmla="*/ 40 h 80"/>
                  <a:gd name="T12" fmla="*/ 0 w 229"/>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29" h="80">
                    <a:moveTo>
                      <a:pt x="0" y="0"/>
                    </a:moveTo>
                    <a:lnTo>
                      <a:pt x="229" y="8"/>
                    </a:lnTo>
                    <a:lnTo>
                      <a:pt x="224" y="45"/>
                    </a:lnTo>
                    <a:lnTo>
                      <a:pt x="152" y="80"/>
                    </a:lnTo>
                    <a:lnTo>
                      <a:pt x="51" y="77"/>
                    </a:lnTo>
                    <a:lnTo>
                      <a:pt x="8" y="40"/>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98" name="íśḻiḋé"/>
              <p:cNvSpPr/>
              <p:nvPr/>
            </p:nvSpPr>
            <p:spPr bwMode="auto">
              <a:xfrm>
                <a:off x="2368117" y="1509747"/>
                <a:ext cx="8102" cy="806189"/>
              </a:xfrm>
              <a:custGeom>
                <a:avLst/>
                <a:gdLst>
                  <a:gd name="T0" fmla="*/ 0 w 6"/>
                  <a:gd name="T1" fmla="*/ 595 h 595"/>
                  <a:gd name="T2" fmla="*/ 0 w 6"/>
                  <a:gd name="T3" fmla="*/ 0 h 595"/>
                  <a:gd name="T4" fmla="*/ 6 w 6"/>
                  <a:gd name="T5" fmla="*/ 0 h 595"/>
                  <a:gd name="T6" fmla="*/ 6 w 6"/>
                  <a:gd name="T7" fmla="*/ 595 h 595"/>
                  <a:gd name="T8" fmla="*/ 0 w 6"/>
                  <a:gd name="T9" fmla="*/ 595 h 595"/>
                  <a:gd name="T10" fmla="*/ 0 w 6"/>
                  <a:gd name="T11" fmla="*/ 595 h 595"/>
                </a:gdLst>
                <a:ahLst/>
                <a:cxnLst>
                  <a:cxn ang="0">
                    <a:pos x="T0" y="T1"/>
                  </a:cxn>
                  <a:cxn ang="0">
                    <a:pos x="T2" y="T3"/>
                  </a:cxn>
                  <a:cxn ang="0">
                    <a:pos x="T4" y="T5"/>
                  </a:cxn>
                  <a:cxn ang="0">
                    <a:pos x="T6" y="T7"/>
                  </a:cxn>
                  <a:cxn ang="0">
                    <a:pos x="T8" y="T9"/>
                  </a:cxn>
                  <a:cxn ang="0">
                    <a:pos x="T10" y="T11"/>
                  </a:cxn>
                </a:cxnLst>
                <a:rect l="0" t="0" r="r" b="b"/>
                <a:pathLst>
                  <a:path w="6" h="595">
                    <a:moveTo>
                      <a:pt x="0" y="595"/>
                    </a:moveTo>
                    <a:lnTo>
                      <a:pt x="0" y="0"/>
                    </a:lnTo>
                    <a:lnTo>
                      <a:pt x="6" y="0"/>
                    </a:lnTo>
                    <a:lnTo>
                      <a:pt x="6" y="595"/>
                    </a:lnTo>
                    <a:lnTo>
                      <a:pt x="0" y="595"/>
                    </a:lnTo>
                    <a:lnTo>
                      <a:pt x="0" y="59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99" name="îśľiḓê"/>
              <p:cNvSpPr/>
              <p:nvPr/>
            </p:nvSpPr>
            <p:spPr bwMode="auto">
              <a:xfrm>
                <a:off x="2493706" y="1509747"/>
                <a:ext cx="8102" cy="806189"/>
              </a:xfrm>
              <a:custGeom>
                <a:avLst/>
                <a:gdLst>
                  <a:gd name="T0" fmla="*/ 0 w 6"/>
                  <a:gd name="T1" fmla="*/ 595 h 595"/>
                  <a:gd name="T2" fmla="*/ 0 w 6"/>
                  <a:gd name="T3" fmla="*/ 0 h 595"/>
                  <a:gd name="T4" fmla="*/ 6 w 6"/>
                  <a:gd name="T5" fmla="*/ 0 h 595"/>
                  <a:gd name="T6" fmla="*/ 6 w 6"/>
                  <a:gd name="T7" fmla="*/ 595 h 595"/>
                  <a:gd name="T8" fmla="*/ 0 w 6"/>
                  <a:gd name="T9" fmla="*/ 595 h 595"/>
                  <a:gd name="T10" fmla="*/ 0 w 6"/>
                  <a:gd name="T11" fmla="*/ 595 h 595"/>
                </a:gdLst>
                <a:ahLst/>
                <a:cxnLst>
                  <a:cxn ang="0">
                    <a:pos x="T0" y="T1"/>
                  </a:cxn>
                  <a:cxn ang="0">
                    <a:pos x="T2" y="T3"/>
                  </a:cxn>
                  <a:cxn ang="0">
                    <a:pos x="T4" y="T5"/>
                  </a:cxn>
                  <a:cxn ang="0">
                    <a:pos x="T6" y="T7"/>
                  </a:cxn>
                  <a:cxn ang="0">
                    <a:pos x="T8" y="T9"/>
                  </a:cxn>
                  <a:cxn ang="0">
                    <a:pos x="T10" y="T11"/>
                  </a:cxn>
                </a:cxnLst>
                <a:rect l="0" t="0" r="r" b="b"/>
                <a:pathLst>
                  <a:path w="6" h="595">
                    <a:moveTo>
                      <a:pt x="0" y="595"/>
                    </a:moveTo>
                    <a:lnTo>
                      <a:pt x="0" y="0"/>
                    </a:lnTo>
                    <a:lnTo>
                      <a:pt x="6" y="0"/>
                    </a:lnTo>
                    <a:lnTo>
                      <a:pt x="6" y="595"/>
                    </a:lnTo>
                    <a:lnTo>
                      <a:pt x="0" y="595"/>
                    </a:lnTo>
                    <a:lnTo>
                      <a:pt x="0" y="59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00" name="ïşľíďé"/>
              <p:cNvSpPr/>
              <p:nvPr/>
            </p:nvSpPr>
            <p:spPr bwMode="auto">
              <a:xfrm>
                <a:off x="4563866" y="2854744"/>
                <a:ext cx="473991" cy="680601"/>
              </a:xfrm>
              <a:custGeom>
                <a:avLst/>
                <a:gdLst>
                  <a:gd name="T0" fmla="*/ 251 w 353"/>
                  <a:gd name="T1" fmla="*/ 4 h 506"/>
                  <a:gd name="T2" fmla="*/ 63 w 353"/>
                  <a:gd name="T3" fmla="*/ 452 h 506"/>
                  <a:gd name="T4" fmla="*/ 0 w 353"/>
                  <a:gd name="T5" fmla="*/ 452 h 506"/>
                  <a:gd name="T6" fmla="*/ 0 w 353"/>
                  <a:gd name="T7" fmla="*/ 506 h 506"/>
                  <a:gd name="T8" fmla="*/ 92 w 353"/>
                  <a:gd name="T9" fmla="*/ 506 h 506"/>
                  <a:gd name="T10" fmla="*/ 353 w 353"/>
                  <a:gd name="T11" fmla="*/ 0 h 506"/>
                  <a:gd name="T12" fmla="*/ 251 w 353"/>
                  <a:gd name="T13" fmla="*/ 4 h 506"/>
                </a:gdLst>
                <a:ahLst/>
                <a:cxnLst>
                  <a:cxn ang="0">
                    <a:pos x="T0" y="T1"/>
                  </a:cxn>
                  <a:cxn ang="0">
                    <a:pos x="T2" y="T3"/>
                  </a:cxn>
                  <a:cxn ang="0">
                    <a:pos x="T4" y="T5"/>
                  </a:cxn>
                  <a:cxn ang="0">
                    <a:pos x="T6" y="T7"/>
                  </a:cxn>
                  <a:cxn ang="0">
                    <a:pos x="T8" y="T9"/>
                  </a:cxn>
                  <a:cxn ang="0">
                    <a:pos x="T10" y="T11"/>
                  </a:cxn>
                  <a:cxn ang="0">
                    <a:pos x="T12" y="T13"/>
                  </a:cxn>
                </a:cxnLst>
                <a:rect l="0" t="0" r="r" b="b"/>
                <a:pathLst>
                  <a:path w="353" h="506">
                    <a:moveTo>
                      <a:pt x="251" y="4"/>
                    </a:moveTo>
                    <a:lnTo>
                      <a:pt x="63" y="452"/>
                    </a:lnTo>
                    <a:lnTo>
                      <a:pt x="0" y="452"/>
                    </a:lnTo>
                    <a:lnTo>
                      <a:pt x="0" y="506"/>
                    </a:lnTo>
                    <a:lnTo>
                      <a:pt x="92" y="506"/>
                    </a:lnTo>
                    <a:lnTo>
                      <a:pt x="353" y="0"/>
                    </a:lnTo>
                    <a:lnTo>
                      <a:pt x="251" y="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01" name="iSľîḋe"/>
              <p:cNvSpPr/>
              <p:nvPr/>
            </p:nvSpPr>
            <p:spPr bwMode="auto">
              <a:xfrm>
                <a:off x="5058112" y="2842592"/>
                <a:ext cx="473991" cy="684653"/>
              </a:xfrm>
              <a:custGeom>
                <a:avLst/>
                <a:gdLst>
                  <a:gd name="T0" fmla="*/ 102 w 350"/>
                  <a:gd name="T1" fmla="*/ 0 h 505"/>
                  <a:gd name="T2" fmla="*/ 299 w 350"/>
                  <a:gd name="T3" fmla="*/ 445 h 505"/>
                  <a:gd name="T4" fmla="*/ 348 w 350"/>
                  <a:gd name="T5" fmla="*/ 445 h 505"/>
                  <a:gd name="T6" fmla="*/ 350 w 350"/>
                  <a:gd name="T7" fmla="*/ 503 h 505"/>
                  <a:gd name="T8" fmla="*/ 290 w 350"/>
                  <a:gd name="T9" fmla="*/ 505 h 505"/>
                  <a:gd name="T10" fmla="*/ 0 w 350"/>
                  <a:gd name="T11" fmla="*/ 1 h 505"/>
                  <a:gd name="T12" fmla="*/ 102 w 350"/>
                  <a:gd name="T13" fmla="*/ 0 h 505"/>
                </a:gdLst>
                <a:ahLst/>
                <a:cxnLst>
                  <a:cxn ang="0">
                    <a:pos x="T0" y="T1"/>
                  </a:cxn>
                  <a:cxn ang="0">
                    <a:pos x="T2" y="T3"/>
                  </a:cxn>
                  <a:cxn ang="0">
                    <a:pos x="T4" y="T5"/>
                  </a:cxn>
                  <a:cxn ang="0">
                    <a:pos x="T6" y="T7"/>
                  </a:cxn>
                  <a:cxn ang="0">
                    <a:pos x="T8" y="T9"/>
                  </a:cxn>
                  <a:cxn ang="0">
                    <a:pos x="T10" y="T11"/>
                  </a:cxn>
                  <a:cxn ang="0">
                    <a:pos x="T12" y="T13"/>
                  </a:cxn>
                </a:cxnLst>
                <a:rect l="0" t="0" r="r" b="b"/>
                <a:pathLst>
                  <a:path w="350" h="505">
                    <a:moveTo>
                      <a:pt x="102" y="0"/>
                    </a:moveTo>
                    <a:lnTo>
                      <a:pt x="299" y="445"/>
                    </a:lnTo>
                    <a:lnTo>
                      <a:pt x="348" y="445"/>
                    </a:lnTo>
                    <a:lnTo>
                      <a:pt x="350" y="503"/>
                    </a:lnTo>
                    <a:lnTo>
                      <a:pt x="290" y="505"/>
                    </a:lnTo>
                    <a:lnTo>
                      <a:pt x="0" y="1"/>
                    </a:lnTo>
                    <a:lnTo>
                      <a:pt x="10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02" name="íśļíḋè"/>
              <p:cNvSpPr/>
              <p:nvPr/>
            </p:nvSpPr>
            <p:spPr bwMode="auto">
              <a:xfrm>
                <a:off x="4195208" y="2854744"/>
                <a:ext cx="453734" cy="652244"/>
              </a:xfrm>
              <a:custGeom>
                <a:avLst/>
                <a:gdLst>
                  <a:gd name="T0" fmla="*/ 238 w 336"/>
                  <a:gd name="T1" fmla="*/ 4 h 485"/>
                  <a:gd name="T2" fmla="*/ 60 w 336"/>
                  <a:gd name="T3" fmla="*/ 433 h 485"/>
                  <a:gd name="T4" fmla="*/ 0 w 336"/>
                  <a:gd name="T5" fmla="*/ 433 h 485"/>
                  <a:gd name="T6" fmla="*/ 0 w 336"/>
                  <a:gd name="T7" fmla="*/ 485 h 485"/>
                  <a:gd name="T8" fmla="*/ 86 w 336"/>
                  <a:gd name="T9" fmla="*/ 485 h 485"/>
                  <a:gd name="T10" fmla="*/ 336 w 336"/>
                  <a:gd name="T11" fmla="*/ 0 h 485"/>
                  <a:gd name="T12" fmla="*/ 238 w 336"/>
                  <a:gd name="T13" fmla="*/ 4 h 485"/>
                </a:gdLst>
                <a:ahLst/>
                <a:cxnLst>
                  <a:cxn ang="0">
                    <a:pos x="T0" y="T1"/>
                  </a:cxn>
                  <a:cxn ang="0">
                    <a:pos x="T2" y="T3"/>
                  </a:cxn>
                  <a:cxn ang="0">
                    <a:pos x="T4" y="T5"/>
                  </a:cxn>
                  <a:cxn ang="0">
                    <a:pos x="T6" y="T7"/>
                  </a:cxn>
                  <a:cxn ang="0">
                    <a:pos x="T8" y="T9"/>
                  </a:cxn>
                  <a:cxn ang="0">
                    <a:pos x="T10" y="T11"/>
                  </a:cxn>
                  <a:cxn ang="0">
                    <a:pos x="T12" y="T13"/>
                  </a:cxn>
                </a:cxnLst>
                <a:rect l="0" t="0" r="r" b="b"/>
                <a:pathLst>
                  <a:path w="336" h="485">
                    <a:moveTo>
                      <a:pt x="238" y="4"/>
                    </a:moveTo>
                    <a:lnTo>
                      <a:pt x="60" y="433"/>
                    </a:lnTo>
                    <a:lnTo>
                      <a:pt x="0" y="433"/>
                    </a:lnTo>
                    <a:lnTo>
                      <a:pt x="0" y="485"/>
                    </a:lnTo>
                    <a:lnTo>
                      <a:pt x="86" y="485"/>
                    </a:lnTo>
                    <a:lnTo>
                      <a:pt x="336" y="0"/>
                    </a:lnTo>
                    <a:lnTo>
                      <a:pt x="238" y="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03" name="ïṡ1îḍê"/>
              <p:cNvSpPr/>
              <p:nvPr/>
            </p:nvSpPr>
            <p:spPr bwMode="auto">
              <a:xfrm>
                <a:off x="5050010" y="1513799"/>
                <a:ext cx="1559712" cy="149896"/>
              </a:xfrm>
              <a:custGeom>
                <a:avLst/>
                <a:gdLst>
                  <a:gd name="T0" fmla="*/ 959 w 1154"/>
                  <a:gd name="T1" fmla="*/ 27 h 113"/>
                  <a:gd name="T2" fmla="*/ 871 w 1154"/>
                  <a:gd name="T3" fmla="*/ 105 h 113"/>
                  <a:gd name="T4" fmla="*/ 779 w 1154"/>
                  <a:gd name="T5" fmla="*/ 21 h 113"/>
                  <a:gd name="T6" fmla="*/ 699 w 1154"/>
                  <a:gd name="T7" fmla="*/ 101 h 113"/>
                  <a:gd name="T8" fmla="*/ 610 w 1154"/>
                  <a:gd name="T9" fmla="*/ 19 h 113"/>
                  <a:gd name="T10" fmla="*/ 525 w 1154"/>
                  <a:gd name="T11" fmla="*/ 95 h 113"/>
                  <a:gd name="T12" fmla="*/ 449 w 1154"/>
                  <a:gd name="T13" fmla="*/ 16 h 113"/>
                  <a:gd name="T14" fmla="*/ 353 w 1154"/>
                  <a:gd name="T15" fmla="*/ 91 h 113"/>
                  <a:gd name="T16" fmla="*/ 273 w 1154"/>
                  <a:gd name="T17" fmla="*/ 11 h 113"/>
                  <a:gd name="T18" fmla="*/ 185 w 1154"/>
                  <a:gd name="T19" fmla="*/ 88 h 113"/>
                  <a:gd name="T20" fmla="*/ 96 w 1154"/>
                  <a:gd name="T21" fmla="*/ 6 h 113"/>
                  <a:gd name="T22" fmla="*/ 3 w 1154"/>
                  <a:gd name="T23" fmla="*/ 76 h 113"/>
                  <a:gd name="T24" fmla="*/ 0 w 1154"/>
                  <a:gd name="T25" fmla="*/ 72 h 113"/>
                  <a:gd name="T26" fmla="*/ 98 w 1154"/>
                  <a:gd name="T27" fmla="*/ 0 h 113"/>
                  <a:gd name="T28" fmla="*/ 185 w 1154"/>
                  <a:gd name="T29" fmla="*/ 81 h 113"/>
                  <a:gd name="T30" fmla="*/ 273 w 1154"/>
                  <a:gd name="T31" fmla="*/ 3 h 113"/>
                  <a:gd name="T32" fmla="*/ 353 w 1154"/>
                  <a:gd name="T33" fmla="*/ 84 h 113"/>
                  <a:gd name="T34" fmla="*/ 451 w 1154"/>
                  <a:gd name="T35" fmla="*/ 9 h 113"/>
                  <a:gd name="T36" fmla="*/ 525 w 1154"/>
                  <a:gd name="T37" fmla="*/ 88 h 113"/>
                  <a:gd name="T38" fmla="*/ 610 w 1154"/>
                  <a:gd name="T39" fmla="*/ 12 h 113"/>
                  <a:gd name="T40" fmla="*/ 699 w 1154"/>
                  <a:gd name="T41" fmla="*/ 94 h 113"/>
                  <a:gd name="T42" fmla="*/ 779 w 1154"/>
                  <a:gd name="T43" fmla="*/ 13 h 113"/>
                  <a:gd name="T44" fmla="*/ 871 w 1154"/>
                  <a:gd name="T45" fmla="*/ 98 h 113"/>
                  <a:gd name="T46" fmla="*/ 959 w 1154"/>
                  <a:gd name="T47" fmla="*/ 19 h 113"/>
                  <a:gd name="T48" fmla="*/ 1061 w 1154"/>
                  <a:gd name="T49" fmla="*/ 105 h 113"/>
                  <a:gd name="T50" fmla="*/ 1151 w 1154"/>
                  <a:gd name="T51" fmla="*/ 30 h 113"/>
                  <a:gd name="T52" fmla="*/ 1154 w 1154"/>
                  <a:gd name="T53" fmla="*/ 34 h 113"/>
                  <a:gd name="T54" fmla="*/ 1061 w 1154"/>
                  <a:gd name="T55" fmla="*/ 113 h 113"/>
                  <a:gd name="T56" fmla="*/ 959 w 1154"/>
                  <a:gd name="T57" fmla="*/ 27 h 113"/>
                  <a:gd name="T58" fmla="*/ 959 w 1154"/>
                  <a:gd name="T59" fmla="*/ 2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54" h="113">
                    <a:moveTo>
                      <a:pt x="959" y="27"/>
                    </a:moveTo>
                    <a:lnTo>
                      <a:pt x="871" y="105"/>
                    </a:lnTo>
                    <a:lnTo>
                      <a:pt x="779" y="21"/>
                    </a:lnTo>
                    <a:lnTo>
                      <a:pt x="699" y="101"/>
                    </a:lnTo>
                    <a:lnTo>
                      <a:pt x="610" y="19"/>
                    </a:lnTo>
                    <a:lnTo>
                      <a:pt x="525" y="95"/>
                    </a:lnTo>
                    <a:lnTo>
                      <a:pt x="449" y="16"/>
                    </a:lnTo>
                    <a:lnTo>
                      <a:pt x="353" y="91"/>
                    </a:lnTo>
                    <a:lnTo>
                      <a:pt x="273" y="11"/>
                    </a:lnTo>
                    <a:lnTo>
                      <a:pt x="185" y="88"/>
                    </a:lnTo>
                    <a:lnTo>
                      <a:pt x="96" y="6"/>
                    </a:lnTo>
                    <a:lnTo>
                      <a:pt x="3" y="76"/>
                    </a:lnTo>
                    <a:lnTo>
                      <a:pt x="0" y="72"/>
                    </a:lnTo>
                    <a:lnTo>
                      <a:pt x="98" y="0"/>
                    </a:lnTo>
                    <a:lnTo>
                      <a:pt x="185" y="81"/>
                    </a:lnTo>
                    <a:lnTo>
                      <a:pt x="273" y="3"/>
                    </a:lnTo>
                    <a:lnTo>
                      <a:pt x="353" y="84"/>
                    </a:lnTo>
                    <a:lnTo>
                      <a:pt x="451" y="9"/>
                    </a:lnTo>
                    <a:lnTo>
                      <a:pt x="525" y="88"/>
                    </a:lnTo>
                    <a:lnTo>
                      <a:pt x="610" y="12"/>
                    </a:lnTo>
                    <a:lnTo>
                      <a:pt x="699" y="94"/>
                    </a:lnTo>
                    <a:lnTo>
                      <a:pt x="779" y="13"/>
                    </a:lnTo>
                    <a:lnTo>
                      <a:pt x="871" y="98"/>
                    </a:lnTo>
                    <a:lnTo>
                      <a:pt x="959" y="19"/>
                    </a:lnTo>
                    <a:lnTo>
                      <a:pt x="1061" y="105"/>
                    </a:lnTo>
                    <a:lnTo>
                      <a:pt x="1151" y="30"/>
                    </a:lnTo>
                    <a:lnTo>
                      <a:pt x="1154" y="34"/>
                    </a:lnTo>
                    <a:lnTo>
                      <a:pt x="1061" y="113"/>
                    </a:lnTo>
                    <a:lnTo>
                      <a:pt x="959" y="27"/>
                    </a:lnTo>
                    <a:lnTo>
                      <a:pt x="959" y="2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04" name="ïṡlíďe"/>
              <p:cNvSpPr/>
              <p:nvPr/>
            </p:nvSpPr>
            <p:spPr bwMode="auto">
              <a:xfrm>
                <a:off x="2343810" y="2315936"/>
                <a:ext cx="186355" cy="125588"/>
              </a:xfrm>
              <a:custGeom>
                <a:avLst/>
                <a:gdLst>
                  <a:gd name="T0" fmla="*/ 122 w 139"/>
                  <a:gd name="T1" fmla="*/ 0 h 94"/>
                  <a:gd name="T2" fmla="*/ 69 w 139"/>
                  <a:gd name="T3" fmla="*/ 0 h 94"/>
                  <a:gd name="T4" fmla="*/ 18 w 139"/>
                  <a:gd name="T5" fmla="*/ 0 h 94"/>
                  <a:gd name="T6" fmla="*/ 0 w 139"/>
                  <a:gd name="T7" fmla="*/ 25 h 94"/>
                  <a:gd name="T8" fmla="*/ 0 w 139"/>
                  <a:gd name="T9" fmla="*/ 54 h 94"/>
                  <a:gd name="T10" fmla="*/ 44 w 139"/>
                  <a:gd name="T11" fmla="*/ 94 h 94"/>
                  <a:gd name="T12" fmla="*/ 69 w 139"/>
                  <a:gd name="T13" fmla="*/ 94 h 94"/>
                  <a:gd name="T14" fmla="*/ 94 w 139"/>
                  <a:gd name="T15" fmla="*/ 94 h 94"/>
                  <a:gd name="T16" fmla="*/ 139 w 139"/>
                  <a:gd name="T17" fmla="*/ 54 h 94"/>
                  <a:gd name="T18" fmla="*/ 139 w 139"/>
                  <a:gd name="T19" fmla="*/ 25 h 94"/>
                  <a:gd name="T20" fmla="*/ 122 w 139"/>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94">
                    <a:moveTo>
                      <a:pt x="122" y="0"/>
                    </a:moveTo>
                    <a:lnTo>
                      <a:pt x="69" y="0"/>
                    </a:lnTo>
                    <a:lnTo>
                      <a:pt x="18" y="0"/>
                    </a:lnTo>
                    <a:lnTo>
                      <a:pt x="0" y="25"/>
                    </a:lnTo>
                    <a:lnTo>
                      <a:pt x="0" y="54"/>
                    </a:lnTo>
                    <a:lnTo>
                      <a:pt x="44" y="94"/>
                    </a:lnTo>
                    <a:lnTo>
                      <a:pt x="69" y="94"/>
                    </a:lnTo>
                    <a:lnTo>
                      <a:pt x="94" y="94"/>
                    </a:lnTo>
                    <a:lnTo>
                      <a:pt x="139" y="54"/>
                    </a:lnTo>
                    <a:lnTo>
                      <a:pt x="139" y="25"/>
                    </a:lnTo>
                    <a:lnTo>
                      <a:pt x="12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05" name="í$ḷîḍè"/>
              <p:cNvSpPr/>
              <p:nvPr/>
            </p:nvSpPr>
            <p:spPr bwMode="auto">
              <a:xfrm>
                <a:off x="2283044" y="274133"/>
                <a:ext cx="2544151" cy="1134335"/>
              </a:xfrm>
              <a:custGeom>
                <a:avLst/>
                <a:gdLst>
                  <a:gd name="T0" fmla="*/ 0 w 1883"/>
                  <a:gd name="T1" fmla="*/ 837 h 840"/>
                  <a:gd name="T2" fmla="*/ 127 w 1883"/>
                  <a:gd name="T3" fmla="*/ 672 h 840"/>
                  <a:gd name="T4" fmla="*/ 131 w 1883"/>
                  <a:gd name="T5" fmla="*/ 675 h 840"/>
                  <a:gd name="T6" fmla="*/ 10 w 1883"/>
                  <a:gd name="T7" fmla="*/ 832 h 840"/>
                  <a:gd name="T8" fmla="*/ 201 w 1883"/>
                  <a:gd name="T9" fmla="*/ 835 h 840"/>
                  <a:gd name="T10" fmla="*/ 135 w 1883"/>
                  <a:gd name="T11" fmla="*/ 666 h 840"/>
                  <a:gd name="T12" fmla="*/ 1881 w 1883"/>
                  <a:gd name="T13" fmla="*/ 0 h 840"/>
                  <a:gd name="T14" fmla="*/ 1883 w 1883"/>
                  <a:gd name="T15" fmla="*/ 5 h 840"/>
                  <a:gd name="T16" fmla="*/ 143 w 1883"/>
                  <a:gd name="T17" fmla="*/ 669 h 840"/>
                  <a:gd name="T18" fmla="*/ 210 w 1883"/>
                  <a:gd name="T19" fmla="*/ 840 h 840"/>
                  <a:gd name="T20" fmla="*/ 0 w 1883"/>
                  <a:gd name="T21" fmla="*/ 837 h 840"/>
                  <a:gd name="T22" fmla="*/ 0 w 1883"/>
                  <a:gd name="T23" fmla="*/ 837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3" h="840">
                    <a:moveTo>
                      <a:pt x="0" y="837"/>
                    </a:moveTo>
                    <a:lnTo>
                      <a:pt x="127" y="672"/>
                    </a:lnTo>
                    <a:lnTo>
                      <a:pt x="131" y="675"/>
                    </a:lnTo>
                    <a:lnTo>
                      <a:pt x="10" y="832"/>
                    </a:lnTo>
                    <a:lnTo>
                      <a:pt x="201" y="835"/>
                    </a:lnTo>
                    <a:lnTo>
                      <a:pt x="135" y="666"/>
                    </a:lnTo>
                    <a:lnTo>
                      <a:pt x="1881" y="0"/>
                    </a:lnTo>
                    <a:lnTo>
                      <a:pt x="1883" y="5"/>
                    </a:lnTo>
                    <a:lnTo>
                      <a:pt x="143" y="669"/>
                    </a:lnTo>
                    <a:lnTo>
                      <a:pt x="210" y="840"/>
                    </a:lnTo>
                    <a:lnTo>
                      <a:pt x="0" y="837"/>
                    </a:lnTo>
                    <a:lnTo>
                      <a:pt x="0" y="83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06" name="î$liḋè"/>
              <p:cNvSpPr/>
              <p:nvPr/>
            </p:nvSpPr>
            <p:spPr bwMode="auto">
              <a:xfrm>
                <a:off x="3036566" y="869658"/>
                <a:ext cx="206612" cy="101281"/>
              </a:xfrm>
              <a:custGeom>
                <a:avLst/>
                <a:gdLst>
                  <a:gd name="T0" fmla="*/ 0 w 152"/>
                  <a:gd name="T1" fmla="*/ 56 h 75"/>
                  <a:gd name="T2" fmla="*/ 146 w 152"/>
                  <a:gd name="T3" fmla="*/ 0 h 75"/>
                  <a:gd name="T4" fmla="*/ 152 w 152"/>
                  <a:gd name="T5" fmla="*/ 19 h 75"/>
                  <a:gd name="T6" fmla="*/ 6 w 152"/>
                  <a:gd name="T7" fmla="*/ 75 h 75"/>
                  <a:gd name="T8" fmla="*/ 0 w 152"/>
                  <a:gd name="T9" fmla="*/ 56 h 75"/>
                  <a:gd name="T10" fmla="*/ 0 w 152"/>
                  <a:gd name="T11" fmla="*/ 56 h 75"/>
                </a:gdLst>
                <a:ahLst/>
                <a:cxnLst>
                  <a:cxn ang="0">
                    <a:pos x="T0" y="T1"/>
                  </a:cxn>
                  <a:cxn ang="0">
                    <a:pos x="T2" y="T3"/>
                  </a:cxn>
                  <a:cxn ang="0">
                    <a:pos x="T4" y="T5"/>
                  </a:cxn>
                  <a:cxn ang="0">
                    <a:pos x="T6" y="T7"/>
                  </a:cxn>
                  <a:cxn ang="0">
                    <a:pos x="T8" y="T9"/>
                  </a:cxn>
                  <a:cxn ang="0">
                    <a:pos x="T10" y="T11"/>
                  </a:cxn>
                </a:cxnLst>
                <a:rect l="0" t="0" r="r" b="b"/>
                <a:pathLst>
                  <a:path w="152" h="75">
                    <a:moveTo>
                      <a:pt x="0" y="56"/>
                    </a:moveTo>
                    <a:lnTo>
                      <a:pt x="146" y="0"/>
                    </a:lnTo>
                    <a:lnTo>
                      <a:pt x="152" y="19"/>
                    </a:lnTo>
                    <a:lnTo>
                      <a:pt x="6" y="75"/>
                    </a:lnTo>
                    <a:lnTo>
                      <a:pt x="0" y="56"/>
                    </a:lnTo>
                    <a:lnTo>
                      <a:pt x="0" y="5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07" name="îṣḻïḑê"/>
              <p:cNvSpPr/>
              <p:nvPr/>
            </p:nvSpPr>
            <p:spPr bwMode="auto">
              <a:xfrm>
                <a:off x="3518657" y="683303"/>
                <a:ext cx="206612" cy="101281"/>
              </a:xfrm>
              <a:custGeom>
                <a:avLst/>
                <a:gdLst>
                  <a:gd name="T0" fmla="*/ 0 w 153"/>
                  <a:gd name="T1" fmla="*/ 55 h 74"/>
                  <a:gd name="T2" fmla="*/ 146 w 153"/>
                  <a:gd name="T3" fmla="*/ 0 h 74"/>
                  <a:gd name="T4" fmla="*/ 153 w 153"/>
                  <a:gd name="T5" fmla="*/ 19 h 74"/>
                  <a:gd name="T6" fmla="*/ 6 w 153"/>
                  <a:gd name="T7" fmla="*/ 74 h 74"/>
                  <a:gd name="T8" fmla="*/ 0 w 153"/>
                  <a:gd name="T9" fmla="*/ 55 h 74"/>
                  <a:gd name="T10" fmla="*/ 0 w 153"/>
                  <a:gd name="T11" fmla="*/ 55 h 74"/>
                </a:gdLst>
                <a:ahLst/>
                <a:cxnLst>
                  <a:cxn ang="0">
                    <a:pos x="T0" y="T1"/>
                  </a:cxn>
                  <a:cxn ang="0">
                    <a:pos x="T2" y="T3"/>
                  </a:cxn>
                  <a:cxn ang="0">
                    <a:pos x="T4" y="T5"/>
                  </a:cxn>
                  <a:cxn ang="0">
                    <a:pos x="T6" y="T7"/>
                  </a:cxn>
                  <a:cxn ang="0">
                    <a:pos x="T8" y="T9"/>
                  </a:cxn>
                  <a:cxn ang="0">
                    <a:pos x="T10" y="T11"/>
                  </a:cxn>
                </a:cxnLst>
                <a:rect l="0" t="0" r="r" b="b"/>
                <a:pathLst>
                  <a:path w="153" h="74">
                    <a:moveTo>
                      <a:pt x="0" y="55"/>
                    </a:moveTo>
                    <a:lnTo>
                      <a:pt x="146" y="0"/>
                    </a:lnTo>
                    <a:lnTo>
                      <a:pt x="153" y="19"/>
                    </a:lnTo>
                    <a:lnTo>
                      <a:pt x="6" y="74"/>
                    </a:lnTo>
                    <a:lnTo>
                      <a:pt x="0" y="55"/>
                    </a:lnTo>
                    <a:lnTo>
                      <a:pt x="0" y="5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08" name="ï$ḻiḋè"/>
              <p:cNvSpPr/>
              <p:nvPr/>
            </p:nvSpPr>
            <p:spPr bwMode="auto">
              <a:xfrm>
                <a:off x="5665791" y="1108679"/>
                <a:ext cx="137741" cy="133691"/>
              </a:xfrm>
              <a:custGeom>
                <a:avLst/>
                <a:gdLst>
                  <a:gd name="T0" fmla="*/ 10 w 104"/>
                  <a:gd name="T1" fmla="*/ 0 h 99"/>
                  <a:gd name="T2" fmla="*/ 104 w 104"/>
                  <a:gd name="T3" fmla="*/ 88 h 99"/>
                  <a:gd name="T4" fmla="*/ 94 w 104"/>
                  <a:gd name="T5" fmla="*/ 99 h 99"/>
                  <a:gd name="T6" fmla="*/ 0 w 104"/>
                  <a:gd name="T7" fmla="*/ 12 h 99"/>
                  <a:gd name="T8" fmla="*/ 10 w 104"/>
                  <a:gd name="T9" fmla="*/ 0 h 99"/>
                  <a:gd name="T10" fmla="*/ 10 w 104"/>
                  <a:gd name="T11" fmla="*/ 0 h 99"/>
                </a:gdLst>
                <a:ahLst/>
                <a:cxnLst>
                  <a:cxn ang="0">
                    <a:pos x="T0" y="T1"/>
                  </a:cxn>
                  <a:cxn ang="0">
                    <a:pos x="T2" y="T3"/>
                  </a:cxn>
                  <a:cxn ang="0">
                    <a:pos x="T4" y="T5"/>
                  </a:cxn>
                  <a:cxn ang="0">
                    <a:pos x="T6" y="T7"/>
                  </a:cxn>
                  <a:cxn ang="0">
                    <a:pos x="T8" y="T9"/>
                  </a:cxn>
                  <a:cxn ang="0">
                    <a:pos x="T10" y="T11"/>
                  </a:cxn>
                </a:cxnLst>
                <a:rect l="0" t="0" r="r" b="b"/>
                <a:pathLst>
                  <a:path w="104" h="99">
                    <a:moveTo>
                      <a:pt x="10" y="0"/>
                    </a:moveTo>
                    <a:lnTo>
                      <a:pt x="104" y="88"/>
                    </a:lnTo>
                    <a:lnTo>
                      <a:pt x="94" y="99"/>
                    </a:lnTo>
                    <a:lnTo>
                      <a:pt x="0" y="12"/>
                    </a:lnTo>
                    <a:lnTo>
                      <a:pt x="10" y="0"/>
                    </a:lnTo>
                    <a:lnTo>
                      <a:pt x="1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09" name="ïśļíḍè"/>
              <p:cNvSpPr/>
              <p:nvPr/>
            </p:nvSpPr>
            <p:spPr bwMode="auto">
              <a:xfrm>
                <a:off x="5811635" y="1128934"/>
                <a:ext cx="137741" cy="133691"/>
              </a:xfrm>
              <a:custGeom>
                <a:avLst/>
                <a:gdLst>
                  <a:gd name="T0" fmla="*/ 10 w 104"/>
                  <a:gd name="T1" fmla="*/ 0 h 99"/>
                  <a:gd name="T2" fmla="*/ 104 w 104"/>
                  <a:gd name="T3" fmla="*/ 87 h 99"/>
                  <a:gd name="T4" fmla="*/ 94 w 104"/>
                  <a:gd name="T5" fmla="*/ 99 h 99"/>
                  <a:gd name="T6" fmla="*/ 0 w 104"/>
                  <a:gd name="T7" fmla="*/ 11 h 99"/>
                  <a:gd name="T8" fmla="*/ 10 w 104"/>
                  <a:gd name="T9" fmla="*/ 0 h 99"/>
                  <a:gd name="T10" fmla="*/ 10 w 104"/>
                  <a:gd name="T11" fmla="*/ 0 h 99"/>
                </a:gdLst>
                <a:ahLst/>
                <a:cxnLst>
                  <a:cxn ang="0">
                    <a:pos x="T0" y="T1"/>
                  </a:cxn>
                  <a:cxn ang="0">
                    <a:pos x="T2" y="T3"/>
                  </a:cxn>
                  <a:cxn ang="0">
                    <a:pos x="T4" y="T5"/>
                  </a:cxn>
                  <a:cxn ang="0">
                    <a:pos x="T6" y="T7"/>
                  </a:cxn>
                  <a:cxn ang="0">
                    <a:pos x="T8" y="T9"/>
                  </a:cxn>
                  <a:cxn ang="0">
                    <a:pos x="T10" y="T11"/>
                  </a:cxn>
                </a:cxnLst>
                <a:rect l="0" t="0" r="r" b="b"/>
                <a:pathLst>
                  <a:path w="104" h="99">
                    <a:moveTo>
                      <a:pt x="10" y="0"/>
                    </a:moveTo>
                    <a:lnTo>
                      <a:pt x="104" y="87"/>
                    </a:lnTo>
                    <a:lnTo>
                      <a:pt x="94" y="99"/>
                    </a:lnTo>
                    <a:lnTo>
                      <a:pt x="0" y="11"/>
                    </a:lnTo>
                    <a:lnTo>
                      <a:pt x="10" y="0"/>
                    </a:lnTo>
                    <a:lnTo>
                      <a:pt x="1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10" name="íŝ1íḋe"/>
              <p:cNvSpPr/>
              <p:nvPr/>
            </p:nvSpPr>
            <p:spPr bwMode="auto">
              <a:xfrm>
                <a:off x="5479436" y="833198"/>
                <a:ext cx="137741" cy="133691"/>
              </a:xfrm>
              <a:custGeom>
                <a:avLst/>
                <a:gdLst>
                  <a:gd name="T0" fmla="*/ 10 w 102"/>
                  <a:gd name="T1" fmla="*/ 0 h 99"/>
                  <a:gd name="T2" fmla="*/ 102 w 102"/>
                  <a:gd name="T3" fmla="*/ 87 h 99"/>
                  <a:gd name="T4" fmla="*/ 92 w 102"/>
                  <a:gd name="T5" fmla="*/ 99 h 99"/>
                  <a:gd name="T6" fmla="*/ 0 w 102"/>
                  <a:gd name="T7" fmla="*/ 11 h 99"/>
                  <a:gd name="T8" fmla="*/ 10 w 102"/>
                  <a:gd name="T9" fmla="*/ 0 h 99"/>
                  <a:gd name="T10" fmla="*/ 10 w 102"/>
                  <a:gd name="T11" fmla="*/ 0 h 99"/>
                </a:gdLst>
                <a:ahLst/>
                <a:cxnLst>
                  <a:cxn ang="0">
                    <a:pos x="T0" y="T1"/>
                  </a:cxn>
                  <a:cxn ang="0">
                    <a:pos x="T2" y="T3"/>
                  </a:cxn>
                  <a:cxn ang="0">
                    <a:pos x="T4" y="T5"/>
                  </a:cxn>
                  <a:cxn ang="0">
                    <a:pos x="T6" y="T7"/>
                  </a:cxn>
                  <a:cxn ang="0">
                    <a:pos x="T8" y="T9"/>
                  </a:cxn>
                  <a:cxn ang="0">
                    <a:pos x="T10" y="T11"/>
                  </a:cxn>
                </a:cxnLst>
                <a:rect l="0" t="0" r="r" b="b"/>
                <a:pathLst>
                  <a:path w="102" h="99">
                    <a:moveTo>
                      <a:pt x="10" y="0"/>
                    </a:moveTo>
                    <a:lnTo>
                      <a:pt x="102" y="87"/>
                    </a:lnTo>
                    <a:lnTo>
                      <a:pt x="92" y="99"/>
                    </a:lnTo>
                    <a:lnTo>
                      <a:pt x="0" y="11"/>
                    </a:lnTo>
                    <a:lnTo>
                      <a:pt x="10" y="0"/>
                    </a:lnTo>
                    <a:lnTo>
                      <a:pt x="1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11" name="íşḻíďe"/>
              <p:cNvSpPr/>
              <p:nvPr/>
            </p:nvSpPr>
            <p:spPr bwMode="auto">
              <a:xfrm>
                <a:off x="5321441" y="780531"/>
                <a:ext cx="137741" cy="133691"/>
              </a:xfrm>
              <a:custGeom>
                <a:avLst/>
                <a:gdLst>
                  <a:gd name="T0" fmla="*/ 10 w 102"/>
                  <a:gd name="T1" fmla="*/ 0 h 100"/>
                  <a:gd name="T2" fmla="*/ 102 w 102"/>
                  <a:gd name="T3" fmla="*/ 88 h 100"/>
                  <a:gd name="T4" fmla="*/ 92 w 102"/>
                  <a:gd name="T5" fmla="*/ 100 h 100"/>
                  <a:gd name="T6" fmla="*/ 0 w 102"/>
                  <a:gd name="T7" fmla="*/ 12 h 100"/>
                  <a:gd name="T8" fmla="*/ 10 w 102"/>
                  <a:gd name="T9" fmla="*/ 0 h 100"/>
                  <a:gd name="T10" fmla="*/ 10 w 102"/>
                  <a:gd name="T11" fmla="*/ 0 h 100"/>
                </a:gdLst>
                <a:ahLst/>
                <a:cxnLst>
                  <a:cxn ang="0">
                    <a:pos x="T0" y="T1"/>
                  </a:cxn>
                  <a:cxn ang="0">
                    <a:pos x="T2" y="T3"/>
                  </a:cxn>
                  <a:cxn ang="0">
                    <a:pos x="T4" y="T5"/>
                  </a:cxn>
                  <a:cxn ang="0">
                    <a:pos x="T6" y="T7"/>
                  </a:cxn>
                  <a:cxn ang="0">
                    <a:pos x="T8" y="T9"/>
                  </a:cxn>
                  <a:cxn ang="0">
                    <a:pos x="T10" y="T11"/>
                  </a:cxn>
                </a:cxnLst>
                <a:rect l="0" t="0" r="r" b="b"/>
                <a:pathLst>
                  <a:path w="102" h="100">
                    <a:moveTo>
                      <a:pt x="10" y="0"/>
                    </a:moveTo>
                    <a:lnTo>
                      <a:pt x="102" y="88"/>
                    </a:lnTo>
                    <a:lnTo>
                      <a:pt x="92" y="100"/>
                    </a:lnTo>
                    <a:lnTo>
                      <a:pt x="0" y="12"/>
                    </a:lnTo>
                    <a:lnTo>
                      <a:pt x="10" y="0"/>
                    </a:lnTo>
                    <a:lnTo>
                      <a:pt x="1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12" name="iṣ1îďé"/>
              <p:cNvSpPr/>
              <p:nvPr/>
            </p:nvSpPr>
            <p:spPr bwMode="auto">
              <a:xfrm>
                <a:off x="4823143" y="245773"/>
                <a:ext cx="1280178" cy="1296383"/>
              </a:xfrm>
              <a:custGeom>
                <a:avLst/>
                <a:gdLst>
                  <a:gd name="T0" fmla="*/ 899 w 949"/>
                  <a:gd name="T1" fmla="*/ 958 h 958"/>
                  <a:gd name="T2" fmla="*/ 899 w 949"/>
                  <a:gd name="T3" fmla="*/ 850 h 958"/>
                  <a:gd name="T4" fmla="*/ 905 w 949"/>
                  <a:gd name="T5" fmla="*/ 850 h 958"/>
                  <a:gd name="T6" fmla="*/ 905 w 949"/>
                  <a:gd name="T7" fmla="*/ 952 h 958"/>
                  <a:gd name="T8" fmla="*/ 943 w 949"/>
                  <a:gd name="T9" fmla="*/ 952 h 958"/>
                  <a:gd name="T10" fmla="*/ 943 w 949"/>
                  <a:gd name="T11" fmla="*/ 850 h 958"/>
                  <a:gd name="T12" fmla="*/ 6 w 949"/>
                  <a:gd name="T13" fmla="*/ 10 h 958"/>
                  <a:gd name="T14" fmla="*/ 4 w 949"/>
                  <a:gd name="T15" fmla="*/ 38 h 958"/>
                  <a:gd name="T16" fmla="*/ 835 w 949"/>
                  <a:gd name="T17" fmla="*/ 840 h 958"/>
                  <a:gd name="T18" fmla="*/ 835 w 949"/>
                  <a:gd name="T19" fmla="*/ 953 h 958"/>
                  <a:gd name="T20" fmla="*/ 829 w 949"/>
                  <a:gd name="T21" fmla="*/ 953 h 958"/>
                  <a:gd name="T22" fmla="*/ 829 w 949"/>
                  <a:gd name="T23" fmla="*/ 842 h 958"/>
                  <a:gd name="T24" fmla="*/ 0 w 949"/>
                  <a:gd name="T25" fmla="*/ 41 h 958"/>
                  <a:gd name="T26" fmla="*/ 1 w 949"/>
                  <a:gd name="T27" fmla="*/ 0 h 958"/>
                  <a:gd name="T28" fmla="*/ 949 w 949"/>
                  <a:gd name="T29" fmla="*/ 847 h 958"/>
                  <a:gd name="T30" fmla="*/ 949 w 949"/>
                  <a:gd name="T31" fmla="*/ 958 h 958"/>
                  <a:gd name="T32" fmla="*/ 899 w 949"/>
                  <a:gd name="T33" fmla="*/ 958 h 958"/>
                  <a:gd name="T34" fmla="*/ 899 w 949"/>
                  <a:gd name="T35" fmla="*/ 95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9" h="958">
                    <a:moveTo>
                      <a:pt x="899" y="958"/>
                    </a:moveTo>
                    <a:lnTo>
                      <a:pt x="899" y="850"/>
                    </a:lnTo>
                    <a:lnTo>
                      <a:pt x="905" y="850"/>
                    </a:lnTo>
                    <a:lnTo>
                      <a:pt x="905" y="952"/>
                    </a:lnTo>
                    <a:lnTo>
                      <a:pt x="943" y="952"/>
                    </a:lnTo>
                    <a:lnTo>
                      <a:pt x="943" y="850"/>
                    </a:lnTo>
                    <a:lnTo>
                      <a:pt x="6" y="10"/>
                    </a:lnTo>
                    <a:lnTo>
                      <a:pt x="4" y="38"/>
                    </a:lnTo>
                    <a:lnTo>
                      <a:pt x="835" y="840"/>
                    </a:lnTo>
                    <a:lnTo>
                      <a:pt x="835" y="953"/>
                    </a:lnTo>
                    <a:lnTo>
                      <a:pt x="829" y="953"/>
                    </a:lnTo>
                    <a:lnTo>
                      <a:pt x="829" y="842"/>
                    </a:lnTo>
                    <a:lnTo>
                      <a:pt x="0" y="41"/>
                    </a:lnTo>
                    <a:lnTo>
                      <a:pt x="1" y="0"/>
                    </a:lnTo>
                    <a:lnTo>
                      <a:pt x="949" y="847"/>
                    </a:lnTo>
                    <a:lnTo>
                      <a:pt x="949" y="958"/>
                    </a:lnTo>
                    <a:lnTo>
                      <a:pt x="899" y="958"/>
                    </a:lnTo>
                    <a:lnTo>
                      <a:pt x="899" y="95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13" name="ïsḷiḍé"/>
              <p:cNvSpPr/>
              <p:nvPr/>
            </p:nvSpPr>
            <p:spPr bwMode="auto">
              <a:xfrm>
                <a:off x="6176242" y="1416570"/>
                <a:ext cx="550963" cy="129638"/>
              </a:xfrm>
              <a:custGeom>
                <a:avLst/>
                <a:gdLst>
                  <a:gd name="T0" fmla="*/ 408 w 409"/>
                  <a:gd name="T1" fmla="*/ 95 h 95"/>
                  <a:gd name="T2" fmla="*/ 0 w 409"/>
                  <a:gd name="T3" fmla="*/ 83 h 95"/>
                  <a:gd name="T4" fmla="*/ 3 w 409"/>
                  <a:gd name="T5" fmla="*/ 0 h 95"/>
                  <a:gd name="T6" fmla="*/ 409 w 409"/>
                  <a:gd name="T7" fmla="*/ 12 h 95"/>
                  <a:gd name="T8" fmla="*/ 408 w 409"/>
                  <a:gd name="T9" fmla="*/ 95 h 95"/>
                </a:gdLst>
                <a:ahLst/>
                <a:cxnLst>
                  <a:cxn ang="0">
                    <a:pos x="T0" y="T1"/>
                  </a:cxn>
                  <a:cxn ang="0">
                    <a:pos x="T2" y="T3"/>
                  </a:cxn>
                  <a:cxn ang="0">
                    <a:pos x="T4" y="T5"/>
                  </a:cxn>
                  <a:cxn ang="0">
                    <a:pos x="T6" y="T7"/>
                  </a:cxn>
                  <a:cxn ang="0">
                    <a:pos x="T8" y="T9"/>
                  </a:cxn>
                </a:cxnLst>
                <a:rect l="0" t="0" r="r" b="b"/>
                <a:pathLst>
                  <a:path w="409" h="95">
                    <a:moveTo>
                      <a:pt x="408" y="95"/>
                    </a:moveTo>
                    <a:lnTo>
                      <a:pt x="0" y="83"/>
                    </a:lnTo>
                    <a:lnTo>
                      <a:pt x="3" y="0"/>
                    </a:lnTo>
                    <a:lnTo>
                      <a:pt x="409" y="12"/>
                    </a:lnTo>
                    <a:lnTo>
                      <a:pt x="408" y="9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14" name="iṡḻíḑe"/>
              <p:cNvSpPr/>
              <p:nvPr/>
            </p:nvSpPr>
            <p:spPr bwMode="auto">
              <a:xfrm>
                <a:off x="4754274" y="2530648"/>
                <a:ext cx="526656" cy="194457"/>
              </a:xfrm>
              <a:custGeom>
                <a:avLst/>
                <a:gdLst>
                  <a:gd name="T0" fmla="*/ 0 w 391"/>
                  <a:gd name="T1" fmla="*/ 0 h 143"/>
                  <a:gd name="T2" fmla="*/ 391 w 391"/>
                  <a:gd name="T3" fmla="*/ 0 h 143"/>
                  <a:gd name="T4" fmla="*/ 391 w 391"/>
                  <a:gd name="T5" fmla="*/ 143 h 143"/>
                  <a:gd name="T6" fmla="*/ 1 w 391"/>
                  <a:gd name="T7" fmla="*/ 143 h 143"/>
                  <a:gd name="T8" fmla="*/ 0 w 391"/>
                  <a:gd name="T9" fmla="*/ 0 h 143"/>
                </a:gdLst>
                <a:ahLst/>
                <a:cxnLst>
                  <a:cxn ang="0">
                    <a:pos x="T0" y="T1"/>
                  </a:cxn>
                  <a:cxn ang="0">
                    <a:pos x="T2" y="T3"/>
                  </a:cxn>
                  <a:cxn ang="0">
                    <a:pos x="T4" y="T5"/>
                  </a:cxn>
                  <a:cxn ang="0">
                    <a:pos x="T6" y="T7"/>
                  </a:cxn>
                  <a:cxn ang="0">
                    <a:pos x="T8" y="T9"/>
                  </a:cxn>
                </a:cxnLst>
                <a:rect l="0" t="0" r="r" b="b"/>
                <a:pathLst>
                  <a:path w="391" h="143">
                    <a:moveTo>
                      <a:pt x="0" y="0"/>
                    </a:moveTo>
                    <a:lnTo>
                      <a:pt x="391" y="0"/>
                    </a:lnTo>
                    <a:lnTo>
                      <a:pt x="391" y="143"/>
                    </a:lnTo>
                    <a:lnTo>
                      <a:pt x="1" y="143"/>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15" name="îsḷïḓé"/>
              <p:cNvSpPr/>
              <p:nvPr/>
            </p:nvSpPr>
            <p:spPr bwMode="auto">
              <a:xfrm>
                <a:off x="4381563" y="2530648"/>
                <a:ext cx="372710" cy="198510"/>
              </a:xfrm>
              <a:custGeom>
                <a:avLst/>
                <a:gdLst>
                  <a:gd name="T0" fmla="*/ 276 w 277"/>
                  <a:gd name="T1" fmla="*/ 0 h 148"/>
                  <a:gd name="T2" fmla="*/ 0 w 277"/>
                  <a:gd name="T3" fmla="*/ 26 h 148"/>
                  <a:gd name="T4" fmla="*/ 0 w 277"/>
                  <a:gd name="T5" fmla="*/ 148 h 148"/>
                  <a:gd name="T6" fmla="*/ 277 w 277"/>
                  <a:gd name="T7" fmla="*/ 143 h 148"/>
                  <a:gd name="T8" fmla="*/ 276 w 277"/>
                  <a:gd name="T9" fmla="*/ 0 h 148"/>
                </a:gdLst>
                <a:ahLst/>
                <a:cxnLst>
                  <a:cxn ang="0">
                    <a:pos x="T0" y="T1"/>
                  </a:cxn>
                  <a:cxn ang="0">
                    <a:pos x="T2" y="T3"/>
                  </a:cxn>
                  <a:cxn ang="0">
                    <a:pos x="T4" y="T5"/>
                  </a:cxn>
                  <a:cxn ang="0">
                    <a:pos x="T6" y="T7"/>
                  </a:cxn>
                  <a:cxn ang="0">
                    <a:pos x="T8" y="T9"/>
                  </a:cxn>
                </a:cxnLst>
                <a:rect l="0" t="0" r="r" b="b"/>
                <a:pathLst>
                  <a:path w="277" h="148">
                    <a:moveTo>
                      <a:pt x="276" y="0"/>
                    </a:moveTo>
                    <a:lnTo>
                      <a:pt x="0" y="26"/>
                    </a:lnTo>
                    <a:lnTo>
                      <a:pt x="0" y="148"/>
                    </a:lnTo>
                    <a:lnTo>
                      <a:pt x="277" y="143"/>
                    </a:lnTo>
                    <a:lnTo>
                      <a:pt x="276"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16" name="iśľïḋé"/>
              <p:cNvSpPr/>
              <p:nvPr/>
            </p:nvSpPr>
            <p:spPr bwMode="auto">
              <a:xfrm>
                <a:off x="4815040" y="1161344"/>
                <a:ext cx="247124" cy="340300"/>
              </a:xfrm>
              <a:custGeom>
                <a:avLst/>
                <a:gdLst>
                  <a:gd name="T0" fmla="*/ 0 w 185"/>
                  <a:gd name="T1" fmla="*/ 0 h 252"/>
                  <a:gd name="T2" fmla="*/ 0 w 185"/>
                  <a:gd name="T3" fmla="*/ 252 h 252"/>
                  <a:gd name="T4" fmla="*/ 175 w 185"/>
                  <a:gd name="T5" fmla="*/ 245 h 252"/>
                  <a:gd name="T6" fmla="*/ 185 w 185"/>
                  <a:gd name="T7" fmla="*/ 7 h 252"/>
                  <a:gd name="T8" fmla="*/ 0 w 185"/>
                  <a:gd name="T9" fmla="*/ 0 h 252"/>
                </a:gdLst>
                <a:ahLst/>
                <a:cxnLst>
                  <a:cxn ang="0">
                    <a:pos x="T0" y="T1"/>
                  </a:cxn>
                  <a:cxn ang="0">
                    <a:pos x="T2" y="T3"/>
                  </a:cxn>
                  <a:cxn ang="0">
                    <a:pos x="T4" y="T5"/>
                  </a:cxn>
                  <a:cxn ang="0">
                    <a:pos x="T6" y="T7"/>
                  </a:cxn>
                  <a:cxn ang="0">
                    <a:pos x="T8" y="T9"/>
                  </a:cxn>
                </a:cxnLst>
                <a:rect l="0" t="0" r="r" b="b"/>
                <a:pathLst>
                  <a:path w="185" h="252">
                    <a:moveTo>
                      <a:pt x="0" y="0"/>
                    </a:moveTo>
                    <a:lnTo>
                      <a:pt x="0" y="252"/>
                    </a:lnTo>
                    <a:lnTo>
                      <a:pt x="175" y="245"/>
                    </a:lnTo>
                    <a:lnTo>
                      <a:pt x="185" y="7"/>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70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17" name="iŝlïďé"/>
              <p:cNvSpPr/>
              <p:nvPr/>
            </p:nvSpPr>
            <p:spPr bwMode="auto">
              <a:xfrm>
                <a:off x="2445091" y="2437472"/>
                <a:ext cx="174203" cy="887213"/>
              </a:xfrm>
              <a:custGeom>
                <a:avLst/>
                <a:gdLst>
                  <a:gd name="T0" fmla="*/ 0 w 130"/>
                  <a:gd name="T1" fmla="*/ 1 h 657"/>
                  <a:gd name="T2" fmla="*/ 5 w 130"/>
                  <a:gd name="T3" fmla="*/ 0 h 657"/>
                  <a:gd name="T4" fmla="*/ 130 w 130"/>
                  <a:gd name="T5" fmla="*/ 655 h 657"/>
                  <a:gd name="T6" fmla="*/ 124 w 130"/>
                  <a:gd name="T7" fmla="*/ 657 h 657"/>
                  <a:gd name="T8" fmla="*/ 0 w 130"/>
                  <a:gd name="T9" fmla="*/ 1 h 657"/>
                  <a:gd name="T10" fmla="*/ 0 w 130"/>
                  <a:gd name="T11" fmla="*/ 1 h 657"/>
                </a:gdLst>
                <a:ahLst/>
                <a:cxnLst>
                  <a:cxn ang="0">
                    <a:pos x="T0" y="T1"/>
                  </a:cxn>
                  <a:cxn ang="0">
                    <a:pos x="T2" y="T3"/>
                  </a:cxn>
                  <a:cxn ang="0">
                    <a:pos x="T4" y="T5"/>
                  </a:cxn>
                  <a:cxn ang="0">
                    <a:pos x="T6" y="T7"/>
                  </a:cxn>
                  <a:cxn ang="0">
                    <a:pos x="T8" y="T9"/>
                  </a:cxn>
                  <a:cxn ang="0">
                    <a:pos x="T10" y="T11"/>
                  </a:cxn>
                </a:cxnLst>
                <a:rect l="0" t="0" r="r" b="b"/>
                <a:pathLst>
                  <a:path w="130" h="657">
                    <a:moveTo>
                      <a:pt x="0" y="1"/>
                    </a:moveTo>
                    <a:lnTo>
                      <a:pt x="5" y="0"/>
                    </a:lnTo>
                    <a:lnTo>
                      <a:pt x="130" y="655"/>
                    </a:lnTo>
                    <a:lnTo>
                      <a:pt x="124" y="657"/>
                    </a:lnTo>
                    <a:lnTo>
                      <a:pt x="0" y="1"/>
                    </a:lnTo>
                    <a:lnTo>
                      <a:pt x="0" y="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18" name="i$ľïḍè"/>
              <p:cNvSpPr/>
              <p:nvPr/>
            </p:nvSpPr>
            <p:spPr bwMode="auto">
              <a:xfrm>
                <a:off x="2226327" y="2437472"/>
                <a:ext cx="186355" cy="875058"/>
              </a:xfrm>
              <a:custGeom>
                <a:avLst/>
                <a:gdLst>
                  <a:gd name="T0" fmla="*/ 0 w 140"/>
                  <a:gd name="T1" fmla="*/ 647 h 648"/>
                  <a:gd name="T2" fmla="*/ 136 w 140"/>
                  <a:gd name="T3" fmla="*/ 0 h 648"/>
                  <a:gd name="T4" fmla="*/ 140 w 140"/>
                  <a:gd name="T5" fmla="*/ 2 h 648"/>
                  <a:gd name="T6" fmla="*/ 4 w 140"/>
                  <a:gd name="T7" fmla="*/ 648 h 648"/>
                  <a:gd name="T8" fmla="*/ 0 w 140"/>
                  <a:gd name="T9" fmla="*/ 647 h 648"/>
                  <a:gd name="T10" fmla="*/ 0 w 140"/>
                  <a:gd name="T11" fmla="*/ 647 h 648"/>
                </a:gdLst>
                <a:ahLst/>
                <a:cxnLst>
                  <a:cxn ang="0">
                    <a:pos x="T0" y="T1"/>
                  </a:cxn>
                  <a:cxn ang="0">
                    <a:pos x="T2" y="T3"/>
                  </a:cxn>
                  <a:cxn ang="0">
                    <a:pos x="T4" y="T5"/>
                  </a:cxn>
                  <a:cxn ang="0">
                    <a:pos x="T6" y="T7"/>
                  </a:cxn>
                  <a:cxn ang="0">
                    <a:pos x="T8" y="T9"/>
                  </a:cxn>
                  <a:cxn ang="0">
                    <a:pos x="T10" y="T11"/>
                  </a:cxn>
                </a:cxnLst>
                <a:rect l="0" t="0" r="r" b="b"/>
                <a:pathLst>
                  <a:path w="140" h="648">
                    <a:moveTo>
                      <a:pt x="0" y="647"/>
                    </a:moveTo>
                    <a:lnTo>
                      <a:pt x="136" y="0"/>
                    </a:lnTo>
                    <a:lnTo>
                      <a:pt x="140" y="2"/>
                    </a:lnTo>
                    <a:lnTo>
                      <a:pt x="4" y="648"/>
                    </a:lnTo>
                    <a:lnTo>
                      <a:pt x="0" y="647"/>
                    </a:lnTo>
                    <a:lnTo>
                      <a:pt x="0" y="64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19" name="î$líḋê"/>
              <p:cNvSpPr/>
              <p:nvPr/>
            </p:nvSpPr>
            <p:spPr bwMode="auto">
              <a:xfrm>
                <a:off x="2607139" y="3304428"/>
                <a:ext cx="20257" cy="2430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20" name="iSľïḑê"/>
              <p:cNvSpPr/>
              <p:nvPr/>
            </p:nvSpPr>
            <p:spPr bwMode="auto">
              <a:xfrm>
                <a:off x="5433282" y="2589218"/>
                <a:ext cx="473991" cy="946128"/>
              </a:xfrm>
              <a:custGeom>
                <a:avLst/>
                <a:gdLst>
                  <a:gd name="T0" fmla="*/ 251 w 353"/>
                  <a:gd name="T1" fmla="*/ 4 h 506"/>
                  <a:gd name="T2" fmla="*/ 63 w 353"/>
                  <a:gd name="T3" fmla="*/ 452 h 506"/>
                  <a:gd name="T4" fmla="*/ 0 w 353"/>
                  <a:gd name="T5" fmla="*/ 452 h 506"/>
                  <a:gd name="T6" fmla="*/ 0 w 353"/>
                  <a:gd name="T7" fmla="*/ 506 h 506"/>
                  <a:gd name="T8" fmla="*/ 92 w 353"/>
                  <a:gd name="T9" fmla="*/ 506 h 506"/>
                  <a:gd name="T10" fmla="*/ 353 w 353"/>
                  <a:gd name="T11" fmla="*/ 0 h 506"/>
                  <a:gd name="T12" fmla="*/ 251 w 353"/>
                  <a:gd name="T13" fmla="*/ 4 h 506"/>
                </a:gdLst>
                <a:ahLst/>
                <a:cxnLst>
                  <a:cxn ang="0">
                    <a:pos x="T0" y="T1"/>
                  </a:cxn>
                  <a:cxn ang="0">
                    <a:pos x="T2" y="T3"/>
                  </a:cxn>
                  <a:cxn ang="0">
                    <a:pos x="T4" y="T5"/>
                  </a:cxn>
                  <a:cxn ang="0">
                    <a:pos x="T6" y="T7"/>
                  </a:cxn>
                  <a:cxn ang="0">
                    <a:pos x="T8" y="T9"/>
                  </a:cxn>
                  <a:cxn ang="0">
                    <a:pos x="T10" y="T11"/>
                  </a:cxn>
                  <a:cxn ang="0">
                    <a:pos x="T12" y="T13"/>
                  </a:cxn>
                </a:cxnLst>
                <a:rect l="0" t="0" r="r" b="b"/>
                <a:pathLst>
                  <a:path w="353" h="506">
                    <a:moveTo>
                      <a:pt x="251" y="4"/>
                    </a:moveTo>
                    <a:lnTo>
                      <a:pt x="63" y="452"/>
                    </a:lnTo>
                    <a:lnTo>
                      <a:pt x="0" y="452"/>
                    </a:lnTo>
                    <a:lnTo>
                      <a:pt x="0" y="506"/>
                    </a:lnTo>
                    <a:lnTo>
                      <a:pt x="92" y="506"/>
                    </a:lnTo>
                    <a:lnTo>
                      <a:pt x="353" y="0"/>
                    </a:lnTo>
                    <a:lnTo>
                      <a:pt x="251" y="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21" name="í$ḻîḍé"/>
              <p:cNvSpPr/>
              <p:nvPr/>
            </p:nvSpPr>
            <p:spPr bwMode="auto">
              <a:xfrm>
                <a:off x="5927528" y="2575484"/>
                <a:ext cx="473991" cy="951761"/>
              </a:xfrm>
              <a:custGeom>
                <a:avLst/>
                <a:gdLst>
                  <a:gd name="T0" fmla="*/ 102 w 350"/>
                  <a:gd name="T1" fmla="*/ 0 h 505"/>
                  <a:gd name="T2" fmla="*/ 299 w 350"/>
                  <a:gd name="T3" fmla="*/ 445 h 505"/>
                  <a:gd name="T4" fmla="*/ 348 w 350"/>
                  <a:gd name="T5" fmla="*/ 445 h 505"/>
                  <a:gd name="T6" fmla="*/ 350 w 350"/>
                  <a:gd name="T7" fmla="*/ 503 h 505"/>
                  <a:gd name="T8" fmla="*/ 290 w 350"/>
                  <a:gd name="T9" fmla="*/ 505 h 505"/>
                  <a:gd name="T10" fmla="*/ 0 w 350"/>
                  <a:gd name="T11" fmla="*/ 1 h 505"/>
                  <a:gd name="T12" fmla="*/ 102 w 350"/>
                  <a:gd name="T13" fmla="*/ 0 h 505"/>
                </a:gdLst>
                <a:ahLst/>
                <a:cxnLst>
                  <a:cxn ang="0">
                    <a:pos x="T0" y="T1"/>
                  </a:cxn>
                  <a:cxn ang="0">
                    <a:pos x="T2" y="T3"/>
                  </a:cxn>
                  <a:cxn ang="0">
                    <a:pos x="T4" y="T5"/>
                  </a:cxn>
                  <a:cxn ang="0">
                    <a:pos x="T6" y="T7"/>
                  </a:cxn>
                  <a:cxn ang="0">
                    <a:pos x="T8" y="T9"/>
                  </a:cxn>
                  <a:cxn ang="0">
                    <a:pos x="T10" y="T11"/>
                  </a:cxn>
                  <a:cxn ang="0">
                    <a:pos x="T12" y="T13"/>
                  </a:cxn>
                </a:cxnLst>
                <a:rect l="0" t="0" r="r" b="b"/>
                <a:pathLst>
                  <a:path w="350" h="505">
                    <a:moveTo>
                      <a:pt x="102" y="0"/>
                    </a:moveTo>
                    <a:lnTo>
                      <a:pt x="299" y="445"/>
                    </a:lnTo>
                    <a:lnTo>
                      <a:pt x="348" y="445"/>
                    </a:lnTo>
                    <a:lnTo>
                      <a:pt x="350" y="503"/>
                    </a:lnTo>
                    <a:lnTo>
                      <a:pt x="290" y="505"/>
                    </a:lnTo>
                    <a:lnTo>
                      <a:pt x="0" y="1"/>
                    </a:lnTo>
                    <a:lnTo>
                      <a:pt x="10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22" name="íSḷiḋé"/>
              <p:cNvSpPr/>
              <p:nvPr/>
            </p:nvSpPr>
            <p:spPr bwMode="auto">
              <a:xfrm>
                <a:off x="5130528" y="2589218"/>
                <a:ext cx="473991" cy="946128"/>
              </a:xfrm>
              <a:custGeom>
                <a:avLst/>
                <a:gdLst>
                  <a:gd name="T0" fmla="*/ 251 w 353"/>
                  <a:gd name="T1" fmla="*/ 4 h 506"/>
                  <a:gd name="T2" fmla="*/ 63 w 353"/>
                  <a:gd name="T3" fmla="*/ 452 h 506"/>
                  <a:gd name="T4" fmla="*/ 0 w 353"/>
                  <a:gd name="T5" fmla="*/ 452 h 506"/>
                  <a:gd name="T6" fmla="*/ 0 w 353"/>
                  <a:gd name="T7" fmla="*/ 506 h 506"/>
                  <a:gd name="T8" fmla="*/ 92 w 353"/>
                  <a:gd name="T9" fmla="*/ 506 h 506"/>
                  <a:gd name="T10" fmla="*/ 353 w 353"/>
                  <a:gd name="T11" fmla="*/ 0 h 506"/>
                  <a:gd name="T12" fmla="*/ 251 w 353"/>
                  <a:gd name="T13" fmla="*/ 4 h 506"/>
                </a:gdLst>
                <a:ahLst/>
                <a:cxnLst>
                  <a:cxn ang="0">
                    <a:pos x="T0" y="T1"/>
                  </a:cxn>
                  <a:cxn ang="0">
                    <a:pos x="T2" y="T3"/>
                  </a:cxn>
                  <a:cxn ang="0">
                    <a:pos x="T4" y="T5"/>
                  </a:cxn>
                  <a:cxn ang="0">
                    <a:pos x="T6" y="T7"/>
                  </a:cxn>
                  <a:cxn ang="0">
                    <a:pos x="T8" y="T9"/>
                  </a:cxn>
                  <a:cxn ang="0">
                    <a:pos x="T10" y="T11"/>
                  </a:cxn>
                  <a:cxn ang="0">
                    <a:pos x="T12" y="T13"/>
                  </a:cxn>
                </a:cxnLst>
                <a:rect l="0" t="0" r="r" b="b"/>
                <a:pathLst>
                  <a:path w="353" h="506">
                    <a:moveTo>
                      <a:pt x="251" y="4"/>
                    </a:moveTo>
                    <a:lnTo>
                      <a:pt x="63" y="452"/>
                    </a:lnTo>
                    <a:lnTo>
                      <a:pt x="0" y="452"/>
                    </a:lnTo>
                    <a:lnTo>
                      <a:pt x="0" y="506"/>
                    </a:lnTo>
                    <a:lnTo>
                      <a:pt x="92" y="506"/>
                    </a:lnTo>
                    <a:lnTo>
                      <a:pt x="353" y="0"/>
                    </a:lnTo>
                    <a:lnTo>
                      <a:pt x="251" y="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23" name="íśľíḋè"/>
              <p:cNvSpPr/>
              <p:nvPr/>
            </p:nvSpPr>
            <p:spPr bwMode="auto">
              <a:xfrm>
                <a:off x="5624774" y="2575484"/>
                <a:ext cx="473991" cy="951761"/>
              </a:xfrm>
              <a:custGeom>
                <a:avLst/>
                <a:gdLst>
                  <a:gd name="T0" fmla="*/ 102 w 350"/>
                  <a:gd name="T1" fmla="*/ 0 h 505"/>
                  <a:gd name="T2" fmla="*/ 299 w 350"/>
                  <a:gd name="T3" fmla="*/ 445 h 505"/>
                  <a:gd name="T4" fmla="*/ 348 w 350"/>
                  <a:gd name="T5" fmla="*/ 445 h 505"/>
                  <a:gd name="T6" fmla="*/ 350 w 350"/>
                  <a:gd name="T7" fmla="*/ 503 h 505"/>
                  <a:gd name="T8" fmla="*/ 290 w 350"/>
                  <a:gd name="T9" fmla="*/ 505 h 505"/>
                  <a:gd name="T10" fmla="*/ 0 w 350"/>
                  <a:gd name="T11" fmla="*/ 1 h 505"/>
                  <a:gd name="T12" fmla="*/ 102 w 350"/>
                  <a:gd name="T13" fmla="*/ 0 h 505"/>
                </a:gdLst>
                <a:ahLst/>
                <a:cxnLst>
                  <a:cxn ang="0">
                    <a:pos x="T0" y="T1"/>
                  </a:cxn>
                  <a:cxn ang="0">
                    <a:pos x="T2" y="T3"/>
                  </a:cxn>
                  <a:cxn ang="0">
                    <a:pos x="T4" y="T5"/>
                  </a:cxn>
                  <a:cxn ang="0">
                    <a:pos x="T6" y="T7"/>
                  </a:cxn>
                  <a:cxn ang="0">
                    <a:pos x="T8" y="T9"/>
                  </a:cxn>
                  <a:cxn ang="0">
                    <a:pos x="T10" y="T11"/>
                  </a:cxn>
                  <a:cxn ang="0">
                    <a:pos x="T12" y="T13"/>
                  </a:cxn>
                </a:cxnLst>
                <a:rect l="0" t="0" r="r" b="b"/>
                <a:pathLst>
                  <a:path w="350" h="505">
                    <a:moveTo>
                      <a:pt x="102" y="0"/>
                    </a:moveTo>
                    <a:lnTo>
                      <a:pt x="299" y="445"/>
                    </a:lnTo>
                    <a:lnTo>
                      <a:pt x="348" y="445"/>
                    </a:lnTo>
                    <a:lnTo>
                      <a:pt x="350" y="503"/>
                    </a:lnTo>
                    <a:lnTo>
                      <a:pt x="290" y="505"/>
                    </a:lnTo>
                    <a:lnTo>
                      <a:pt x="0" y="1"/>
                    </a:lnTo>
                    <a:lnTo>
                      <a:pt x="10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24" name="îṧḷîḋè"/>
              <p:cNvSpPr/>
              <p:nvPr/>
            </p:nvSpPr>
            <p:spPr bwMode="auto">
              <a:xfrm>
                <a:off x="3479919" y="2589218"/>
                <a:ext cx="473991" cy="946128"/>
              </a:xfrm>
              <a:custGeom>
                <a:avLst/>
                <a:gdLst>
                  <a:gd name="T0" fmla="*/ 251 w 353"/>
                  <a:gd name="T1" fmla="*/ 4 h 506"/>
                  <a:gd name="T2" fmla="*/ 63 w 353"/>
                  <a:gd name="T3" fmla="*/ 452 h 506"/>
                  <a:gd name="T4" fmla="*/ 0 w 353"/>
                  <a:gd name="T5" fmla="*/ 452 h 506"/>
                  <a:gd name="T6" fmla="*/ 0 w 353"/>
                  <a:gd name="T7" fmla="*/ 506 h 506"/>
                  <a:gd name="T8" fmla="*/ 92 w 353"/>
                  <a:gd name="T9" fmla="*/ 506 h 506"/>
                  <a:gd name="T10" fmla="*/ 353 w 353"/>
                  <a:gd name="T11" fmla="*/ 0 h 506"/>
                  <a:gd name="T12" fmla="*/ 251 w 353"/>
                  <a:gd name="T13" fmla="*/ 4 h 506"/>
                </a:gdLst>
                <a:ahLst/>
                <a:cxnLst>
                  <a:cxn ang="0">
                    <a:pos x="T0" y="T1"/>
                  </a:cxn>
                  <a:cxn ang="0">
                    <a:pos x="T2" y="T3"/>
                  </a:cxn>
                  <a:cxn ang="0">
                    <a:pos x="T4" y="T5"/>
                  </a:cxn>
                  <a:cxn ang="0">
                    <a:pos x="T6" y="T7"/>
                  </a:cxn>
                  <a:cxn ang="0">
                    <a:pos x="T8" y="T9"/>
                  </a:cxn>
                  <a:cxn ang="0">
                    <a:pos x="T10" y="T11"/>
                  </a:cxn>
                  <a:cxn ang="0">
                    <a:pos x="T12" y="T13"/>
                  </a:cxn>
                </a:cxnLst>
                <a:rect l="0" t="0" r="r" b="b"/>
                <a:pathLst>
                  <a:path w="353" h="506">
                    <a:moveTo>
                      <a:pt x="251" y="4"/>
                    </a:moveTo>
                    <a:lnTo>
                      <a:pt x="63" y="452"/>
                    </a:lnTo>
                    <a:lnTo>
                      <a:pt x="0" y="452"/>
                    </a:lnTo>
                    <a:lnTo>
                      <a:pt x="0" y="506"/>
                    </a:lnTo>
                    <a:lnTo>
                      <a:pt x="92" y="506"/>
                    </a:lnTo>
                    <a:lnTo>
                      <a:pt x="353" y="0"/>
                    </a:lnTo>
                    <a:lnTo>
                      <a:pt x="251" y="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sp>
            <p:nvSpPr>
              <p:cNvPr id="125" name="íš1îďè"/>
              <p:cNvSpPr/>
              <p:nvPr/>
            </p:nvSpPr>
            <p:spPr bwMode="auto">
              <a:xfrm>
                <a:off x="3974165" y="2575484"/>
                <a:ext cx="473991" cy="951761"/>
              </a:xfrm>
              <a:custGeom>
                <a:avLst/>
                <a:gdLst>
                  <a:gd name="T0" fmla="*/ 102 w 350"/>
                  <a:gd name="T1" fmla="*/ 0 h 505"/>
                  <a:gd name="T2" fmla="*/ 299 w 350"/>
                  <a:gd name="T3" fmla="*/ 445 h 505"/>
                  <a:gd name="T4" fmla="*/ 348 w 350"/>
                  <a:gd name="T5" fmla="*/ 445 h 505"/>
                  <a:gd name="T6" fmla="*/ 350 w 350"/>
                  <a:gd name="T7" fmla="*/ 503 h 505"/>
                  <a:gd name="T8" fmla="*/ 290 w 350"/>
                  <a:gd name="T9" fmla="*/ 505 h 505"/>
                  <a:gd name="T10" fmla="*/ 0 w 350"/>
                  <a:gd name="T11" fmla="*/ 1 h 505"/>
                  <a:gd name="T12" fmla="*/ 102 w 350"/>
                  <a:gd name="T13" fmla="*/ 0 h 505"/>
                </a:gdLst>
                <a:ahLst/>
                <a:cxnLst>
                  <a:cxn ang="0">
                    <a:pos x="T0" y="T1"/>
                  </a:cxn>
                  <a:cxn ang="0">
                    <a:pos x="T2" y="T3"/>
                  </a:cxn>
                  <a:cxn ang="0">
                    <a:pos x="T4" y="T5"/>
                  </a:cxn>
                  <a:cxn ang="0">
                    <a:pos x="T6" y="T7"/>
                  </a:cxn>
                  <a:cxn ang="0">
                    <a:pos x="T8" y="T9"/>
                  </a:cxn>
                  <a:cxn ang="0">
                    <a:pos x="T10" y="T11"/>
                  </a:cxn>
                  <a:cxn ang="0">
                    <a:pos x="T12" y="T13"/>
                  </a:cxn>
                </a:cxnLst>
                <a:rect l="0" t="0" r="r" b="b"/>
                <a:pathLst>
                  <a:path w="350" h="505">
                    <a:moveTo>
                      <a:pt x="102" y="0"/>
                    </a:moveTo>
                    <a:lnTo>
                      <a:pt x="299" y="445"/>
                    </a:lnTo>
                    <a:lnTo>
                      <a:pt x="348" y="445"/>
                    </a:lnTo>
                    <a:lnTo>
                      <a:pt x="350" y="503"/>
                    </a:lnTo>
                    <a:lnTo>
                      <a:pt x="290" y="505"/>
                    </a:lnTo>
                    <a:lnTo>
                      <a:pt x="0" y="1"/>
                    </a:lnTo>
                    <a:lnTo>
                      <a:pt x="10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en-US" sz="2400">
                  <a:solidFill>
                    <a:prstClr val="white">
                      <a:lumMod val="95000"/>
                    </a:prstClr>
                  </a:solidFill>
                  <a:cs typeface="+mn-ea"/>
                  <a:sym typeface="+mn-lt"/>
                </a:endParaRPr>
              </a:p>
            </p:txBody>
          </p:sp>
        </p:grpSp>
        <p:sp>
          <p:nvSpPr>
            <p:cNvPr id="15" name="í$1íḑê"/>
            <p:cNvSpPr/>
            <p:nvPr/>
          </p:nvSpPr>
          <p:spPr>
            <a:xfrm>
              <a:off x="8664847" y="3827482"/>
              <a:ext cx="174203" cy="842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a:endParaRPr lang="en-US" sz="2400">
                <a:solidFill>
                  <a:prstClr val="white">
                    <a:lumMod val="95000"/>
                  </a:prstClr>
                </a:solidFill>
                <a:cs typeface="+mn-ea"/>
                <a:sym typeface="+mn-lt"/>
              </a:endParaRPr>
            </a:p>
          </p:txBody>
        </p:sp>
        <p:sp>
          <p:nvSpPr>
            <p:cNvPr id="16" name="îṣḷîḑè"/>
            <p:cNvSpPr/>
            <p:nvPr/>
          </p:nvSpPr>
          <p:spPr>
            <a:xfrm>
              <a:off x="9426470" y="3827482"/>
              <a:ext cx="174203" cy="842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a:endParaRPr lang="en-US" sz="2400">
                <a:solidFill>
                  <a:prstClr val="white">
                    <a:lumMod val="95000"/>
                  </a:prstClr>
                </a:solidFill>
                <a:cs typeface="+mn-ea"/>
                <a:sym typeface="+mn-lt"/>
              </a:endParaRPr>
            </a:p>
          </p:txBody>
        </p:sp>
        <p:sp>
          <p:nvSpPr>
            <p:cNvPr id="17" name="íṥ1îďê"/>
            <p:cNvSpPr/>
            <p:nvPr/>
          </p:nvSpPr>
          <p:spPr>
            <a:xfrm>
              <a:off x="11371047" y="3762395"/>
              <a:ext cx="174203" cy="9078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a:endParaRPr lang="en-US" sz="2400">
                <a:solidFill>
                  <a:prstClr val="white">
                    <a:lumMod val="95000"/>
                  </a:prstClr>
                </a:solidFill>
                <a:cs typeface="+mn-ea"/>
                <a:sym typeface="+mn-lt"/>
              </a:endParaRPr>
            </a:p>
          </p:txBody>
        </p:sp>
      </p:grpSp>
      <p:sp>
        <p:nvSpPr>
          <p:cNvPr id="9" name="íṣḷïdê"/>
          <p:cNvSpPr/>
          <p:nvPr/>
        </p:nvSpPr>
        <p:spPr>
          <a:xfrm>
            <a:off x="0" y="4115647"/>
            <a:ext cx="12192000" cy="2743200"/>
          </a:xfrm>
          <a:custGeom>
            <a:avLst/>
            <a:gdLst>
              <a:gd name="connsiteX0" fmla="*/ 0 w 12192000"/>
              <a:gd name="connsiteY0" fmla="*/ 0 h 2187757"/>
              <a:gd name="connsiteX1" fmla="*/ 12192000 w 12192000"/>
              <a:gd name="connsiteY1" fmla="*/ 0 h 2187757"/>
              <a:gd name="connsiteX2" fmla="*/ 12192000 w 12192000"/>
              <a:gd name="connsiteY2" fmla="*/ 2187757 h 2187757"/>
              <a:gd name="connsiteX3" fmla="*/ 0 w 12192000"/>
              <a:gd name="connsiteY3" fmla="*/ 2187757 h 2187757"/>
              <a:gd name="connsiteX4" fmla="*/ 0 w 12192000"/>
              <a:gd name="connsiteY4" fmla="*/ 0 h 2187757"/>
              <a:gd name="connsiteX0-1" fmla="*/ 0 w 12192000"/>
              <a:gd name="connsiteY0-2" fmla="*/ 9342 h 2197099"/>
              <a:gd name="connsiteX1-3" fmla="*/ 1790700 w 12192000"/>
              <a:gd name="connsiteY1-4" fmla="*/ 0 h 2197099"/>
              <a:gd name="connsiteX2-5" fmla="*/ 12192000 w 12192000"/>
              <a:gd name="connsiteY2-6" fmla="*/ 9342 h 2197099"/>
              <a:gd name="connsiteX3-7" fmla="*/ 12192000 w 12192000"/>
              <a:gd name="connsiteY3-8" fmla="*/ 2197099 h 2197099"/>
              <a:gd name="connsiteX4-9" fmla="*/ 0 w 12192000"/>
              <a:gd name="connsiteY4-10" fmla="*/ 2197099 h 2197099"/>
              <a:gd name="connsiteX5" fmla="*/ 0 w 12192000"/>
              <a:gd name="connsiteY5" fmla="*/ 9342 h 2197099"/>
              <a:gd name="connsiteX0-11" fmla="*/ 0 w 12192000"/>
              <a:gd name="connsiteY0-12" fmla="*/ 9342 h 2197099"/>
              <a:gd name="connsiteX1-13" fmla="*/ 1790700 w 12192000"/>
              <a:gd name="connsiteY1-14" fmla="*/ 0 h 2197099"/>
              <a:gd name="connsiteX2-15" fmla="*/ 3873500 w 12192000"/>
              <a:gd name="connsiteY2-16" fmla="*/ 0 h 2197099"/>
              <a:gd name="connsiteX3-17" fmla="*/ 12192000 w 12192000"/>
              <a:gd name="connsiteY3-18" fmla="*/ 9342 h 2197099"/>
              <a:gd name="connsiteX4-19" fmla="*/ 12192000 w 12192000"/>
              <a:gd name="connsiteY4-20" fmla="*/ 2197099 h 2197099"/>
              <a:gd name="connsiteX5-21" fmla="*/ 0 w 12192000"/>
              <a:gd name="connsiteY5-22" fmla="*/ 2197099 h 2197099"/>
              <a:gd name="connsiteX6" fmla="*/ 0 w 12192000"/>
              <a:gd name="connsiteY6" fmla="*/ 9342 h 2197099"/>
              <a:gd name="connsiteX0-23" fmla="*/ 0 w 12192000"/>
              <a:gd name="connsiteY0-24" fmla="*/ 22042 h 2209799"/>
              <a:gd name="connsiteX1-25" fmla="*/ 1790700 w 12192000"/>
              <a:gd name="connsiteY1-26" fmla="*/ 12700 h 2209799"/>
              <a:gd name="connsiteX2-27" fmla="*/ 3873500 w 12192000"/>
              <a:gd name="connsiteY2-28" fmla="*/ 12700 h 2209799"/>
              <a:gd name="connsiteX3-29" fmla="*/ 6070600 w 12192000"/>
              <a:gd name="connsiteY3-30" fmla="*/ 0 h 2209799"/>
              <a:gd name="connsiteX4-31" fmla="*/ 12192000 w 12192000"/>
              <a:gd name="connsiteY4-32" fmla="*/ 22042 h 2209799"/>
              <a:gd name="connsiteX5-33" fmla="*/ 12192000 w 12192000"/>
              <a:gd name="connsiteY5-34" fmla="*/ 2209799 h 2209799"/>
              <a:gd name="connsiteX6-35" fmla="*/ 0 w 12192000"/>
              <a:gd name="connsiteY6-36" fmla="*/ 2209799 h 2209799"/>
              <a:gd name="connsiteX7" fmla="*/ 0 w 12192000"/>
              <a:gd name="connsiteY7" fmla="*/ 22042 h 2209799"/>
              <a:gd name="connsiteX0-37" fmla="*/ 0 w 12192000"/>
              <a:gd name="connsiteY0-38" fmla="*/ 22042 h 2209799"/>
              <a:gd name="connsiteX1-39" fmla="*/ 1790700 w 12192000"/>
              <a:gd name="connsiteY1-40" fmla="*/ 12700 h 2209799"/>
              <a:gd name="connsiteX2-41" fmla="*/ 3873500 w 12192000"/>
              <a:gd name="connsiteY2-42" fmla="*/ 12700 h 2209799"/>
              <a:gd name="connsiteX3-43" fmla="*/ 6070600 w 12192000"/>
              <a:gd name="connsiteY3-44" fmla="*/ 0 h 2209799"/>
              <a:gd name="connsiteX4-45" fmla="*/ 8356600 w 12192000"/>
              <a:gd name="connsiteY4-46" fmla="*/ 0 h 2209799"/>
              <a:gd name="connsiteX5-47" fmla="*/ 12192000 w 12192000"/>
              <a:gd name="connsiteY5-48" fmla="*/ 22042 h 2209799"/>
              <a:gd name="connsiteX6-49" fmla="*/ 12192000 w 12192000"/>
              <a:gd name="connsiteY6-50" fmla="*/ 2209799 h 2209799"/>
              <a:gd name="connsiteX7-51" fmla="*/ 0 w 12192000"/>
              <a:gd name="connsiteY7-52" fmla="*/ 2209799 h 2209799"/>
              <a:gd name="connsiteX8" fmla="*/ 0 w 12192000"/>
              <a:gd name="connsiteY8" fmla="*/ 22042 h 2209799"/>
              <a:gd name="connsiteX0-53" fmla="*/ 0 w 12192000"/>
              <a:gd name="connsiteY0-54" fmla="*/ 22042 h 2209799"/>
              <a:gd name="connsiteX1-55" fmla="*/ 1790700 w 12192000"/>
              <a:gd name="connsiteY1-56" fmla="*/ 12700 h 2209799"/>
              <a:gd name="connsiteX2-57" fmla="*/ 3873500 w 12192000"/>
              <a:gd name="connsiteY2-58" fmla="*/ 12700 h 2209799"/>
              <a:gd name="connsiteX3-59" fmla="*/ 6070600 w 12192000"/>
              <a:gd name="connsiteY3-60" fmla="*/ 0 h 2209799"/>
              <a:gd name="connsiteX4-61" fmla="*/ 8356600 w 12192000"/>
              <a:gd name="connsiteY4-62" fmla="*/ 0 h 2209799"/>
              <a:gd name="connsiteX5-63" fmla="*/ 12192000 w 12192000"/>
              <a:gd name="connsiteY5-64" fmla="*/ 22042 h 2209799"/>
              <a:gd name="connsiteX6-65" fmla="*/ 12192000 w 12192000"/>
              <a:gd name="connsiteY6-66" fmla="*/ 2209799 h 2209799"/>
              <a:gd name="connsiteX7-67" fmla="*/ 0 w 12192000"/>
              <a:gd name="connsiteY7-68" fmla="*/ 2209799 h 2209799"/>
              <a:gd name="connsiteX8-69" fmla="*/ 0 w 12192000"/>
              <a:gd name="connsiteY8-70" fmla="*/ 22042 h 2209799"/>
              <a:gd name="connsiteX0-71" fmla="*/ 0 w 12192000"/>
              <a:gd name="connsiteY0-72" fmla="*/ 22042 h 2209799"/>
              <a:gd name="connsiteX1-73" fmla="*/ 1790700 w 12192000"/>
              <a:gd name="connsiteY1-74" fmla="*/ 12700 h 2209799"/>
              <a:gd name="connsiteX2-75" fmla="*/ 3873500 w 12192000"/>
              <a:gd name="connsiteY2-76" fmla="*/ 12700 h 2209799"/>
              <a:gd name="connsiteX3-77" fmla="*/ 6070600 w 12192000"/>
              <a:gd name="connsiteY3-78" fmla="*/ 0 h 2209799"/>
              <a:gd name="connsiteX4-79" fmla="*/ 8356600 w 12192000"/>
              <a:gd name="connsiteY4-80" fmla="*/ 0 h 2209799"/>
              <a:gd name="connsiteX5-81" fmla="*/ 12192000 w 12192000"/>
              <a:gd name="connsiteY5-82" fmla="*/ 22042 h 2209799"/>
              <a:gd name="connsiteX6-83" fmla="*/ 12192000 w 12192000"/>
              <a:gd name="connsiteY6-84" fmla="*/ 2209799 h 2209799"/>
              <a:gd name="connsiteX7-85" fmla="*/ 0 w 12192000"/>
              <a:gd name="connsiteY7-86" fmla="*/ 2209799 h 2209799"/>
              <a:gd name="connsiteX8-87" fmla="*/ 0 w 12192000"/>
              <a:gd name="connsiteY8-88" fmla="*/ 22042 h 2209799"/>
              <a:gd name="connsiteX0-89" fmla="*/ 0 w 12192000"/>
              <a:gd name="connsiteY0-90" fmla="*/ 22042 h 2209799"/>
              <a:gd name="connsiteX1-91" fmla="*/ 1790700 w 12192000"/>
              <a:gd name="connsiteY1-92" fmla="*/ 12700 h 2209799"/>
              <a:gd name="connsiteX2-93" fmla="*/ 3873500 w 12192000"/>
              <a:gd name="connsiteY2-94" fmla="*/ 12700 h 2209799"/>
              <a:gd name="connsiteX3-95" fmla="*/ 6070600 w 12192000"/>
              <a:gd name="connsiteY3-96" fmla="*/ 0 h 2209799"/>
              <a:gd name="connsiteX4-97" fmla="*/ 8356600 w 12192000"/>
              <a:gd name="connsiteY4-98" fmla="*/ 0 h 2209799"/>
              <a:gd name="connsiteX5-99" fmla="*/ 12192000 w 12192000"/>
              <a:gd name="connsiteY5-100" fmla="*/ 22042 h 2209799"/>
              <a:gd name="connsiteX6-101" fmla="*/ 12192000 w 12192000"/>
              <a:gd name="connsiteY6-102" fmla="*/ 2209799 h 2209799"/>
              <a:gd name="connsiteX7-103" fmla="*/ 0 w 12192000"/>
              <a:gd name="connsiteY7-104" fmla="*/ 2209799 h 2209799"/>
              <a:gd name="connsiteX8-105" fmla="*/ 0 w 12192000"/>
              <a:gd name="connsiteY8-106" fmla="*/ 22042 h 2209799"/>
              <a:gd name="connsiteX0-107" fmla="*/ 0 w 12192000"/>
              <a:gd name="connsiteY0-108" fmla="*/ 22042 h 2209799"/>
              <a:gd name="connsiteX1-109" fmla="*/ 1790700 w 12192000"/>
              <a:gd name="connsiteY1-110" fmla="*/ 12700 h 2209799"/>
              <a:gd name="connsiteX2-111" fmla="*/ 3873500 w 12192000"/>
              <a:gd name="connsiteY2-112" fmla="*/ 12700 h 2209799"/>
              <a:gd name="connsiteX3-113" fmla="*/ 6070600 w 12192000"/>
              <a:gd name="connsiteY3-114" fmla="*/ 0 h 2209799"/>
              <a:gd name="connsiteX4-115" fmla="*/ 8356600 w 12192000"/>
              <a:gd name="connsiteY4-116" fmla="*/ 0 h 2209799"/>
              <a:gd name="connsiteX5-117" fmla="*/ 12192000 w 12192000"/>
              <a:gd name="connsiteY5-118" fmla="*/ 22042 h 2209799"/>
              <a:gd name="connsiteX6-119" fmla="*/ 12192000 w 12192000"/>
              <a:gd name="connsiteY6-120" fmla="*/ 2209799 h 2209799"/>
              <a:gd name="connsiteX7-121" fmla="*/ 0 w 12192000"/>
              <a:gd name="connsiteY7-122" fmla="*/ 2209799 h 2209799"/>
              <a:gd name="connsiteX8-123" fmla="*/ 0 w 12192000"/>
              <a:gd name="connsiteY8-124" fmla="*/ 22042 h 2209799"/>
              <a:gd name="connsiteX0-125" fmla="*/ 0 w 12192000"/>
              <a:gd name="connsiteY0-126" fmla="*/ 34742 h 2222499"/>
              <a:gd name="connsiteX1-127" fmla="*/ 1790700 w 12192000"/>
              <a:gd name="connsiteY1-128" fmla="*/ 25400 h 2222499"/>
              <a:gd name="connsiteX2-129" fmla="*/ 3873500 w 12192000"/>
              <a:gd name="connsiteY2-130" fmla="*/ 25400 h 2222499"/>
              <a:gd name="connsiteX3-131" fmla="*/ 6070600 w 12192000"/>
              <a:gd name="connsiteY3-132" fmla="*/ 12700 h 2222499"/>
              <a:gd name="connsiteX4-133" fmla="*/ 8356600 w 12192000"/>
              <a:gd name="connsiteY4-134" fmla="*/ 12700 h 2222499"/>
              <a:gd name="connsiteX5-135" fmla="*/ 10274300 w 12192000"/>
              <a:gd name="connsiteY5-136" fmla="*/ 0 h 2222499"/>
              <a:gd name="connsiteX6-137" fmla="*/ 12192000 w 12192000"/>
              <a:gd name="connsiteY6-138" fmla="*/ 34742 h 2222499"/>
              <a:gd name="connsiteX7-139" fmla="*/ 12192000 w 12192000"/>
              <a:gd name="connsiteY7-140" fmla="*/ 2222499 h 2222499"/>
              <a:gd name="connsiteX8-141" fmla="*/ 0 w 12192000"/>
              <a:gd name="connsiteY8-142" fmla="*/ 2222499 h 2222499"/>
              <a:gd name="connsiteX9" fmla="*/ 0 w 12192000"/>
              <a:gd name="connsiteY9" fmla="*/ 34742 h 2222499"/>
              <a:gd name="connsiteX0-143" fmla="*/ 0 w 12192000"/>
              <a:gd name="connsiteY0-144" fmla="*/ 34742 h 2222499"/>
              <a:gd name="connsiteX1-145" fmla="*/ 1790700 w 12192000"/>
              <a:gd name="connsiteY1-146" fmla="*/ 25400 h 2222499"/>
              <a:gd name="connsiteX2-147" fmla="*/ 3873500 w 12192000"/>
              <a:gd name="connsiteY2-148" fmla="*/ 25400 h 2222499"/>
              <a:gd name="connsiteX3-149" fmla="*/ 6070600 w 12192000"/>
              <a:gd name="connsiteY3-150" fmla="*/ 12700 h 2222499"/>
              <a:gd name="connsiteX4-151" fmla="*/ 8356600 w 12192000"/>
              <a:gd name="connsiteY4-152" fmla="*/ 12700 h 2222499"/>
              <a:gd name="connsiteX5-153" fmla="*/ 10274300 w 12192000"/>
              <a:gd name="connsiteY5-154" fmla="*/ 0 h 2222499"/>
              <a:gd name="connsiteX6-155" fmla="*/ 12192000 w 12192000"/>
              <a:gd name="connsiteY6-156" fmla="*/ 34742 h 2222499"/>
              <a:gd name="connsiteX7-157" fmla="*/ 12192000 w 12192000"/>
              <a:gd name="connsiteY7-158" fmla="*/ 2222499 h 2222499"/>
              <a:gd name="connsiteX8-159" fmla="*/ 0 w 12192000"/>
              <a:gd name="connsiteY8-160" fmla="*/ 2222499 h 2222499"/>
              <a:gd name="connsiteX9-161" fmla="*/ 0 w 12192000"/>
              <a:gd name="connsiteY9-162" fmla="*/ 34742 h 2222499"/>
              <a:gd name="connsiteX0-163" fmla="*/ 0 w 12192000"/>
              <a:gd name="connsiteY0-164" fmla="*/ 34742 h 2222499"/>
              <a:gd name="connsiteX1-165" fmla="*/ 1790700 w 12192000"/>
              <a:gd name="connsiteY1-166" fmla="*/ 25400 h 2222499"/>
              <a:gd name="connsiteX2-167" fmla="*/ 3873500 w 12192000"/>
              <a:gd name="connsiteY2-168" fmla="*/ 25400 h 2222499"/>
              <a:gd name="connsiteX3-169" fmla="*/ 6070600 w 12192000"/>
              <a:gd name="connsiteY3-170" fmla="*/ 12700 h 2222499"/>
              <a:gd name="connsiteX4-171" fmla="*/ 8356600 w 12192000"/>
              <a:gd name="connsiteY4-172" fmla="*/ 12700 h 2222499"/>
              <a:gd name="connsiteX5-173" fmla="*/ 10274300 w 12192000"/>
              <a:gd name="connsiteY5-174" fmla="*/ 0 h 2222499"/>
              <a:gd name="connsiteX6-175" fmla="*/ 12192000 w 12192000"/>
              <a:gd name="connsiteY6-176" fmla="*/ 34742 h 2222499"/>
              <a:gd name="connsiteX7-177" fmla="*/ 12192000 w 12192000"/>
              <a:gd name="connsiteY7-178" fmla="*/ 2222499 h 2222499"/>
              <a:gd name="connsiteX8-179" fmla="*/ 0 w 12192000"/>
              <a:gd name="connsiteY8-180" fmla="*/ 2222499 h 2222499"/>
              <a:gd name="connsiteX9-181" fmla="*/ 0 w 12192000"/>
              <a:gd name="connsiteY9-182" fmla="*/ 34742 h 22224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161" y="connsiteY9-162"/>
              </a:cxn>
            </a:cxnLst>
            <a:rect l="l" t="t" r="r" b="b"/>
            <a:pathLst>
              <a:path w="12192000" h="2222499">
                <a:moveTo>
                  <a:pt x="0" y="34742"/>
                </a:moveTo>
                <a:cubicBezTo>
                  <a:pt x="596900" y="31628"/>
                  <a:pt x="698500" y="384114"/>
                  <a:pt x="1790700" y="25400"/>
                </a:cubicBezTo>
                <a:cubicBezTo>
                  <a:pt x="2650067" y="520700"/>
                  <a:pt x="3179233" y="25400"/>
                  <a:pt x="3873500" y="25400"/>
                </a:cubicBezTo>
                <a:cubicBezTo>
                  <a:pt x="4605867" y="21167"/>
                  <a:pt x="5033433" y="461433"/>
                  <a:pt x="6070600" y="12700"/>
                </a:cubicBezTo>
                <a:cubicBezTo>
                  <a:pt x="6832600" y="12700"/>
                  <a:pt x="7518400" y="381000"/>
                  <a:pt x="8356600" y="12700"/>
                </a:cubicBezTo>
                <a:cubicBezTo>
                  <a:pt x="8995833" y="8467"/>
                  <a:pt x="9609667" y="169333"/>
                  <a:pt x="10274300" y="0"/>
                </a:cubicBezTo>
                <a:cubicBezTo>
                  <a:pt x="10989733" y="163981"/>
                  <a:pt x="11552767" y="23161"/>
                  <a:pt x="12192000" y="34742"/>
                </a:cubicBezTo>
                <a:lnTo>
                  <a:pt x="12192000" y="2222499"/>
                </a:lnTo>
                <a:lnTo>
                  <a:pt x="0" y="2222499"/>
                </a:lnTo>
                <a:lnTo>
                  <a:pt x="0" y="3474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a:endParaRPr lang="en-US" sz="2400">
              <a:solidFill>
                <a:prstClr val="white">
                  <a:lumMod val="95000"/>
                </a:prstClr>
              </a:solidFill>
              <a:cs typeface="+mn-ea"/>
              <a:sym typeface="+mn-lt"/>
            </a:endParaRPr>
          </a:p>
        </p:txBody>
      </p:sp>
      <p:grpSp>
        <p:nvGrpSpPr>
          <p:cNvPr id="143" name="组合 142"/>
          <p:cNvGrpSpPr/>
          <p:nvPr/>
        </p:nvGrpSpPr>
        <p:grpSpPr>
          <a:xfrm>
            <a:off x="1115907" y="3837093"/>
            <a:ext cx="831427" cy="831427"/>
            <a:chOff x="1318" y="4413"/>
            <a:chExt cx="982" cy="982"/>
          </a:xfrm>
        </p:grpSpPr>
        <p:sp>
          <p:nvSpPr>
            <p:cNvPr id="10" name="íṥḻíde"/>
            <p:cNvSpPr/>
            <p:nvPr/>
          </p:nvSpPr>
          <p:spPr>
            <a:xfrm rot="18968277">
              <a:off x="1318" y="4413"/>
              <a:ext cx="982" cy="982"/>
            </a:xfrm>
            <a:prstGeom prst="teardrop">
              <a:avLst/>
            </a:prstGeom>
            <a:solidFill>
              <a:schemeClr val="bg1">
                <a:lumMod val="9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a:endParaRPr lang="en-US" sz="2400">
                <a:solidFill>
                  <a:prstClr val="white">
                    <a:lumMod val="95000"/>
                  </a:prstClr>
                </a:solidFill>
                <a:cs typeface="+mn-ea"/>
                <a:sym typeface="+mn-lt"/>
              </a:endParaRPr>
            </a:p>
          </p:txBody>
        </p:sp>
        <p:sp>
          <p:nvSpPr>
            <p:cNvPr id="161" name="ïṡḷidè"/>
            <p:cNvSpPr/>
            <p:nvPr/>
          </p:nvSpPr>
          <p:spPr>
            <a:xfrm>
              <a:off x="1555" y="4698"/>
              <a:ext cx="508" cy="325"/>
            </a:xfrm>
            <a:custGeom>
              <a:avLst/>
              <a:gdLst>
                <a:gd name="T0" fmla="*/ 3291 w 3371"/>
                <a:gd name="T1" fmla="*/ 840 h 2159"/>
                <a:gd name="T2" fmla="*/ 3249 w 3371"/>
                <a:gd name="T3" fmla="*/ 781 h 2159"/>
                <a:gd name="T4" fmla="*/ 3121 w 3371"/>
                <a:gd name="T5" fmla="*/ 564 h 2159"/>
                <a:gd name="T6" fmla="*/ 2913 w 3371"/>
                <a:gd name="T7" fmla="*/ 132 h 2159"/>
                <a:gd name="T8" fmla="*/ 2703 w 3371"/>
                <a:gd name="T9" fmla="*/ 0 h 2159"/>
                <a:gd name="T10" fmla="*/ 1265 w 3371"/>
                <a:gd name="T11" fmla="*/ 0 h 2159"/>
                <a:gd name="T12" fmla="*/ 1043 w 3371"/>
                <a:gd name="T13" fmla="*/ 121 h 2159"/>
                <a:gd name="T14" fmla="*/ 661 w 3371"/>
                <a:gd name="T15" fmla="*/ 714 h 2159"/>
                <a:gd name="T16" fmla="*/ 482 w 3371"/>
                <a:gd name="T17" fmla="*/ 840 h 2159"/>
                <a:gd name="T18" fmla="*/ 147 w 3371"/>
                <a:gd name="T19" fmla="*/ 917 h 2159"/>
                <a:gd name="T20" fmla="*/ 0 w 3371"/>
                <a:gd name="T21" fmla="*/ 1102 h 2159"/>
                <a:gd name="T22" fmla="*/ 0 w 3371"/>
                <a:gd name="T23" fmla="*/ 1687 h 2159"/>
                <a:gd name="T24" fmla="*/ 156 w 3371"/>
                <a:gd name="T25" fmla="*/ 1843 h 2159"/>
                <a:gd name="T26" fmla="*/ 406 w 3371"/>
                <a:gd name="T27" fmla="*/ 1843 h 2159"/>
                <a:gd name="T28" fmla="*/ 826 w 3371"/>
                <a:gd name="T29" fmla="*/ 2159 h 2159"/>
                <a:gd name="T30" fmla="*/ 1246 w 3371"/>
                <a:gd name="T31" fmla="*/ 1843 h 2159"/>
                <a:gd name="T32" fmla="*/ 2058 w 3371"/>
                <a:gd name="T33" fmla="*/ 1843 h 2159"/>
                <a:gd name="T34" fmla="*/ 2478 w 3371"/>
                <a:gd name="T35" fmla="*/ 2159 h 2159"/>
                <a:gd name="T36" fmla="*/ 2898 w 3371"/>
                <a:gd name="T37" fmla="*/ 1843 h 2159"/>
                <a:gd name="T38" fmla="*/ 3214 w 3371"/>
                <a:gd name="T39" fmla="*/ 1843 h 2159"/>
                <a:gd name="T40" fmla="*/ 3371 w 3371"/>
                <a:gd name="T41" fmla="*/ 1687 h 2159"/>
                <a:gd name="T42" fmla="*/ 3371 w 3371"/>
                <a:gd name="T43" fmla="*/ 1090 h 2159"/>
                <a:gd name="T44" fmla="*/ 3291 w 3371"/>
                <a:gd name="T45" fmla="*/ 840 h 2159"/>
                <a:gd name="T46" fmla="*/ 826 w 3371"/>
                <a:gd name="T47" fmla="*/ 1938 h 2159"/>
                <a:gd name="T48" fmla="*/ 609 w 3371"/>
                <a:gd name="T49" fmla="*/ 1721 h 2159"/>
                <a:gd name="T50" fmla="*/ 826 w 3371"/>
                <a:gd name="T51" fmla="*/ 1504 h 2159"/>
                <a:gd name="T52" fmla="*/ 1044 w 3371"/>
                <a:gd name="T53" fmla="*/ 1721 h 2159"/>
                <a:gd name="T54" fmla="*/ 826 w 3371"/>
                <a:gd name="T55" fmla="*/ 1938 h 2159"/>
                <a:gd name="T56" fmla="*/ 2066 w 3371"/>
                <a:gd name="T57" fmla="*/ 840 h 2159"/>
                <a:gd name="T58" fmla="*/ 970 w 3371"/>
                <a:gd name="T59" fmla="*/ 840 h 2159"/>
                <a:gd name="T60" fmla="*/ 920 w 3371"/>
                <a:gd name="T61" fmla="*/ 751 h 2159"/>
                <a:gd name="T62" fmla="*/ 1198 w 3371"/>
                <a:gd name="T63" fmla="*/ 297 h 2159"/>
                <a:gd name="T64" fmla="*/ 1356 w 3371"/>
                <a:gd name="T65" fmla="*/ 208 h 2159"/>
                <a:gd name="T66" fmla="*/ 2066 w 3371"/>
                <a:gd name="T67" fmla="*/ 208 h 2159"/>
                <a:gd name="T68" fmla="*/ 2066 w 3371"/>
                <a:gd name="T69" fmla="*/ 840 h 2159"/>
                <a:gd name="T70" fmla="*/ 2478 w 3371"/>
                <a:gd name="T71" fmla="*/ 1938 h 2159"/>
                <a:gd name="T72" fmla="*/ 2260 w 3371"/>
                <a:gd name="T73" fmla="*/ 1721 h 2159"/>
                <a:gd name="T74" fmla="*/ 2478 w 3371"/>
                <a:gd name="T75" fmla="*/ 1504 h 2159"/>
                <a:gd name="T76" fmla="*/ 2695 w 3371"/>
                <a:gd name="T77" fmla="*/ 1721 h 2159"/>
                <a:gd name="T78" fmla="*/ 2478 w 3371"/>
                <a:gd name="T79" fmla="*/ 1938 h 2159"/>
                <a:gd name="T80" fmla="*/ 2795 w 3371"/>
                <a:gd name="T81" fmla="*/ 840 h 2159"/>
                <a:gd name="T82" fmla="*/ 2317 w 3371"/>
                <a:gd name="T83" fmla="*/ 840 h 2159"/>
                <a:gd name="T84" fmla="*/ 2317 w 3371"/>
                <a:gd name="T85" fmla="*/ 208 h 2159"/>
                <a:gd name="T86" fmla="*/ 2588 w 3371"/>
                <a:gd name="T87" fmla="*/ 208 h 2159"/>
                <a:gd name="T88" fmla="*/ 2724 w 3371"/>
                <a:gd name="T89" fmla="*/ 307 h 2159"/>
                <a:gd name="T90" fmla="*/ 2866 w 3371"/>
                <a:gd name="T91" fmla="*/ 741 h 2159"/>
                <a:gd name="T92" fmla="*/ 2795 w 3371"/>
                <a:gd name="T93" fmla="*/ 84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71" h="2159">
                  <a:moveTo>
                    <a:pt x="3291" y="840"/>
                  </a:moveTo>
                  <a:lnTo>
                    <a:pt x="3249" y="781"/>
                  </a:lnTo>
                  <a:cubicBezTo>
                    <a:pt x="3208" y="724"/>
                    <a:pt x="3151" y="627"/>
                    <a:pt x="3121" y="564"/>
                  </a:cubicBezTo>
                  <a:lnTo>
                    <a:pt x="2913" y="132"/>
                  </a:lnTo>
                  <a:cubicBezTo>
                    <a:pt x="2877" y="58"/>
                    <a:pt x="2785" y="0"/>
                    <a:pt x="2703" y="0"/>
                  </a:cubicBezTo>
                  <a:lnTo>
                    <a:pt x="1265" y="0"/>
                  </a:lnTo>
                  <a:cubicBezTo>
                    <a:pt x="1185" y="0"/>
                    <a:pt x="1087" y="53"/>
                    <a:pt x="1043" y="121"/>
                  </a:cubicBezTo>
                  <a:lnTo>
                    <a:pt x="661" y="714"/>
                  </a:lnTo>
                  <a:cubicBezTo>
                    <a:pt x="626" y="768"/>
                    <a:pt x="544" y="825"/>
                    <a:pt x="482" y="840"/>
                  </a:cubicBezTo>
                  <a:lnTo>
                    <a:pt x="147" y="917"/>
                  </a:lnTo>
                  <a:cubicBezTo>
                    <a:pt x="66" y="936"/>
                    <a:pt x="0" y="1019"/>
                    <a:pt x="0" y="1102"/>
                  </a:cubicBezTo>
                  <a:lnTo>
                    <a:pt x="0" y="1687"/>
                  </a:lnTo>
                  <a:cubicBezTo>
                    <a:pt x="0" y="1773"/>
                    <a:pt x="70" y="1843"/>
                    <a:pt x="156" y="1843"/>
                  </a:cubicBezTo>
                  <a:lnTo>
                    <a:pt x="406" y="1843"/>
                  </a:lnTo>
                  <a:cubicBezTo>
                    <a:pt x="459" y="2025"/>
                    <a:pt x="628" y="2159"/>
                    <a:pt x="826" y="2159"/>
                  </a:cubicBezTo>
                  <a:cubicBezTo>
                    <a:pt x="1025" y="2159"/>
                    <a:pt x="1193" y="2025"/>
                    <a:pt x="1246" y="1843"/>
                  </a:cubicBezTo>
                  <a:lnTo>
                    <a:pt x="2058" y="1843"/>
                  </a:lnTo>
                  <a:cubicBezTo>
                    <a:pt x="2111" y="2025"/>
                    <a:pt x="2279" y="2159"/>
                    <a:pt x="2478" y="2159"/>
                  </a:cubicBezTo>
                  <a:cubicBezTo>
                    <a:pt x="2677" y="2159"/>
                    <a:pt x="2845" y="2025"/>
                    <a:pt x="2898" y="1843"/>
                  </a:cubicBezTo>
                  <a:lnTo>
                    <a:pt x="3214" y="1843"/>
                  </a:lnTo>
                  <a:cubicBezTo>
                    <a:pt x="3301" y="1843"/>
                    <a:pt x="3371" y="1773"/>
                    <a:pt x="3371" y="1687"/>
                  </a:cubicBezTo>
                  <a:lnTo>
                    <a:pt x="3371" y="1090"/>
                  </a:lnTo>
                  <a:cubicBezTo>
                    <a:pt x="3371" y="1013"/>
                    <a:pt x="3336" y="903"/>
                    <a:pt x="3291" y="840"/>
                  </a:cubicBezTo>
                  <a:close/>
                  <a:moveTo>
                    <a:pt x="826" y="1938"/>
                  </a:moveTo>
                  <a:cubicBezTo>
                    <a:pt x="706" y="1938"/>
                    <a:pt x="609" y="1841"/>
                    <a:pt x="609" y="1721"/>
                  </a:cubicBezTo>
                  <a:cubicBezTo>
                    <a:pt x="609" y="1601"/>
                    <a:pt x="706" y="1504"/>
                    <a:pt x="826" y="1504"/>
                  </a:cubicBezTo>
                  <a:cubicBezTo>
                    <a:pt x="946" y="1504"/>
                    <a:pt x="1044" y="1601"/>
                    <a:pt x="1044" y="1721"/>
                  </a:cubicBezTo>
                  <a:cubicBezTo>
                    <a:pt x="1044" y="1841"/>
                    <a:pt x="946" y="1938"/>
                    <a:pt x="826" y="1938"/>
                  </a:cubicBezTo>
                  <a:close/>
                  <a:moveTo>
                    <a:pt x="2066" y="840"/>
                  </a:moveTo>
                  <a:lnTo>
                    <a:pt x="970" y="840"/>
                  </a:lnTo>
                  <a:cubicBezTo>
                    <a:pt x="913" y="840"/>
                    <a:pt x="891" y="800"/>
                    <a:pt x="920" y="751"/>
                  </a:cubicBezTo>
                  <a:lnTo>
                    <a:pt x="1198" y="297"/>
                  </a:lnTo>
                  <a:cubicBezTo>
                    <a:pt x="1227" y="248"/>
                    <a:pt x="1299" y="208"/>
                    <a:pt x="1356" y="208"/>
                  </a:cubicBezTo>
                  <a:lnTo>
                    <a:pt x="2066" y="208"/>
                  </a:lnTo>
                  <a:lnTo>
                    <a:pt x="2066" y="840"/>
                  </a:lnTo>
                  <a:close/>
                  <a:moveTo>
                    <a:pt x="2478" y="1938"/>
                  </a:moveTo>
                  <a:cubicBezTo>
                    <a:pt x="2358" y="1938"/>
                    <a:pt x="2260" y="1841"/>
                    <a:pt x="2260" y="1721"/>
                  </a:cubicBezTo>
                  <a:cubicBezTo>
                    <a:pt x="2260" y="1601"/>
                    <a:pt x="2358" y="1504"/>
                    <a:pt x="2478" y="1504"/>
                  </a:cubicBezTo>
                  <a:cubicBezTo>
                    <a:pt x="2598" y="1504"/>
                    <a:pt x="2695" y="1601"/>
                    <a:pt x="2695" y="1721"/>
                  </a:cubicBezTo>
                  <a:cubicBezTo>
                    <a:pt x="2695" y="1841"/>
                    <a:pt x="2598" y="1938"/>
                    <a:pt x="2478" y="1938"/>
                  </a:cubicBezTo>
                  <a:close/>
                  <a:moveTo>
                    <a:pt x="2795" y="840"/>
                  </a:moveTo>
                  <a:lnTo>
                    <a:pt x="2317" y="840"/>
                  </a:lnTo>
                  <a:lnTo>
                    <a:pt x="2317" y="208"/>
                  </a:lnTo>
                  <a:lnTo>
                    <a:pt x="2588" y="208"/>
                  </a:lnTo>
                  <a:cubicBezTo>
                    <a:pt x="2645" y="208"/>
                    <a:pt x="2706" y="253"/>
                    <a:pt x="2724" y="307"/>
                  </a:cubicBezTo>
                  <a:lnTo>
                    <a:pt x="2866" y="741"/>
                  </a:lnTo>
                  <a:cubicBezTo>
                    <a:pt x="2884" y="795"/>
                    <a:pt x="2852" y="840"/>
                    <a:pt x="2795" y="84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a:endParaRPr lang="zh-CN" altLang="en-US" sz="2400">
                <a:solidFill>
                  <a:prstClr val="white"/>
                </a:solidFill>
                <a:cs typeface="+mn-ea"/>
                <a:sym typeface="+mn-lt"/>
              </a:endParaRPr>
            </a:p>
          </p:txBody>
        </p:sp>
      </p:grpSp>
      <p:grpSp>
        <p:nvGrpSpPr>
          <p:cNvPr id="144" name="组合 143"/>
          <p:cNvGrpSpPr/>
          <p:nvPr/>
        </p:nvGrpSpPr>
        <p:grpSpPr>
          <a:xfrm>
            <a:off x="3213100" y="3837093"/>
            <a:ext cx="831427" cy="831427"/>
            <a:chOff x="3795" y="4600"/>
            <a:chExt cx="982" cy="982"/>
          </a:xfrm>
        </p:grpSpPr>
        <p:sp>
          <p:nvSpPr>
            <p:cNvPr id="11" name="íṥ1ïḍê"/>
            <p:cNvSpPr/>
            <p:nvPr/>
          </p:nvSpPr>
          <p:spPr>
            <a:xfrm rot="18968277">
              <a:off x="3795" y="4600"/>
              <a:ext cx="982" cy="982"/>
            </a:xfrm>
            <a:prstGeom prst="teardrop">
              <a:avLst/>
            </a:prstGeom>
            <a:solidFill>
              <a:schemeClr val="bg1">
                <a:lumMod val="9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a:endParaRPr lang="en-US" sz="2400">
                <a:solidFill>
                  <a:prstClr val="white">
                    <a:lumMod val="95000"/>
                  </a:prstClr>
                </a:solidFill>
                <a:cs typeface="+mn-ea"/>
                <a:sym typeface="+mn-lt"/>
              </a:endParaRPr>
            </a:p>
          </p:txBody>
        </p:sp>
        <p:sp>
          <p:nvSpPr>
            <p:cNvPr id="159" name="ïṡlïḍé"/>
            <p:cNvSpPr/>
            <p:nvPr/>
          </p:nvSpPr>
          <p:spPr>
            <a:xfrm>
              <a:off x="4070" y="4843"/>
              <a:ext cx="431" cy="408"/>
            </a:xfrm>
            <a:custGeom>
              <a:avLst/>
              <a:gdLst>
                <a:gd name="connsiteX0" fmla="*/ 568214 w 595325"/>
                <a:gd name="connsiteY0" fmla="*/ 415274 h 563994"/>
                <a:gd name="connsiteX1" fmla="*/ 594038 w 595325"/>
                <a:gd name="connsiteY1" fmla="*/ 439433 h 563994"/>
                <a:gd name="connsiteX2" fmla="*/ 296255 w 595325"/>
                <a:gd name="connsiteY2" fmla="*/ 563453 h 563994"/>
                <a:gd name="connsiteX3" fmla="*/ 3314 w 595325"/>
                <a:gd name="connsiteY3" fmla="*/ 469230 h 563994"/>
                <a:gd name="connsiteX4" fmla="*/ 24296 w 595325"/>
                <a:gd name="connsiteY4" fmla="*/ 445071 h 563994"/>
                <a:gd name="connsiteX5" fmla="*/ 568214 w 595325"/>
                <a:gd name="connsiteY5" fmla="*/ 415274 h 563994"/>
                <a:gd name="connsiteX6" fmla="*/ 244587 w 595325"/>
                <a:gd name="connsiteY6" fmla="*/ 182538 h 563994"/>
                <a:gd name="connsiteX7" fmla="*/ 252763 w 595325"/>
                <a:gd name="connsiteY7" fmla="*/ 196037 h 563994"/>
                <a:gd name="connsiteX8" fmla="*/ 243881 w 595325"/>
                <a:gd name="connsiteY8" fmla="*/ 396701 h 563994"/>
                <a:gd name="connsiteX9" fmla="*/ 193817 w 595325"/>
                <a:gd name="connsiteY9" fmla="*/ 423295 h 563994"/>
                <a:gd name="connsiteX10" fmla="*/ 108224 w 595325"/>
                <a:gd name="connsiteY10" fmla="*/ 423295 h 563994"/>
                <a:gd name="connsiteX11" fmla="*/ 96919 w 595325"/>
                <a:gd name="connsiteY11" fmla="*/ 399119 h 563994"/>
                <a:gd name="connsiteX12" fmla="*/ 233383 w 595325"/>
                <a:gd name="connsiteY12" fmla="*/ 194425 h 563994"/>
                <a:gd name="connsiteX13" fmla="*/ 244587 w 595325"/>
                <a:gd name="connsiteY13" fmla="*/ 182538 h 563994"/>
                <a:gd name="connsiteX14" fmla="*/ 230153 w 595325"/>
                <a:gd name="connsiteY14" fmla="*/ 1795 h 563994"/>
                <a:gd name="connsiteX15" fmla="*/ 540881 w 595325"/>
                <a:gd name="connsiteY15" fmla="*/ 349185 h 563994"/>
                <a:gd name="connsiteX16" fmla="*/ 515861 w 595325"/>
                <a:gd name="connsiteY16" fmla="*/ 392709 h 563994"/>
                <a:gd name="connsiteX17" fmla="*/ 322161 w 595325"/>
                <a:gd name="connsiteY17" fmla="*/ 409635 h 563994"/>
                <a:gd name="connsiteX18" fmla="*/ 293106 w 595325"/>
                <a:gd name="connsiteY18" fmla="*/ 375783 h 563994"/>
                <a:gd name="connsiteX19" fmla="*/ 214819 w 595325"/>
                <a:gd name="connsiteY19" fmla="*/ 20333 h 563994"/>
                <a:gd name="connsiteX20" fmla="*/ 230153 w 595325"/>
                <a:gd name="connsiteY20" fmla="*/ 1795 h 56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5325" h="563994">
                  <a:moveTo>
                    <a:pt x="568214" y="415274"/>
                  </a:moveTo>
                  <a:cubicBezTo>
                    <a:pt x="585968" y="411247"/>
                    <a:pt x="599687" y="422522"/>
                    <a:pt x="594038" y="439433"/>
                  </a:cubicBezTo>
                  <a:cubicBezTo>
                    <a:pt x="577898" y="487753"/>
                    <a:pt x="518180" y="571506"/>
                    <a:pt x="296255" y="563453"/>
                  </a:cubicBezTo>
                  <a:cubicBezTo>
                    <a:pt x="92084" y="555400"/>
                    <a:pt x="25103" y="503859"/>
                    <a:pt x="3314" y="469230"/>
                  </a:cubicBezTo>
                  <a:cubicBezTo>
                    <a:pt x="-6370" y="453929"/>
                    <a:pt x="6542" y="442655"/>
                    <a:pt x="24296" y="445071"/>
                  </a:cubicBezTo>
                  <a:cubicBezTo>
                    <a:pt x="97733" y="457150"/>
                    <a:pt x="294641" y="476478"/>
                    <a:pt x="568214" y="415274"/>
                  </a:cubicBezTo>
                  <a:close/>
                  <a:moveTo>
                    <a:pt x="244587" y="182538"/>
                  </a:moveTo>
                  <a:cubicBezTo>
                    <a:pt x="248120" y="182740"/>
                    <a:pt x="251148" y="187172"/>
                    <a:pt x="252763" y="196037"/>
                  </a:cubicBezTo>
                  <a:cubicBezTo>
                    <a:pt x="261645" y="243584"/>
                    <a:pt x="272950" y="335454"/>
                    <a:pt x="243881" y="396701"/>
                  </a:cubicBezTo>
                  <a:cubicBezTo>
                    <a:pt x="235806" y="412819"/>
                    <a:pt x="211581" y="423295"/>
                    <a:pt x="193817" y="423295"/>
                  </a:cubicBezTo>
                  <a:lnTo>
                    <a:pt x="108224" y="423295"/>
                  </a:lnTo>
                  <a:cubicBezTo>
                    <a:pt x="90459" y="423295"/>
                    <a:pt x="85614" y="412819"/>
                    <a:pt x="96919" y="399119"/>
                  </a:cubicBezTo>
                  <a:cubicBezTo>
                    <a:pt x="130833" y="358019"/>
                    <a:pt x="197854" y="271789"/>
                    <a:pt x="233383" y="194425"/>
                  </a:cubicBezTo>
                  <a:cubicBezTo>
                    <a:pt x="237017" y="186366"/>
                    <a:pt x="241055" y="182337"/>
                    <a:pt x="244587" y="182538"/>
                  </a:cubicBezTo>
                  <a:close/>
                  <a:moveTo>
                    <a:pt x="230153" y="1795"/>
                  </a:moveTo>
                  <a:cubicBezTo>
                    <a:pt x="468243" y="84814"/>
                    <a:pt x="527160" y="273420"/>
                    <a:pt x="540881" y="349185"/>
                  </a:cubicBezTo>
                  <a:cubicBezTo>
                    <a:pt x="544109" y="366111"/>
                    <a:pt x="532810" y="387067"/>
                    <a:pt x="515861" y="392709"/>
                  </a:cubicBezTo>
                  <a:cubicBezTo>
                    <a:pt x="452909" y="411247"/>
                    <a:pt x="368165" y="411247"/>
                    <a:pt x="322161" y="409635"/>
                  </a:cubicBezTo>
                  <a:cubicBezTo>
                    <a:pt x="304405" y="408829"/>
                    <a:pt x="292299" y="393515"/>
                    <a:pt x="293106" y="375783"/>
                  </a:cubicBezTo>
                  <a:cubicBezTo>
                    <a:pt x="306019" y="214581"/>
                    <a:pt x="244681" y="76754"/>
                    <a:pt x="214819" y="20333"/>
                  </a:cubicBezTo>
                  <a:cubicBezTo>
                    <a:pt x="206748" y="4213"/>
                    <a:pt x="213205" y="-3847"/>
                    <a:pt x="230153" y="179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a:endParaRPr lang="zh-CN" altLang="en-US" sz="2400">
                <a:solidFill>
                  <a:prstClr val="white"/>
                </a:solidFill>
                <a:cs typeface="+mn-ea"/>
                <a:sym typeface="+mn-lt"/>
              </a:endParaRPr>
            </a:p>
          </p:txBody>
        </p:sp>
      </p:grpSp>
      <p:grpSp>
        <p:nvGrpSpPr>
          <p:cNvPr id="149" name="组合 148"/>
          <p:cNvGrpSpPr/>
          <p:nvPr/>
        </p:nvGrpSpPr>
        <p:grpSpPr>
          <a:xfrm>
            <a:off x="5309447" y="3837093"/>
            <a:ext cx="831427" cy="831427"/>
            <a:chOff x="6271" y="4787"/>
            <a:chExt cx="982" cy="982"/>
          </a:xfrm>
        </p:grpSpPr>
        <p:sp>
          <p:nvSpPr>
            <p:cNvPr id="12" name="iṥ1iḋè"/>
            <p:cNvSpPr/>
            <p:nvPr/>
          </p:nvSpPr>
          <p:spPr>
            <a:xfrm rot="18968277">
              <a:off x="6271" y="4787"/>
              <a:ext cx="982" cy="982"/>
            </a:xfrm>
            <a:prstGeom prst="teardrop">
              <a:avLst/>
            </a:prstGeom>
            <a:solidFill>
              <a:schemeClr val="bg1">
                <a:lumMod val="9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a:endParaRPr lang="en-US" sz="2400">
                <a:solidFill>
                  <a:prstClr val="white">
                    <a:lumMod val="95000"/>
                  </a:prstClr>
                </a:solidFill>
                <a:cs typeface="+mn-ea"/>
                <a:sym typeface="+mn-lt"/>
              </a:endParaRPr>
            </a:p>
          </p:txBody>
        </p:sp>
        <p:sp>
          <p:nvSpPr>
            <p:cNvPr id="157" name="íşḻíḓé"/>
            <p:cNvSpPr/>
            <p:nvPr/>
          </p:nvSpPr>
          <p:spPr>
            <a:xfrm>
              <a:off x="6546" y="5031"/>
              <a:ext cx="431" cy="407"/>
            </a:xfrm>
            <a:custGeom>
              <a:avLst/>
              <a:gdLst>
                <a:gd name="T0" fmla="*/ 921 w 1328"/>
                <a:gd name="T1" fmla="*/ 538 h 1257"/>
                <a:gd name="T2" fmla="*/ 1246 w 1328"/>
                <a:gd name="T3" fmla="*/ 14 h 1257"/>
                <a:gd name="T4" fmla="*/ 1207 w 1328"/>
                <a:gd name="T5" fmla="*/ 0 h 1257"/>
                <a:gd name="T6" fmla="*/ 722 w 1328"/>
                <a:gd name="T7" fmla="*/ 339 h 1257"/>
                <a:gd name="T8" fmla="*/ 213 w 1328"/>
                <a:gd name="T9" fmla="*/ 163 h 1257"/>
                <a:gd name="T10" fmla="*/ 183 w 1328"/>
                <a:gd name="T11" fmla="*/ 170 h 1257"/>
                <a:gd name="T12" fmla="*/ 28 w 1328"/>
                <a:gd name="T13" fmla="*/ 326 h 1257"/>
                <a:gd name="T14" fmla="*/ 20 w 1328"/>
                <a:gd name="T15" fmla="*/ 351 h 1257"/>
                <a:gd name="T16" fmla="*/ 36 w 1328"/>
                <a:gd name="T17" fmla="*/ 373 h 1257"/>
                <a:gd name="T18" fmla="*/ 482 w 1328"/>
                <a:gd name="T19" fmla="*/ 591 h 1257"/>
                <a:gd name="T20" fmla="*/ 246 w 1328"/>
                <a:gd name="T21" fmla="*/ 876 h 1257"/>
                <a:gd name="T22" fmla="*/ 136 w 1328"/>
                <a:gd name="T23" fmla="*/ 800 h 1257"/>
                <a:gd name="T24" fmla="*/ 99 w 1328"/>
                <a:gd name="T25" fmla="*/ 803 h 1257"/>
                <a:gd name="T26" fmla="*/ 12 w 1328"/>
                <a:gd name="T27" fmla="*/ 890 h 1257"/>
                <a:gd name="T28" fmla="*/ 12 w 1328"/>
                <a:gd name="T29" fmla="*/ 931 h 1257"/>
                <a:gd name="T30" fmla="*/ 133 w 1328"/>
                <a:gd name="T31" fmla="*/ 1053 h 1257"/>
                <a:gd name="T32" fmla="*/ 129 w 1328"/>
                <a:gd name="T33" fmla="*/ 1131 h 1257"/>
                <a:gd name="T34" fmla="*/ 157 w 1328"/>
                <a:gd name="T35" fmla="*/ 1141 h 1257"/>
                <a:gd name="T36" fmla="*/ 207 w 1328"/>
                <a:gd name="T37" fmla="*/ 1127 h 1257"/>
                <a:gd name="T38" fmla="*/ 329 w 1328"/>
                <a:gd name="T39" fmla="*/ 1248 h 1257"/>
                <a:gd name="T40" fmla="*/ 349 w 1328"/>
                <a:gd name="T41" fmla="*/ 1257 h 1257"/>
                <a:gd name="T42" fmla="*/ 370 w 1328"/>
                <a:gd name="T43" fmla="*/ 1248 h 1257"/>
                <a:gd name="T44" fmla="*/ 457 w 1328"/>
                <a:gd name="T45" fmla="*/ 1161 h 1257"/>
                <a:gd name="T46" fmla="*/ 461 w 1328"/>
                <a:gd name="T47" fmla="*/ 1124 h 1257"/>
                <a:gd name="T48" fmla="*/ 384 w 1328"/>
                <a:gd name="T49" fmla="*/ 1014 h 1257"/>
                <a:gd name="T50" fmla="*/ 669 w 1328"/>
                <a:gd name="T51" fmla="*/ 778 h 1257"/>
                <a:gd name="T52" fmla="*/ 887 w 1328"/>
                <a:gd name="T53" fmla="*/ 1224 h 1257"/>
                <a:gd name="T54" fmla="*/ 909 w 1328"/>
                <a:gd name="T55" fmla="*/ 1240 h 1257"/>
                <a:gd name="T56" fmla="*/ 914 w 1328"/>
                <a:gd name="T57" fmla="*/ 1241 h 1257"/>
                <a:gd name="T58" fmla="*/ 935 w 1328"/>
                <a:gd name="T59" fmla="*/ 1232 h 1257"/>
                <a:gd name="T60" fmla="*/ 1090 w 1328"/>
                <a:gd name="T61" fmla="*/ 1077 h 1257"/>
                <a:gd name="T62" fmla="*/ 1097 w 1328"/>
                <a:gd name="T63" fmla="*/ 1047 h 1257"/>
                <a:gd name="T64" fmla="*/ 921 w 1328"/>
                <a:gd name="T65" fmla="*/ 538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8" h="1257">
                  <a:moveTo>
                    <a:pt x="921" y="538"/>
                  </a:moveTo>
                  <a:cubicBezTo>
                    <a:pt x="1029" y="425"/>
                    <a:pt x="1328" y="97"/>
                    <a:pt x="1246" y="14"/>
                  </a:cubicBezTo>
                  <a:cubicBezTo>
                    <a:pt x="1236" y="5"/>
                    <a:pt x="1223" y="0"/>
                    <a:pt x="1207" y="0"/>
                  </a:cubicBezTo>
                  <a:cubicBezTo>
                    <a:pt x="1125" y="0"/>
                    <a:pt x="944" y="126"/>
                    <a:pt x="722" y="339"/>
                  </a:cubicBezTo>
                  <a:lnTo>
                    <a:pt x="213" y="163"/>
                  </a:lnTo>
                  <a:cubicBezTo>
                    <a:pt x="203" y="160"/>
                    <a:pt x="191" y="163"/>
                    <a:pt x="183" y="170"/>
                  </a:cubicBezTo>
                  <a:lnTo>
                    <a:pt x="28" y="326"/>
                  </a:lnTo>
                  <a:cubicBezTo>
                    <a:pt x="21" y="332"/>
                    <a:pt x="18" y="342"/>
                    <a:pt x="20" y="351"/>
                  </a:cubicBezTo>
                  <a:cubicBezTo>
                    <a:pt x="21" y="361"/>
                    <a:pt x="27" y="369"/>
                    <a:pt x="36" y="373"/>
                  </a:cubicBezTo>
                  <a:lnTo>
                    <a:pt x="482" y="591"/>
                  </a:lnTo>
                  <a:cubicBezTo>
                    <a:pt x="392" y="692"/>
                    <a:pt x="309" y="792"/>
                    <a:pt x="246" y="876"/>
                  </a:cubicBezTo>
                  <a:lnTo>
                    <a:pt x="136" y="800"/>
                  </a:lnTo>
                  <a:cubicBezTo>
                    <a:pt x="125" y="792"/>
                    <a:pt x="108" y="793"/>
                    <a:pt x="99" y="803"/>
                  </a:cubicBezTo>
                  <a:lnTo>
                    <a:pt x="12" y="890"/>
                  </a:lnTo>
                  <a:cubicBezTo>
                    <a:pt x="0" y="901"/>
                    <a:pt x="0" y="920"/>
                    <a:pt x="12" y="931"/>
                  </a:cubicBezTo>
                  <a:lnTo>
                    <a:pt x="133" y="1053"/>
                  </a:lnTo>
                  <a:cubicBezTo>
                    <a:pt x="120" y="1081"/>
                    <a:pt x="111" y="1113"/>
                    <a:pt x="129" y="1131"/>
                  </a:cubicBezTo>
                  <a:cubicBezTo>
                    <a:pt x="134" y="1136"/>
                    <a:pt x="142" y="1141"/>
                    <a:pt x="157" y="1141"/>
                  </a:cubicBezTo>
                  <a:cubicBezTo>
                    <a:pt x="170" y="1141"/>
                    <a:pt x="186" y="1137"/>
                    <a:pt x="207" y="1127"/>
                  </a:cubicBezTo>
                  <a:lnTo>
                    <a:pt x="329" y="1248"/>
                  </a:lnTo>
                  <a:cubicBezTo>
                    <a:pt x="334" y="1254"/>
                    <a:pt x="342" y="1257"/>
                    <a:pt x="349" y="1257"/>
                  </a:cubicBezTo>
                  <a:cubicBezTo>
                    <a:pt x="357" y="1257"/>
                    <a:pt x="365" y="1254"/>
                    <a:pt x="370" y="1248"/>
                  </a:cubicBezTo>
                  <a:lnTo>
                    <a:pt x="457" y="1161"/>
                  </a:lnTo>
                  <a:cubicBezTo>
                    <a:pt x="467" y="1151"/>
                    <a:pt x="469" y="1136"/>
                    <a:pt x="461" y="1124"/>
                  </a:cubicBezTo>
                  <a:lnTo>
                    <a:pt x="384" y="1014"/>
                  </a:lnTo>
                  <a:cubicBezTo>
                    <a:pt x="468" y="951"/>
                    <a:pt x="568" y="869"/>
                    <a:pt x="669" y="778"/>
                  </a:cubicBezTo>
                  <a:lnTo>
                    <a:pt x="887" y="1224"/>
                  </a:lnTo>
                  <a:cubicBezTo>
                    <a:pt x="892" y="1233"/>
                    <a:pt x="900" y="1239"/>
                    <a:pt x="909" y="1240"/>
                  </a:cubicBezTo>
                  <a:cubicBezTo>
                    <a:pt x="911" y="1241"/>
                    <a:pt x="912" y="1241"/>
                    <a:pt x="914" y="1241"/>
                  </a:cubicBezTo>
                  <a:cubicBezTo>
                    <a:pt x="921" y="1241"/>
                    <a:pt x="929" y="1238"/>
                    <a:pt x="935" y="1232"/>
                  </a:cubicBezTo>
                  <a:lnTo>
                    <a:pt x="1090" y="1077"/>
                  </a:lnTo>
                  <a:cubicBezTo>
                    <a:pt x="1098" y="1069"/>
                    <a:pt x="1100" y="1057"/>
                    <a:pt x="1097" y="1047"/>
                  </a:cubicBezTo>
                  <a:lnTo>
                    <a:pt x="921" y="538"/>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a:endParaRPr lang="zh-CN" altLang="en-US" sz="2400">
                <a:solidFill>
                  <a:prstClr val="white"/>
                </a:solidFill>
                <a:cs typeface="+mn-ea"/>
                <a:sym typeface="+mn-lt"/>
              </a:endParaRPr>
            </a:p>
          </p:txBody>
        </p:sp>
      </p:grpSp>
      <p:sp>
        <p:nvSpPr>
          <p:cNvPr id="130" name="文本框 129"/>
          <p:cNvSpPr txBox="1"/>
          <p:nvPr/>
        </p:nvSpPr>
        <p:spPr>
          <a:xfrm>
            <a:off x="944034" y="2805853"/>
            <a:ext cx="1414780" cy="748795"/>
          </a:xfrm>
          <a:prstGeom prst="rect">
            <a:avLst/>
          </a:prstGeom>
          <a:noFill/>
        </p:spPr>
        <p:txBody>
          <a:bodyPr wrap="square" rtlCol="0" anchor="t">
            <a:spAutoFit/>
          </a:bodyPr>
          <a:lstStyle/>
          <a:p>
            <a:pPr algn="ctr" defTabSz="1219200"/>
            <a:r>
              <a:rPr lang="zh-CN" altLang="en-US" sz="2135" b="1">
                <a:solidFill>
                  <a:prstClr val="black">
                    <a:lumMod val="75000"/>
                    <a:lumOff val="25000"/>
                  </a:prstClr>
                </a:solidFill>
                <a:cs typeface="+mn-ea"/>
                <a:sym typeface="+mn-lt"/>
              </a:rPr>
              <a:t>辨识与评估风险</a:t>
            </a:r>
          </a:p>
        </p:txBody>
      </p:sp>
      <p:sp>
        <p:nvSpPr>
          <p:cNvPr id="134" name="文本框 133"/>
          <p:cNvSpPr txBox="1"/>
          <p:nvPr/>
        </p:nvSpPr>
        <p:spPr>
          <a:xfrm>
            <a:off x="3040380" y="2805853"/>
            <a:ext cx="1141307" cy="748795"/>
          </a:xfrm>
          <a:prstGeom prst="rect">
            <a:avLst/>
          </a:prstGeom>
          <a:noFill/>
        </p:spPr>
        <p:txBody>
          <a:bodyPr wrap="square" rtlCol="0" anchor="t">
            <a:spAutoFit/>
          </a:bodyPr>
          <a:lstStyle/>
          <a:p>
            <a:pPr algn="ctr" defTabSz="1219200"/>
            <a:r>
              <a:rPr lang="zh-CN" altLang="en-US" sz="2135" b="1">
                <a:solidFill>
                  <a:prstClr val="black">
                    <a:lumMod val="75000"/>
                    <a:lumOff val="25000"/>
                  </a:prstClr>
                </a:solidFill>
                <a:cs typeface="+mn-ea"/>
                <a:sym typeface="+mn-lt"/>
              </a:rPr>
              <a:t>系统控制风险</a:t>
            </a:r>
          </a:p>
        </p:txBody>
      </p:sp>
      <p:sp>
        <p:nvSpPr>
          <p:cNvPr id="135" name="文本框 134"/>
          <p:cNvSpPr txBox="1"/>
          <p:nvPr/>
        </p:nvSpPr>
        <p:spPr>
          <a:xfrm>
            <a:off x="5191760" y="2805853"/>
            <a:ext cx="1065107" cy="748795"/>
          </a:xfrm>
          <a:prstGeom prst="rect">
            <a:avLst/>
          </a:prstGeom>
          <a:noFill/>
        </p:spPr>
        <p:txBody>
          <a:bodyPr wrap="square" rtlCol="0" anchor="t">
            <a:spAutoFit/>
          </a:bodyPr>
          <a:lstStyle/>
          <a:p>
            <a:pPr algn="ctr" defTabSz="1219200"/>
            <a:r>
              <a:rPr lang="zh-CN" altLang="en-US" sz="2135" b="1">
                <a:solidFill>
                  <a:prstClr val="black">
                    <a:lumMod val="75000"/>
                    <a:lumOff val="25000"/>
                  </a:prstClr>
                </a:solidFill>
                <a:cs typeface="+mn-ea"/>
                <a:sym typeface="+mn-lt"/>
              </a:rPr>
              <a:t>监控并实施</a:t>
            </a:r>
          </a:p>
        </p:txBody>
      </p:sp>
      <p:sp>
        <p:nvSpPr>
          <p:cNvPr id="136" name="文本框 135"/>
          <p:cNvSpPr txBox="1"/>
          <p:nvPr/>
        </p:nvSpPr>
        <p:spPr>
          <a:xfrm>
            <a:off x="751841" y="4995333"/>
            <a:ext cx="1799167" cy="1385379"/>
          </a:xfrm>
          <a:prstGeom prst="rect">
            <a:avLst/>
          </a:prstGeom>
          <a:noFill/>
        </p:spPr>
        <p:txBody>
          <a:bodyPr wrap="square" rtlCol="0" anchor="t">
            <a:spAutoFit/>
          </a:bodyPr>
          <a:lstStyle/>
          <a:p>
            <a:pPr marL="457200" indent="-457200" defTabSz="1219200">
              <a:lnSpc>
                <a:spcPct val="150000"/>
              </a:lnSpc>
              <a:buFont typeface="+mj-ea"/>
              <a:buAutoNum type="circleNumDbPlain"/>
            </a:pPr>
            <a:r>
              <a:rPr lang="zh-CN" altLang="en-US" sz="1865" b="1">
                <a:solidFill>
                  <a:prstClr val="white"/>
                </a:solidFill>
                <a:cs typeface="+mn-ea"/>
                <a:sym typeface="+mn-lt"/>
              </a:rPr>
              <a:t>辨识风险</a:t>
            </a:r>
          </a:p>
          <a:p>
            <a:pPr marL="457200" indent="-457200" defTabSz="1219200">
              <a:lnSpc>
                <a:spcPct val="150000"/>
              </a:lnSpc>
              <a:buFont typeface="+mj-ea"/>
              <a:buAutoNum type="circleNumDbPlain"/>
            </a:pPr>
            <a:r>
              <a:rPr lang="zh-CN" altLang="en-US" sz="1865" b="1" dirty="0">
                <a:solidFill>
                  <a:prstClr val="white"/>
                </a:solidFill>
                <a:cs typeface="+mn-ea"/>
                <a:sym typeface="+mn-lt"/>
              </a:rPr>
              <a:t>评估风险</a:t>
            </a:r>
          </a:p>
          <a:p>
            <a:pPr marL="457200" indent="-457200" defTabSz="1219200">
              <a:lnSpc>
                <a:spcPct val="150000"/>
              </a:lnSpc>
              <a:buFont typeface="+mj-ea"/>
              <a:buAutoNum type="circleNumDbPlain"/>
            </a:pPr>
            <a:r>
              <a:rPr lang="zh-CN" altLang="en-US" sz="1865" b="1" dirty="0">
                <a:solidFill>
                  <a:prstClr val="white"/>
                </a:solidFill>
                <a:cs typeface="+mn-ea"/>
                <a:sym typeface="+mn-lt"/>
              </a:rPr>
              <a:t>明确重点</a:t>
            </a:r>
          </a:p>
        </p:txBody>
      </p:sp>
      <p:sp>
        <p:nvSpPr>
          <p:cNvPr id="137" name="文本框 136"/>
          <p:cNvSpPr txBox="1"/>
          <p:nvPr/>
        </p:nvSpPr>
        <p:spPr>
          <a:xfrm>
            <a:off x="2711027" y="4995333"/>
            <a:ext cx="1799167" cy="1385379"/>
          </a:xfrm>
          <a:prstGeom prst="rect">
            <a:avLst/>
          </a:prstGeom>
          <a:noFill/>
        </p:spPr>
        <p:txBody>
          <a:bodyPr wrap="square" rtlCol="0" anchor="t">
            <a:spAutoFit/>
          </a:bodyPr>
          <a:lstStyle/>
          <a:p>
            <a:pPr marL="457200" indent="-457200" defTabSz="1219200">
              <a:lnSpc>
                <a:spcPct val="150000"/>
              </a:lnSpc>
              <a:buFont typeface="+mj-ea"/>
              <a:buAutoNum type="circleNumDbPlain"/>
            </a:pPr>
            <a:r>
              <a:rPr lang="zh-CN" altLang="en-US" sz="1865" b="1">
                <a:solidFill>
                  <a:prstClr val="white"/>
                </a:solidFill>
                <a:cs typeface="+mn-ea"/>
                <a:sym typeface="+mn-lt"/>
              </a:rPr>
              <a:t>制定措施</a:t>
            </a:r>
          </a:p>
          <a:p>
            <a:pPr marL="457200" indent="-457200" defTabSz="1219200">
              <a:lnSpc>
                <a:spcPct val="150000"/>
              </a:lnSpc>
              <a:buFont typeface="+mj-ea"/>
              <a:buAutoNum type="circleNumDbPlain"/>
            </a:pPr>
            <a:r>
              <a:rPr lang="zh-CN" altLang="en-US" sz="1865" b="1">
                <a:solidFill>
                  <a:prstClr val="white"/>
                </a:solidFill>
                <a:cs typeface="+mn-ea"/>
                <a:sym typeface="+mn-lt"/>
              </a:rPr>
              <a:t>系统管理</a:t>
            </a:r>
          </a:p>
          <a:p>
            <a:pPr marL="457200" indent="-457200" defTabSz="1219200">
              <a:lnSpc>
                <a:spcPct val="150000"/>
              </a:lnSpc>
              <a:buFont typeface="+mj-ea"/>
              <a:buAutoNum type="circleNumDbPlain"/>
            </a:pPr>
            <a:r>
              <a:rPr lang="zh-CN" altLang="en-US" sz="1865" b="1">
                <a:solidFill>
                  <a:prstClr val="white"/>
                </a:solidFill>
                <a:cs typeface="+mn-ea"/>
                <a:sym typeface="+mn-lt"/>
              </a:rPr>
              <a:t>整体落实</a:t>
            </a:r>
          </a:p>
        </p:txBody>
      </p:sp>
      <p:sp>
        <p:nvSpPr>
          <p:cNvPr id="138" name="文本框 137"/>
          <p:cNvSpPr txBox="1"/>
          <p:nvPr/>
        </p:nvSpPr>
        <p:spPr>
          <a:xfrm>
            <a:off x="4824307" y="4995333"/>
            <a:ext cx="1799167" cy="1385379"/>
          </a:xfrm>
          <a:prstGeom prst="rect">
            <a:avLst/>
          </a:prstGeom>
          <a:noFill/>
        </p:spPr>
        <p:txBody>
          <a:bodyPr wrap="square" rtlCol="0" anchor="t">
            <a:spAutoFit/>
          </a:bodyPr>
          <a:lstStyle/>
          <a:p>
            <a:pPr marL="457200" indent="-457200" defTabSz="1219200">
              <a:lnSpc>
                <a:spcPct val="150000"/>
              </a:lnSpc>
              <a:buFont typeface="+mj-ea"/>
              <a:buAutoNum type="circleNumDbPlain"/>
            </a:pPr>
            <a:r>
              <a:rPr lang="zh-CN" altLang="en-US" sz="1865" b="1">
                <a:solidFill>
                  <a:prstClr val="white"/>
                </a:solidFill>
                <a:cs typeface="+mn-ea"/>
                <a:sym typeface="+mn-lt"/>
              </a:rPr>
              <a:t>隐患排查</a:t>
            </a:r>
          </a:p>
          <a:p>
            <a:pPr marL="457200" indent="-457200" defTabSz="1219200">
              <a:lnSpc>
                <a:spcPct val="150000"/>
              </a:lnSpc>
              <a:buFont typeface="+mj-ea"/>
              <a:buAutoNum type="circleNumDbPlain"/>
            </a:pPr>
            <a:r>
              <a:rPr lang="zh-CN" altLang="en-US" sz="1865" b="1">
                <a:solidFill>
                  <a:prstClr val="white"/>
                </a:solidFill>
                <a:cs typeface="+mn-ea"/>
                <a:sym typeface="+mn-lt"/>
              </a:rPr>
              <a:t>消除隐患</a:t>
            </a:r>
          </a:p>
          <a:p>
            <a:pPr marL="457200" indent="-457200" defTabSz="1219200">
              <a:lnSpc>
                <a:spcPct val="150000"/>
              </a:lnSpc>
              <a:buFont typeface="+mj-ea"/>
              <a:buAutoNum type="circleNumDbPlain"/>
            </a:pPr>
            <a:r>
              <a:rPr lang="zh-CN" altLang="en-US" sz="1865" b="1">
                <a:solidFill>
                  <a:prstClr val="white"/>
                </a:solidFill>
                <a:cs typeface="+mn-ea"/>
                <a:sym typeface="+mn-lt"/>
              </a:rPr>
              <a:t>持续改进</a:t>
            </a:r>
          </a:p>
        </p:txBody>
      </p:sp>
      <p:sp>
        <p:nvSpPr>
          <p:cNvPr id="139" name="文本框 138"/>
          <p:cNvSpPr txBox="1"/>
          <p:nvPr/>
        </p:nvSpPr>
        <p:spPr>
          <a:xfrm>
            <a:off x="7436273" y="4917440"/>
            <a:ext cx="4490720" cy="1251176"/>
          </a:xfrm>
          <a:prstGeom prst="rect">
            <a:avLst/>
          </a:prstGeom>
          <a:noFill/>
        </p:spPr>
        <p:txBody>
          <a:bodyPr wrap="square" rtlCol="0" anchor="t">
            <a:spAutoFit/>
          </a:bodyPr>
          <a:lstStyle/>
          <a:p>
            <a:pPr algn="ctr" defTabSz="1219200">
              <a:lnSpc>
                <a:spcPct val="150000"/>
              </a:lnSpc>
            </a:pPr>
            <a:r>
              <a:rPr lang="zh-CN" altLang="en-US" sz="2665" b="1">
                <a:solidFill>
                  <a:prstClr val="white"/>
                </a:solidFill>
                <a:cs typeface="+mn-ea"/>
                <a:sym typeface="+mn-lt"/>
              </a:rPr>
              <a:t>发现风险和有效控制风险是关   键</a:t>
            </a:r>
          </a:p>
        </p:txBody>
      </p:sp>
      <p:sp>
        <p:nvSpPr>
          <p:cNvPr id="140" name="文本框 139"/>
          <p:cNvSpPr txBox="1"/>
          <p:nvPr/>
        </p:nvSpPr>
        <p:spPr>
          <a:xfrm>
            <a:off x="751840" y="1462194"/>
            <a:ext cx="4656667" cy="461665"/>
          </a:xfrm>
          <a:prstGeom prst="rect">
            <a:avLst/>
          </a:prstGeom>
          <a:noFill/>
        </p:spPr>
        <p:txBody>
          <a:bodyPr wrap="square" rtlCol="0" anchor="t">
            <a:spAutoFit/>
          </a:bodyPr>
          <a:lstStyle/>
          <a:p>
            <a:pPr defTabSz="1219200"/>
            <a:r>
              <a:rPr lang="zh-CN" altLang="en-US" sz="2400" b="1">
                <a:solidFill>
                  <a:prstClr val="black">
                    <a:lumMod val="75000"/>
                    <a:lumOff val="25000"/>
                  </a:prstClr>
                </a:solidFill>
                <a:cs typeface="+mn-ea"/>
                <a:sym typeface="+mn-lt"/>
              </a:rPr>
              <a:t>现代安全管理理念的安全管理</a:t>
            </a:r>
          </a:p>
        </p:txBody>
      </p:sp>
      <p:cxnSp>
        <p:nvCxnSpPr>
          <p:cNvPr id="141" name="直接连接符 140"/>
          <p:cNvCxnSpPr/>
          <p:nvPr/>
        </p:nvCxnSpPr>
        <p:spPr>
          <a:xfrm>
            <a:off x="2545927" y="4995334"/>
            <a:ext cx="0" cy="153670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4632960" y="4995334"/>
            <a:ext cx="0" cy="153670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2、隐患排查与治理方法</a:t>
            </a:r>
          </a:p>
        </p:txBody>
      </p:sp>
      <p:sp>
        <p:nvSpPr>
          <p:cNvPr id="3" name="文本框 2"/>
          <p:cNvSpPr txBox="1"/>
          <p:nvPr/>
        </p:nvSpPr>
        <p:spPr>
          <a:xfrm>
            <a:off x="563034" y="1068494"/>
            <a:ext cx="69045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第四步：  隐患排查治理通知单</a:t>
            </a:r>
          </a:p>
        </p:txBody>
      </p:sp>
      <p:sp>
        <p:nvSpPr>
          <p:cNvPr id="2" name="文本框 1"/>
          <p:cNvSpPr txBox="1"/>
          <p:nvPr/>
        </p:nvSpPr>
        <p:spPr>
          <a:xfrm>
            <a:off x="784013" y="1576494"/>
            <a:ext cx="10493587" cy="748795"/>
          </a:xfrm>
          <a:prstGeom prst="rect">
            <a:avLst/>
          </a:prstGeom>
          <a:noFill/>
        </p:spPr>
        <p:txBody>
          <a:bodyPr wrap="square" rtlCol="0" anchor="t">
            <a:spAutoFit/>
          </a:bodyPr>
          <a:lstStyle/>
          <a:p>
            <a:pPr defTabSz="1219200"/>
            <a:r>
              <a:rPr lang="zh-CN" altLang="en-US" sz="2135">
                <a:solidFill>
                  <a:prstClr val="black">
                    <a:lumMod val="75000"/>
                    <a:lumOff val="25000"/>
                  </a:prstClr>
                </a:solidFill>
                <a:cs typeface="+mn-ea"/>
                <a:sym typeface="+mn-lt"/>
              </a:rPr>
              <a:t>每次隐患排查工作结束后，尽快下发隐患排查治理通知单，涉及重大事故隐患的，在备注栏内注明“重大”字样</a:t>
            </a:r>
          </a:p>
        </p:txBody>
      </p:sp>
      <p:sp>
        <p:nvSpPr>
          <p:cNvPr id="4" name="文本框 3"/>
          <p:cNvSpPr txBox="1"/>
          <p:nvPr/>
        </p:nvSpPr>
        <p:spPr>
          <a:xfrm>
            <a:off x="3970867" y="2567094"/>
            <a:ext cx="3764280" cy="379656"/>
          </a:xfrm>
          <a:prstGeom prst="rect">
            <a:avLst/>
          </a:prstGeom>
          <a:noFill/>
        </p:spPr>
        <p:txBody>
          <a:bodyPr wrap="square" rtlCol="0" anchor="t">
            <a:spAutoFit/>
          </a:bodyPr>
          <a:lstStyle/>
          <a:p>
            <a:pPr algn="ctr" defTabSz="1219200"/>
            <a:r>
              <a:rPr lang="zh-CN" altLang="en-US" sz="1865" b="1">
                <a:solidFill>
                  <a:prstClr val="black">
                    <a:lumMod val="75000"/>
                    <a:lumOff val="25000"/>
                  </a:prstClr>
                </a:solidFill>
                <a:cs typeface="+mn-ea"/>
                <a:sym typeface="+mn-lt"/>
              </a:rPr>
              <a:t>表5：隐患排查治理通知单样表</a:t>
            </a:r>
          </a:p>
        </p:txBody>
      </p:sp>
      <p:graphicFrame>
        <p:nvGraphicFramePr>
          <p:cNvPr id="5" name="表格 4"/>
          <p:cNvGraphicFramePr/>
          <p:nvPr/>
        </p:nvGraphicFramePr>
        <p:xfrm>
          <a:off x="1176021" y="3075941"/>
          <a:ext cx="9625753" cy="3438314"/>
        </p:xfrm>
        <a:graphic>
          <a:graphicData uri="http://schemas.openxmlformats.org/drawingml/2006/table">
            <a:tbl>
              <a:tblPr firstRow="1" bandRow="1">
                <a:tableStyleId>{5C22544A-7EE6-4342-B048-85BDC9FD1C3A}</a:tableStyleId>
              </a:tblPr>
              <a:tblGrid>
                <a:gridCol w="1910927"/>
                <a:gridCol w="1285240"/>
                <a:gridCol w="1286933"/>
                <a:gridCol w="1285240"/>
                <a:gridCol w="1286933"/>
                <a:gridCol w="1285240"/>
                <a:gridCol w="1285240"/>
              </a:tblGrid>
              <a:tr h="441960">
                <a:tc>
                  <a:txBody>
                    <a:bodyPr/>
                    <a:lstStyle/>
                    <a:p>
                      <a:pPr indent="0" algn="ctr">
                        <a:buNone/>
                      </a:pPr>
                      <a:r>
                        <a:rPr lang="zh-CN" sz="1700" b="0">
                          <a:solidFill>
                            <a:srgbClr val="000000"/>
                          </a:solidFill>
                          <a:latin typeface="+mn-lt"/>
                          <a:ea typeface="+mn-ea"/>
                          <a:cs typeface="+mn-ea"/>
                          <a:sym typeface="+mn-lt"/>
                        </a:rPr>
                        <a:t>被通知单位</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gridSpan="6">
                  <a:txBody>
                    <a:bodyPr/>
                    <a:lstStyle/>
                    <a:p>
                      <a:pPr indent="0" algn="ctr">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440267">
                <a:tc>
                  <a:txBody>
                    <a:bodyPr/>
                    <a:lstStyle/>
                    <a:p>
                      <a:pPr indent="0" algn="ctr">
                        <a:buNone/>
                      </a:pPr>
                      <a:r>
                        <a:rPr lang="zh-CN" sz="1700">
                          <a:solidFill>
                            <a:srgbClr val="000000"/>
                          </a:solidFill>
                          <a:latin typeface="+mn-lt"/>
                          <a:ea typeface="+mn-ea"/>
                          <a:cs typeface="+mn-ea"/>
                          <a:sym typeface="+mn-lt"/>
                        </a:rPr>
                        <a:t>检查类型</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700" b="0">
                          <a:solidFill>
                            <a:srgbClr val="000000"/>
                          </a:solidFill>
                          <a:latin typeface="+mn-lt"/>
                          <a:ea typeface="+mn-ea"/>
                          <a:cs typeface="+mn-ea"/>
                          <a:sym typeface="+mn-lt"/>
                        </a:rPr>
                        <a:t>检查时间</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700" b="0">
                          <a:solidFill>
                            <a:srgbClr val="000000"/>
                          </a:solidFill>
                          <a:latin typeface="+mn-lt"/>
                          <a:ea typeface="+mn-ea"/>
                          <a:cs typeface="+mn-ea"/>
                          <a:sym typeface="+mn-lt"/>
                        </a:rPr>
                        <a:t>通知部门</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a:buNone/>
                      </a:pP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640080">
                <a:tc gridSpan="7">
                  <a:txBody>
                    <a:bodyPr/>
                    <a:lstStyle/>
                    <a:p>
                      <a:pPr indent="0" algn="ctr">
                        <a:buNone/>
                      </a:pPr>
                      <a:r>
                        <a:rPr lang="en-US" altLang="en-US" sz="1700" b="0">
                          <a:solidFill>
                            <a:srgbClr val="000000"/>
                          </a:solidFill>
                          <a:latin typeface="+mn-lt"/>
                          <a:ea typeface="+mn-ea"/>
                          <a:cs typeface="+mn-ea"/>
                          <a:sym typeface="+mn-lt"/>
                        </a:rPr>
                        <a:t>隐患详情及要求</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638387">
                <a:tc>
                  <a:txBody>
                    <a:bodyPr/>
                    <a:lstStyle/>
                    <a:p>
                      <a:pPr indent="0" algn="ctr">
                        <a:buNone/>
                      </a:pPr>
                      <a:r>
                        <a:rPr lang="en-US" altLang="en-US" sz="1700" b="0">
                          <a:solidFill>
                            <a:srgbClr val="000000"/>
                          </a:solidFill>
                          <a:latin typeface="+mn-lt"/>
                          <a:ea typeface="+mn-ea"/>
                          <a:cs typeface="+mn-ea"/>
                          <a:sym typeface="+mn-lt"/>
                        </a:rPr>
                        <a:t>序号</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700" b="0">
                          <a:solidFill>
                            <a:srgbClr val="000000"/>
                          </a:solidFill>
                          <a:latin typeface="+mn-lt"/>
                          <a:ea typeface="+mn-ea"/>
                          <a:cs typeface="+mn-ea"/>
                          <a:sym typeface="+mn-lt"/>
                        </a:rPr>
                        <a:t>隐患类型</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700" b="0">
                          <a:solidFill>
                            <a:srgbClr val="000000"/>
                          </a:solidFill>
                          <a:latin typeface="+mn-lt"/>
                          <a:ea typeface="+mn-ea"/>
                          <a:cs typeface="+mn-ea"/>
                          <a:sym typeface="+mn-lt"/>
                        </a:rPr>
                        <a:t>隐患描述</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700" b="0">
                          <a:solidFill>
                            <a:srgbClr val="000000"/>
                          </a:solidFill>
                          <a:latin typeface="+mn-lt"/>
                          <a:ea typeface="+mn-ea"/>
                          <a:cs typeface="+mn-ea"/>
                          <a:sym typeface="+mn-lt"/>
                        </a:rPr>
                        <a:t>排查依据</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700" b="0">
                          <a:solidFill>
                            <a:srgbClr val="000000"/>
                          </a:solidFill>
                          <a:latin typeface="+mn-lt"/>
                          <a:ea typeface="+mn-ea"/>
                          <a:cs typeface="+mn-ea"/>
                          <a:sym typeface="+mn-lt"/>
                        </a:rPr>
                        <a:t>整改要求</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700" b="0">
                          <a:solidFill>
                            <a:srgbClr val="000000"/>
                          </a:solidFill>
                          <a:latin typeface="+mn-lt"/>
                          <a:ea typeface="+mn-ea"/>
                          <a:cs typeface="+mn-ea"/>
                          <a:sym typeface="+mn-lt"/>
                        </a:rPr>
                        <a:t>整改时间</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700" b="0">
                          <a:solidFill>
                            <a:srgbClr val="000000"/>
                          </a:solidFill>
                          <a:latin typeface="+mn-lt"/>
                          <a:ea typeface="+mn-ea"/>
                          <a:cs typeface="+mn-ea"/>
                          <a:sym typeface="+mn-lt"/>
                        </a:rPr>
                        <a:t>备注</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639233">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638387">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dirty="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2、隐患排查与治理方法</a:t>
            </a:r>
          </a:p>
        </p:txBody>
      </p:sp>
      <p:sp>
        <p:nvSpPr>
          <p:cNvPr id="3" name="文本框 2"/>
          <p:cNvSpPr txBox="1"/>
          <p:nvPr/>
        </p:nvSpPr>
        <p:spPr>
          <a:xfrm>
            <a:off x="563034" y="1068494"/>
            <a:ext cx="69045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第五步：  事故隐患整改反馈表</a:t>
            </a:r>
          </a:p>
        </p:txBody>
      </p:sp>
      <p:sp>
        <p:nvSpPr>
          <p:cNvPr id="2" name="文本框 1"/>
          <p:cNvSpPr txBox="1"/>
          <p:nvPr/>
        </p:nvSpPr>
        <p:spPr>
          <a:xfrm>
            <a:off x="784013" y="1614593"/>
            <a:ext cx="10493587" cy="1077026"/>
          </a:xfrm>
          <a:prstGeom prst="rect">
            <a:avLst/>
          </a:prstGeom>
          <a:noFill/>
        </p:spPr>
        <p:txBody>
          <a:bodyPr wrap="square" rtlCol="0" anchor="t">
            <a:spAutoFit/>
          </a:bodyPr>
          <a:lstStyle/>
          <a:p>
            <a:pPr defTabSz="1219200"/>
            <a:r>
              <a:rPr lang="zh-CN" altLang="en-US" sz="2135">
                <a:solidFill>
                  <a:prstClr val="black">
                    <a:lumMod val="75000"/>
                    <a:lumOff val="25000"/>
                  </a:prstClr>
                </a:solidFill>
                <a:cs typeface="+mn-ea"/>
                <a:sym typeface="+mn-lt"/>
              </a:rPr>
              <a:t>被通知单位应根据隐患排查治理通知单要求完成隐患整改，并填写反馈“事故隐患整体反馈表”，尤其要对隐患存在原因进行分析，以便制定整改措施的系统性。事故隐患整改反馈表。</a:t>
            </a:r>
          </a:p>
        </p:txBody>
      </p:sp>
      <p:sp>
        <p:nvSpPr>
          <p:cNvPr id="4" name="文本框 3"/>
          <p:cNvSpPr txBox="1"/>
          <p:nvPr/>
        </p:nvSpPr>
        <p:spPr>
          <a:xfrm>
            <a:off x="3970867" y="2694094"/>
            <a:ext cx="3764280" cy="379656"/>
          </a:xfrm>
          <a:prstGeom prst="rect">
            <a:avLst/>
          </a:prstGeom>
          <a:noFill/>
        </p:spPr>
        <p:txBody>
          <a:bodyPr wrap="square" rtlCol="0" anchor="t">
            <a:spAutoFit/>
          </a:bodyPr>
          <a:lstStyle/>
          <a:p>
            <a:pPr algn="ctr" defTabSz="1219200"/>
            <a:r>
              <a:rPr lang="zh-CN" altLang="en-US" sz="1865" b="1">
                <a:solidFill>
                  <a:prstClr val="black">
                    <a:lumMod val="75000"/>
                    <a:lumOff val="25000"/>
                  </a:prstClr>
                </a:solidFill>
                <a:cs typeface="+mn-ea"/>
                <a:sym typeface="+mn-lt"/>
              </a:rPr>
              <a:t>表6：事故隐患整改反馈信息表</a:t>
            </a:r>
          </a:p>
        </p:txBody>
      </p:sp>
      <p:graphicFrame>
        <p:nvGraphicFramePr>
          <p:cNvPr id="5" name="表格 4"/>
          <p:cNvGraphicFramePr/>
          <p:nvPr/>
        </p:nvGraphicFramePr>
        <p:xfrm>
          <a:off x="1176021" y="3202941"/>
          <a:ext cx="9625753" cy="3438314"/>
        </p:xfrm>
        <a:graphic>
          <a:graphicData uri="http://schemas.openxmlformats.org/drawingml/2006/table">
            <a:tbl>
              <a:tblPr firstRow="1" bandRow="1">
                <a:tableStyleId>{5C22544A-7EE6-4342-B048-85BDC9FD1C3A}</a:tableStyleId>
              </a:tblPr>
              <a:tblGrid>
                <a:gridCol w="1910927"/>
                <a:gridCol w="1285240"/>
                <a:gridCol w="1286933"/>
                <a:gridCol w="1285240"/>
                <a:gridCol w="1286933"/>
                <a:gridCol w="1285240"/>
                <a:gridCol w="1285240"/>
              </a:tblGrid>
              <a:tr h="441960">
                <a:tc>
                  <a:txBody>
                    <a:bodyPr/>
                    <a:lstStyle/>
                    <a:p>
                      <a:pPr indent="0" algn="ctr">
                        <a:buNone/>
                      </a:pPr>
                      <a:r>
                        <a:rPr lang="zh-CN" sz="1700" b="0">
                          <a:solidFill>
                            <a:srgbClr val="000000"/>
                          </a:solidFill>
                          <a:latin typeface="+mn-lt"/>
                          <a:ea typeface="+mn-ea"/>
                          <a:cs typeface="+mn-ea"/>
                          <a:sym typeface="+mn-lt"/>
                        </a:rPr>
                        <a:t>整改单位</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gridSpan="6">
                  <a:txBody>
                    <a:bodyPr/>
                    <a:lstStyle/>
                    <a:p>
                      <a:pPr indent="0" algn="ctr">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440267">
                <a:tc>
                  <a:txBody>
                    <a:bodyPr/>
                    <a:lstStyle/>
                    <a:p>
                      <a:pPr indent="0" algn="ctr">
                        <a:buNone/>
                      </a:pPr>
                      <a:r>
                        <a:rPr lang="zh-CN" sz="1700">
                          <a:solidFill>
                            <a:srgbClr val="000000"/>
                          </a:solidFill>
                          <a:latin typeface="+mn-lt"/>
                          <a:ea typeface="+mn-ea"/>
                          <a:cs typeface="+mn-ea"/>
                          <a:sym typeface="+mn-lt"/>
                        </a:rPr>
                        <a:t>检查类型</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700" b="0">
                          <a:solidFill>
                            <a:srgbClr val="000000"/>
                          </a:solidFill>
                          <a:latin typeface="+mn-lt"/>
                          <a:ea typeface="+mn-ea"/>
                          <a:cs typeface="+mn-ea"/>
                          <a:sym typeface="+mn-lt"/>
                        </a:rPr>
                        <a:t>检查时间</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700" b="0">
                          <a:solidFill>
                            <a:srgbClr val="000000"/>
                          </a:solidFill>
                          <a:latin typeface="+mn-lt"/>
                          <a:ea typeface="+mn-ea"/>
                          <a:cs typeface="+mn-ea"/>
                          <a:sym typeface="+mn-lt"/>
                        </a:rPr>
                        <a:t>通知部门</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a:buNone/>
                      </a:pP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640080">
                <a:tc gridSpan="7">
                  <a:txBody>
                    <a:bodyPr/>
                    <a:lstStyle/>
                    <a:p>
                      <a:pPr indent="0" algn="ctr">
                        <a:buNone/>
                      </a:pPr>
                      <a:r>
                        <a:rPr lang="en-US" altLang="en-US" sz="1700" b="0">
                          <a:solidFill>
                            <a:srgbClr val="000000"/>
                          </a:solidFill>
                          <a:latin typeface="+mn-lt"/>
                          <a:ea typeface="+mn-ea"/>
                          <a:cs typeface="+mn-ea"/>
                          <a:sym typeface="+mn-lt"/>
                        </a:rPr>
                        <a:t>隐患详情及要求</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638387">
                <a:tc>
                  <a:txBody>
                    <a:bodyPr/>
                    <a:lstStyle/>
                    <a:p>
                      <a:pPr indent="0" algn="ctr">
                        <a:buNone/>
                      </a:pPr>
                      <a:r>
                        <a:rPr lang="en-US" altLang="en-US" sz="1700" b="0">
                          <a:solidFill>
                            <a:srgbClr val="000000"/>
                          </a:solidFill>
                          <a:latin typeface="+mn-lt"/>
                          <a:ea typeface="+mn-ea"/>
                          <a:cs typeface="+mn-ea"/>
                          <a:sym typeface="+mn-lt"/>
                        </a:rPr>
                        <a:t>序号</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700" b="0">
                          <a:solidFill>
                            <a:srgbClr val="000000"/>
                          </a:solidFill>
                          <a:latin typeface="+mn-lt"/>
                          <a:ea typeface="+mn-ea"/>
                          <a:cs typeface="+mn-ea"/>
                          <a:sym typeface="+mn-lt"/>
                        </a:rPr>
                        <a:t>隐患类型</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700" b="0">
                          <a:solidFill>
                            <a:srgbClr val="000000"/>
                          </a:solidFill>
                          <a:latin typeface="+mn-lt"/>
                          <a:ea typeface="+mn-ea"/>
                          <a:cs typeface="+mn-ea"/>
                          <a:sym typeface="+mn-lt"/>
                        </a:rPr>
                        <a:t>隐患描述</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700" b="0">
                          <a:solidFill>
                            <a:srgbClr val="000000"/>
                          </a:solidFill>
                          <a:latin typeface="+mn-lt"/>
                          <a:ea typeface="+mn-ea"/>
                          <a:cs typeface="+mn-ea"/>
                          <a:sym typeface="+mn-lt"/>
                        </a:rPr>
                        <a:t>原因分析</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700" b="0">
                          <a:solidFill>
                            <a:srgbClr val="000000"/>
                          </a:solidFill>
                          <a:latin typeface="+mn-lt"/>
                          <a:ea typeface="+mn-ea"/>
                          <a:cs typeface="+mn-ea"/>
                          <a:sym typeface="+mn-lt"/>
                        </a:rPr>
                        <a:t>整改措施</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700" b="0">
                          <a:solidFill>
                            <a:srgbClr val="000000"/>
                          </a:solidFill>
                          <a:latin typeface="+mn-lt"/>
                          <a:ea typeface="+mn-ea"/>
                          <a:cs typeface="+mn-ea"/>
                          <a:sym typeface="+mn-lt"/>
                        </a:rPr>
                        <a:t>完成时间</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700" b="0">
                          <a:solidFill>
                            <a:srgbClr val="000000"/>
                          </a:solidFill>
                          <a:latin typeface="+mn-lt"/>
                          <a:ea typeface="+mn-ea"/>
                          <a:cs typeface="+mn-ea"/>
                          <a:sym typeface="+mn-lt"/>
                        </a:rPr>
                        <a:t>备注</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639233">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638387">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dirty="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2、隐患排查与治理方法</a:t>
            </a:r>
          </a:p>
        </p:txBody>
      </p:sp>
      <p:sp>
        <p:nvSpPr>
          <p:cNvPr id="3" name="文本框 2"/>
          <p:cNvSpPr txBox="1"/>
          <p:nvPr/>
        </p:nvSpPr>
        <p:spPr>
          <a:xfrm>
            <a:off x="563034" y="1068494"/>
            <a:ext cx="69045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第六步：重大事故隐患销号记录</a:t>
            </a:r>
          </a:p>
        </p:txBody>
      </p:sp>
      <p:sp>
        <p:nvSpPr>
          <p:cNvPr id="2" name="文本框 1"/>
          <p:cNvSpPr txBox="1"/>
          <p:nvPr/>
        </p:nvSpPr>
        <p:spPr>
          <a:xfrm>
            <a:off x="784013" y="1614594"/>
            <a:ext cx="10493587" cy="748795"/>
          </a:xfrm>
          <a:prstGeom prst="rect">
            <a:avLst/>
          </a:prstGeom>
          <a:noFill/>
        </p:spPr>
        <p:txBody>
          <a:bodyPr wrap="square" rtlCol="0" anchor="t">
            <a:spAutoFit/>
          </a:bodyPr>
          <a:lstStyle/>
          <a:p>
            <a:pPr defTabSz="1219200"/>
            <a:r>
              <a:rPr lang="zh-CN" altLang="en-US" sz="2135">
                <a:solidFill>
                  <a:prstClr val="black">
                    <a:lumMod val="75000"/>
                    <a:lumOff val="25000"/>
                  </a:prstClr>
                </a:solidFill>
                <a:cs typeface="+mn-ea"/>
                <a:sym typeface="+mn-lt"/>
              </a:rPr>
              <a:t>由于重大事故隐患导致发生的事故后果严重，因此需要企业关注，涉及重大事故隐患的整改完成后，应填写重大事故隐患销号记录。</a:t>
            </a:r>
          </a:p>
        </p:txBody>
      </p:sp>
      <p:sp>
        <p:nvSpPr>
          <p:cNvPr id="4" name="文本框 3"/>
          <p:cNvSpPr txBox="1"/>
          <p:nvPr/>
        </p:nvSpPr>
        <p:spPr>
          <a:xfrm>
            <a:off x="3970867" y="2694094"/>
            <a:ext cx="3764280" cy="379656"/>
          </a:xfrm>
          <a:prstGeom prst="rect">
            <a:avLst/>
          </a:prstGeom>
          <a:noFill/>
        </p:spPr>
        <p:txBody>
          <a:bodyPr wrap="square" rtlCol="0" anchor="t">
            <a:spAutoFit/>
          </a:bodyPr>
          <a:lstStyle/>
          <a:p>
            <a:pPr algn="ctr" defTabSz="1219200"/>
            <a:r>
              <a:rPr lang="zh-CN" altLang="en-US" sz="1865" b="1">
                <a:solidFill>
                  <a:prstClr val="black">
                    <a:lumMod val="75000"/>
                    <a:lumOff val="25000"/>
                  </a:prstClr>
                </a:solidFill>
                <a:cs typeface="+mn-ea"/>
                <a:sym typeface="+mn-lt"/>
              </a:rPr>
              <a:t>表7  重大事故隐患销号记录</a:t>
            </a:r>
          </a:p>
        </p:txBody>
      </p:sp>
      <p:graphicFrame>
        <p:nvGraphicFramePr>
          <p:cNvPr id="6" name="表格 5"/>
          <p:cNvGraphicFramePr>
            <a:graphicFrameLocks noGrp="1"/>
          </p:cNvGraphicFramePr>
          <p:nvPr/>
        </p:nvGraphicFramePr>
        <p:xfrm>
          <a:off x="1051560" y="3279140"/>
          <a:ext cx="10219265" cy="3075094"/>
        </p:xfrm>
        <a:graphic>
          <a:graphicData uri="http://schemas.openxmlformats.org/drawingml/2006/table">
            <a:tbl>
              <a:tblPr firstRow="1" bandRow="1">
                <a:tableStyleId>{5C22544A-7EE6-4342-B048-85BDC9FD1C3A}</a:tableStyleId>
              </a:tblPr>
              <a:tblGrid>
                <a:gridCol w="1683173"/>
                <a:gridCol w="1289473"/>
                <a:gridCol w="1289473"/>
                <a:gridCol w="1288627"/>
                <a:gridCol w="1289473"/>
                <a:gridCol w="1289473"/>
                <a:gridCol w="2089573"/>
              </a:tblGrid>
              <a:tr h="459740">
                <a:tc>
                  <a:txBody>
                    <a:bodyPr/>
                    <a:lstStyle/>
                    <a:p>
                      <a:r>
                        <a:rPr lang="zh-CN" altLang="en-US" sz="1700" b="0" dirty="0">
                          <a:solidFill>
                            <a:schemeClr val="tx1">
                              <a:lumMod val="75000"/>
                              <a:lumOff val="25000"/>
                            </a:schemeClr>
                          </a:solidFill>
                          <a:latin typeface="+mn-lt"/>
                          <a:ea typeface="+mn-ea"/>
                          <a:cs typeface="+mn-ea"/>
                          <a:sym typeface="+mn-lt"/>
                        </a:rPr>
                        <a:t>整改单位</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endParaRPr lang="zh-CN" altLang="en-US" sz="1700" b="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0587">
                <a:tc>
                  <a:txBody>
                    <a:bodyPr/>
                    <a:lstStyle/>
                    <a:p>
                      <a:r>
                        <a:rPr lang="zh-CN" altLang="en-US" sz="1700" b="0" dirty="0">
                          <a:solidFill>
                            <a:schemeClr val="tx1">
                              <a:lumMod val="75000"/>
                              <a:lumOff val="25000"/>
                            </a:schemeClr>
                          </a:solidFill>
                          <a:latin typeface="+mn-lt"/>
                          <a:ea typeface="+mn-ea"/>
                          <a:cs typeface="+mn-ea"/>
                          <a:sym typeface="+mn-lt"/>
                        </a:rPr>
                        <a:t>隐患级别</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zh-CN" altLang="en-US" sz="1700" b="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700" b="0" dirty="0">
                          <a:solidFill>
                            <a:schemeClr val="tx1">
                              <a:lumMod val="75000"/>
                              <a:lumOff val="25000"/>
                            </a:schemeClr>
                          </a:solidFill>
                          <a:latin typeface="+mn-lt"/>
                          <a:ea typeface="+mn-ea"/>
                          <a:cs typeface="+mn-ea"/>
                          <a:sym typeface="+mn-lt"/>
                        </a:rPr>
                        <a:t>隐患名称</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endParaRPr lang="zh-CN" altLang="en-US" sz="1700" b="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9740">
                <a:tc gridSpan="7">
                  <a:txBody>
                    <a:bodyPr/>
                    <a:lstStyle/>
                    <a:p>
                      <a:pPr algn="ctr"/>
                      <a:r>
                        <a:rPr lang="zh-CN" altLang="en-US" sz="1700" b="0" dirty="0">
                          <a:solidFill>
                            <a:schemeClr val="tx1">
                              <a:lumMod val="75000"/>
                              <a:lumOff val="25000"/>
                            </a:schemeClr>
                          </a:solidFill>
                          <a:latin typeface="+mn-lt"/>
                          <a:ea typeface="+mn-ea"/>
                          <a:cs typeface="+mn-ea"/>
                          <a:sym typeface="+mn-lt"/>
                        </a:rPr>
                        <a:t>重大隐患销号信息</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4700">
                <a:tc>
                  <a:txBody>
                    <a:bodyPr/>
                    <a:lstStyle/>
                    <a:p>
                      <a:pPr algn="ctr"/>
                      <a:r>
                        <a:rPr lang="zh-CN" altLang="en-US" sz="1700" b="0" dirty="0">
                          <a:solidFill>
                            <a:schemeClr val="tx1">
                              <a:lumMod val="75000"/>
                              <a:lumOff val="25000"/>
                            </a:schemeClr>
                          </a:solidFill>
                          <a:latin typeface="+mn-lt"/>
                          <a:ea typeface="+mn-ea"/>
                          <a:cs typeface="+mn-ea"/>
                          <a:sym typeface="+mn-lt"/>
                        </a:rPr>
                        <a:t>序号</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700" b="0" dirty="0">
                          <a:solidFill>
                            <a:schemeClr val="tx1">
                              <a:lumMod val="75000"/>
                              <a:lumOff val="25000"/>
                            </a:schemeClr>
                          </a:solidFill>
                          <a:latin typeface="+mn-lt"/>
                          <a:ea typeface="+mn-ea"/>
                          <a:cs typeface="+mn-ea"/>
                          <a:sym typeface="+mn-lt"/>
                        </a:rPr>
                        <a:t>通知书下达时间</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700" b="0" dirty="0">
                          <a:solidFill>
                            <a:schemeClr val="tx1">
                              <a:lumMod val="75000"/>
                              <a:lumOff val="25000"/>
                            </a:schemeClr>
                          </a:solidFill>
                          <a:latin typeface="+mn-lt"/>
                          <a:ea typeface="+mn-ea"/>
                          <a:cs typeface="+mn-ea"/>
                          <a:sym typeface="+mn-lt"/>
                        </a:rPr>
                        <a:t>治理要求</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700" b="0" dirty="0">
                          <a:solidFill>
                            <a:schemeClr val="tx1">
                              <a:lumMod val="75000"/>
                              <a:lumOff val="25000"/>
                            </a:schemeClr>
                          </a:solidFill>
                          <a:latin typeface="+mn-lt"/>
                          <a:ea typeface="+mn-ea"/>
                          <a:cs typeface="+mn-ea"/>
                          <a:sym typeface="+mn-lt"/>
                        </a:rPr>
                        <a:t>治理期限</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700" b="0" dirty="0">
                          <a:solidFill>
                            <a:schemeClr val="tx1">
                              <a:lumMod val="75000"/>
                              <a:lumOff val="25000"/>
                            </a:schemeClr>
                          </a:solidFill>
                          <a:latin typeface="+mn-lt"/>
                          <a:ea typeface="+mn-ea"/>
                          <a:cs typeface="+mn-ea"/>
                          <a:sym typeface="+mn-lt"/>
                        </a:rPr>
                        <a:t>整改方法</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700" b="0" dirty="0">
                          <a:solidFill>
                            <a:schemeClr val="tx1">
                              <a:lumMod val="75000"/>
                              <a:lumOff val="25000"/>
                            </a:schemeClr>
                          </a:solidFill>
                          <a:latin typeface="+mn-lt"/>
                          <a:ea typeface="+mn-ea"/>
                          <a:cs typeface="+mn-ea"/>
                          <a:sym typeface="+mn-lt"/>
                        </a:rPr>
                        <a:t>效果验证</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700" b="0" dirty="0">
                          <a:solidFill>
                            <a:schemeClr val="tx1">
                              <a:lumMod val="75000"/>
                              <a:lumOff val="25000"/>
                            </a:schemeClr>
                          </a:solidFill>
                          <a:latin typeface="+mn-lt"/>
                          <a:ea typeface="+mn-ea"/>
                          <a:cs typeface="+mn-ea"/>
                          <a:sym typeface="+mn-lt"/>
                        </a:rPr>
                        <a:t>完成时间</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0587">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9740">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2、隐患排查与治理方法</a:t>
            </a:r>
          </a:p>
        </p:txBody>
      </p:sp>
      <p:sp>
        <p:nvSpPr>
          <p:cNvPr id="3" name="文本框 2"/>
          <p:cNvSpPr txBox="1"/>
          <p:nvPr/>
        </p:nvSpPr>
        <p:spPr>
          <a:xfrm>
            <a:off x="563034" y="1068494"/>
            <a:ext cx="69045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第七步：事故隐患管理台账</a:t>
            </a:r>
          </a:p>
        </p:txBody>
      </p:sp>
      <p:sp>
        <p:nvSpPr>
          <p:cNvPr id="2" name="文本框 1"/>
          <p:cNvSpPr txBox="1"/>
          <p:nvPr/>
        </p:nvSpPr>
        <p:spPr>
          <a:xfrm>
            <a:off x="784013" y="1614593"/>
            <a:ext cx="10493587" cy="420564"/>
          </a:xfrm>
          <a:prstGeom prst="rect">
            <a:avLst/>
          </a:prstGeom>
          <a:noFill/>
        </p:spPr>
        <p:txBody>
          <a:bodyPr wrap="square" rtlCol="0" anchor="t">
            <a:spAutoFit/>
          </a:bodyPr>
          <a:lstStyle/>
          <a:p>
            <a:pPr defTabSz="1219200"/>
            <a:r>
              <a:rPr lang="zh-CN" altLang="en-US" sz="2135">
                <a:solidFill>
                  <a:prstClr val="black">
                    <a:lumMod val="75000"/>
                    <a:lumOff val="25000"/>
                  </a:prstClr>
                </a:solidFill>
                <a:cs typeface="+mn-ea"/>
                <a:sym typeface="+mn-lt"/>
              </a:rPr>
              <a:t>企业应建立健全事故隐患管理台账，填写事故隐患分类汇总表。</a:t>
            </a:r>
          </a:p>
        </p:txBody>
      </p:sp>
      <p:sp>
        <p:nvSpPr>
          <p:cNvPr id="4" name="文本框 3"/>
          <p:cNvSpPr txBox="1"/>
          <p:nvPr/>
        </p:nvSpPr>
        <p:spPr>
          <a:xfrm>
            <a:off x="4213860" y="2389294"/>
            <a:ext cx="3764280" cy="379656"/>
          </a:xfrm>
          <a:prstGeom prst="rect">
            <a:avLst/>
          </a:prstGeom>
          <a:noFill/>
        </p:spPr>
        <p:txBody>
          <a:bodyPr wrap="square" rtlCol="0" anchor="t">
            <a:spAutoFit/>
          </a:bodyPr>
          <a:lstStyle/>
          <a:p>
            <a:pPr algn="ctr" defTabSz="1219200"/>
            <a:r>
              <a:rPr lang="zh-CN" altLang="en-US" sz="1865" b="1">
                <a:solidFill>
                  <a:prstClr val="black">
                    <a:lumMod val="75000"/>
                    <a:lumOff val="25000"/>
                  </a:prstClr>
                </a:solidFill>
                <a:cs typeface="+mn-ea"/>
                <a:sym typeface="+mn-lt"/>
              </a:rPr>
              <a:t>表</a:t>
            </a:r>
            <a:r>
              <a:rPr lang="en-US" altLang="zh-CN" sz="1865" b="1">
                <a:solidFill>
                  <a:prstClr val="black">
                    <a:lumMod val="75000"/>
                    <a:lumOff val="25000"/>
                  </a:prstClr>
                </a:solidFill>
                <a:cs typeface="+mn-ea"/>
                <a:sym typeface="+mn-lt"/>
              </a:rPr>
              <a:t>8</a:t>
            </a:r>
            <a:r>
              <a:rPr lang="zh-CN" altLang="en-US" sz="1865" b="1">
                <a:solidFill>
                  <a:prstClr val="black">
                    <a:lumMod val="75000"/>
                    <a:lumOff val="25000"/>
                  </a:prstClr>
                </a:solidFill>
                <a:cs typeface="+mn-ea"/>
                <a:sym typeface="+mn-lt"/>
              </a:rPr>
              <a:t>  事故隐患分类汇总表</a:t>
            </a:r>
          </a:p>
        </p:txBody>
      </p:sp>
      <p:graphicFrame>
        <p:nvGraphicFramePr>
          <p:cNvPr id="5" name="表格 4"/>
          <p:cNvGraphicFramePr/>
          <p:nvPr/>
        </p:nvGraphicFramePr>
        <p:xfrm>
          <a:off x="1003300" y="3357033"/>
          <a:ext cx="10337800" cy="2883746"/>
        </p:xfrm>
        <a:graphic>
          <a:graphicData uri="http://schemas.openxmlformats.org/drawingml/2006/table">
            <a:tbl>
              <a:tblPr firstRow="1" bandRow="1">
                <a:tableStyleId>{5C22544A-7EE6-4342-B048-85BDC9FD1C3A}</a:tableStyleId>
              </a:tblPr>
              <a:tblGrid>
                <a:gridCol w="703580"/>
                <a:gridCol w="1059180"/>
                <a:gridCol w="1059180"/>
                <a:gridCol w="1109980"/>
                <a:gridCol w="982980"/>
                <a:gridCol w="982980"/>
                <a:gridCol w="1059180"/>
                <a:gridCol w="1097280"/>
                <a:gridCol w="1033780"/>
                <a:gridCol w="1249680"/>
              </a:tblGrid>
              <a:tr h="853440">
                <a:tc>
                  <a:txBody>
                    <a:bodyPr/>
                    <a:lstStyle/>
                    <a:p>
                      <a:pPr indent="0" algn="ctr">
                        <a:buNone/>
                      </a:pPr>
                      <a:r>
                        <a:rPr lang="zh-CN" altLang="en-US" sz="1600" b="0">
                          <a:solidFill>
                            <a:srgbClr val="000000"/>
                          </a:solidFill>
                          <a:latin typeface="+mn-lt"/>
                          <a:ea typeface="+mn-ea"/>
                          <a:cs typeface="+mn-ea"/>
                          <a:sym typeface="+mn-lt"/>
                        </a:rPr>
                        <a:t>序号</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mn-lt"/>
                          <a:ea typeface="+mn-ea"/>
                          <a:cs typeface="+mn-ea"/>
                          <a:sym typeface="+mn-lt"/>
                        </a:rPr>
                        <a:t>发现时间</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mn-lt"/>
                          <a:ea typeface="+mn-ea"/>
                          <a:cs typeface="+mn-ea"/>
                          <a:sym typeface="+mn-lt"/>
                        </a:rPr>
                        <a:t>隐患名称</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mn-lt"/>
                          <a:ea typeface="+mn-ea"/>
                          <a:cs typeface="+mn-ea"/>
                          <a:sym typeface="+mn-lt"/>
                        </a:rPr>
                        <a:t>隐患地点</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mn-lt"/>
                          <a:ea typeface="+mn-ea"/>
                          <a:cs typeface="+mn-ea"/>
                          <a:sym typeface="+mn-lt"/>
                        </a:rPr>
                        <a:t>隐患基本情况</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mn-lt"/>
                          <a:ea typeface="+mn-ea"/>
                          <a:cs typeface="+mn-ea"/>
                          <a:sym typeface="+mn-lt"/>
                        </a:rPr>
                        <a:t>整改目标要求</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mn-lt"/>
                          <a:ea typeface="+mn-ea"/>
                          <a:cs typeface="+mn-ea"/>
                          <a:sym typeface="+mn-lt"/>
                        </a:rPr>
                        <a:t>整改责任单位及责任人</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mn-lt"/>
                          <a:ea typeface="+mn-ea"/>
                          <a:cs typeface="+mn-ea"/>
                          <a:sym typeface="+mn-lt"/>
                        </a:rPr>
                        <a:t>整改督办单位及责任人</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mn-lt"/>
                          <a:ea typeface="+mn-ea"/>
                          <a:cs typeface="+mn-ea"/>
                          <a:sym typeface="+mn-lt"/>
                        </a:rPr>
                        <a:t>整改完成情况</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mn-lt"/>
                          <a:ea typeface="+mn-ea"/>
                          <a:cs typeface="+mn-ea"/>
                          <a:sym typeface="+mn-lt"/>
                        </a:rPr>
                        <a:t>整改完成时间</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508000">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507153">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508000">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507153">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dirty="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1021927" y="2968414"/>
            <a:ext cx="990600" cy="359009"/>
          </a:xfrm>
          <a:prstGeom prst="rect">
            <a:avLst/>
          </a:prstGeom>
          <a:noFill/>
        </p:spPr>
        <p:txBody>
          <a:bodyPr wrap="square" rtlCol="0" anchor="t">
            <a:spAutoFit/>
          </a:bodyPr>
          <a:lstStyle/>
          <a:p>
            <a:pPr defTabSz="1219200"/>
            <a:r>
              <a:rPr lang="zh-CN" altLang="en-US" sz="1735" b="1">
                <a:solidFill>
                  <a:prstClr val="black">
                    <a:lumMod val="75000"/>
                    <a:lumOff val="25000"/>
                  </a:prstClr>
                </a:solidFill>
                <a:cs typeface="+mn-ea"/>
                <a:sym typeface="+mn-lt"/>
              </a:rPr>
              <a:t>单 位</a:t>
            </a:r>
            <a:r>
              <a:rPr lang="en-US" altLang="zh-CN" sz="1735" b="1">
                <a:solidFill>
                  <a:prstClr val="black">
                    <a:lumMod val="75000"/>
                    <a:lumOff val="25000"/>
                  </a:prstClr>
                </a:solidFill>
                <a:cs typeface="+mn-ea"/>
                <a:sym typeface="+mn-lt"/>
              </a:rPr>
              <a:t>:</a:t>
            </a:r>
          </a:p>
        </p:txBody>
      </p:sp>
      <p:sp>
        <p:nvSpPr>
          <p:cNvPr id="9" name="文本框 8"/>
          <p:cNvSpPr txBox="1"/>
          <p:nvPr/>
        </p:nvSpPr>
        <p:spPr>
          <a:xfrm>
            <a:off x="6055360" y="2968414"/>
            <a:ext cx="990600" cy="359009"/>
          </a:xfrm>
          <a:prstGeom prst="rect">
            <a:avLst/>
          </a:prstGeom>
          <a:noFill/>
        </p:spPr>
        <p:txBody>
          <a:bodyPr wrap="square" rtlCol="0" anchor="t">
            <a:spAutoFit/>
          </a:bodyPr>
          <a:lstStyle/>
          <a:p>
            <a:pPr defTabSz="1219200"/>
            <a:r>
              <a:rPr lang="zh-CN" altLang="en-US" sz="1735" b="1">
                <a:solidFill>
                  <a:prstClr val="black">
                    <a:lumMod val="75000"/>
                    <a:lumOff val="25000"/>
                  </a:prstClr>
                </a:solidFill>
                <a:cs typeface="+mn-ea"/>
                <a:sym typeface="+mn-lt"/>
              </a:rPr>
              <a:t>类 别</a:t>
            </a:r>
            <a:r>
              <a:rPr lang="en-US" altLang="zh-CN" sz="1735" b="1">
                <a:solidFill>
                  <a:prstClr val="black">
                    <a:lumMod val="75000"/>
                    <a:lumOff val="25000"/>
                  </a:prstClr>
                </a:solidFill>
                <a:cs typeface="+mn-ea"/>
                <a:sym typeface="+mn-lt"/>
              </a:rPr>
              <a:t>:</a:t>
            </a:r>
          </a:p>
        </p:txBody>
      </p:sp>
      <p:sp>
        <p:nvSpPr>
          <p:cNvPr id="10" name="文本框 9"/>
          <p:cNvSpPr txBox="1"/>
          <p:nvPr/>
        </p:nvSpPr>
        <p:spPr>
          <a:xfrm>
            <a:off x="8747760" y="2968414"/>
            <a:ext cx="1844040" cy="359009"/>
          </a:xfrm>
          <a:prstGeom prst="rect">
            <a:avLst/>
          </a:prstGeom>
          <a:noFill/>
        </p:spPr>
        <p:txBody>
          <a:bodyPr wrap="square" rtlCol="0" anchor="t">
            <a:spAutoFit/>
          </a:bodyPr>
          <a:lstStyle/>
          <a:p>
            <a:pPr defTabSz="1219200"/>
            <a:r>
              <a:rPr lang="zh-CN" altLang="en-US" sz="1735" b="1">
                <a:solidFill>
                  <a:prstClr val="black">
                    <a:lumMod val="75000"/>
                    <a:lumOff val="25000"/>
                  </a:prstClr>
                </a:solidFill>
                <a:cs typeface="+mn-ea"/>
                <a:sym typeface="+mn-lt"/>
              </a:rPr>
              <a:t>年       月      日</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2786340"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3、隐患分级排查</a:t>
            </a:r>
          </a:p>
        </p:txBody>
      </p:sp>
      <p:sp>
        <p:nvSpPr>
          <p:cNvPr id="3" name="文本框 2"/>
          <p:cNvSpPr txBox="1"/>
          <p:nvPr/>
        </p:nvSpPr>
        <p:spPr>
          <a:xfrm>
            <a:off x="563034" y="1068493"/>
            <a:ext cx="2953173"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3.1 隐患排查分级</a:t>
            </a:r>
          </a:p>
        </p:txBody>
      </p:sp>
      <p:sp>
        <p:nvSpPr>
          <p:cNvPr id="2" name="文本框 1"/>
          <p:cNvSpPr txBox="1"/>
          <p:nvPr/>
        </p:nvSpPr>
        <p:spPr>
          <a:xfrm>
            <a:off x="784013" y="1614594"/>
            <a:ext cx="5007187" cy="420564"/>
          </a:xfrm>
          <a:prstGeom prst="rect">
            <a:avLst/>
          </a:prstGeom>
          <a:noFill/>
        </p:spPr>
        <p:txBody>
          <a:bodyPr wrap="square" rtlCol="0" anchor="t">
            <a:spAutoFit/>
          </a:bodyPr>
          <a:lstStyle/>
          <a:p>
            <a:pPr defTabSz="1219200"/>
            <a:r>
              <a:rPr lang="zh-CN" altLang="en-US" sz="2135">
                <a:solidFill>
                  <a:prstClr val="black">
                    <a:lumMod val="75000"/>
                    <a:lumOff val="25000"/>
                  </a:prstClr>
                </a:solidFill>
                <a:cs typeface="+mn-ea"/>
                <a:sym typeface="+mn-lt"/>
              </a:rPr>
              <a:t>根据企业组织结构，隐患排查可分为：</a:t>
            </a:r>
          </a:p>
        </p:txBody>
      </p:sp>
      <p:sp>
        <p:nvSpPr>
          <p:cNvPr id="6" name="文本框 5"/>
          <p:cNvSpPr txBox="1"/>
          <p:nvPr/>
        </p:nvSpPr>
        <p:spPr>
          <a:xfrm>
            <a:off x="6294967" y="2567093"/>
            <a:ext cx="3386667" cy="2247410"/>
          </a:xfrm>
          <a:prstGeom prst="rect">
            <a:avLst/>
          </a:prstGeom>
          <a:noFill/>
        </p:spPr>
        <p:txBody>
          <a:bodyPr wrap="square" rtlCol="0" anchor="t">
            <a:spAutoFit/>
          </a:bodyPr>
          <a:lstStyle/>
          <a:p>
            <a:pPr marL="457200" indent="-457200" defTabSz="1219200">
              <a:lnSpc>
                <a:spcPct val="150000"/>
              </a:lnSpc>
              <a:buFont typeface="+mj-ea"/>
              <a:buAutoNum type="circleNumDbPlain"/>
            </a:pPr>
            <a:r>
              <a:rPr lang="zh-CN" altLang="en-US" sz="1865" b="1">
                <a:solidFill>
                  <a:prstClr val="black">
                    <a:lumMod val="75000"/>
                    <a:lumOff val="25000"/>
                  </a:prstClr>
                </a:solidFill>
                <a:cs typeface="+mn-ea"/>
                <a:sym typeface="+mn-lt"/>
              </a:rPr>
              <a:t>公司级排查</a:t>
            </a:r>
          </a:p>
          <a:p>
            <a:pPr marL="457200" indent="-457200" defTabSz="1219200">
              <a:lnSpc>
                <a:spcPct val="150000"/>
              </a:lnSpc>
              <a:buFont typeface="+mj-ea"/>
              <a:buAutoNum type="circleNumDbPlain"/>
            </a:pPr>
            <a:r>
              <a:rPr lang="zh-CN" altLang="en-US" sz="1865" b="1">
                <a:solidFill>
                  <a:prstClr val="black">
                    <a:lumMod val="75000"/>
                    <a:lumOff val="25000"/>
                  </a:prstClr>
                </a:solidFill>
                <a:cs typeface="+mn-ea"/>
                <a:sym typeface="+mn-lt"/>
              </a:rPr>
              <a:t>专业级排查</a:t>
            </a:r>
          </a:p>
          <a:p>
            <a:pPr marL="457200" indent="-457200" defTabSz="1219200">
              <a:lnSpc>
                <a:spcPct val="150000"/>
              </a:lnSpc>
              <a:buFont typeface="+mj-ea"/>
              <a:buAutoNum type="circleNumDbPlain"/>
            </a:pPr>
            <a:r>
              <a:rPr lang="zh-CN" altLang="en-US" sz="1865" b="1">
                <a:solidFill>
                  <a:prstClr val="black">
                    <a:lumMod val="75000"/>
                    <a:lumOff val="25000"/>
                  </a:prstClr>
                </a:solidFill>
                <a:cs typeface="+mn-ea"/>
                <a:sym typeface="+mn-lt"/>
              </a:rPr>
              <a:t>车间级（项目）排查</a:t>
            </a:r>
          </a:p>
          <a:p>
            <a:pPr marL="457200" indent="-457200" defTabSz="1219200">
              <a:lnSpc>
                <a:spcPct val="150000"/>
              </a:lnSpc>
              <a:buFont typeface="+mj-ea"/>
              <a:buAutoNum type="circleNumDbPlain"/>
            </a:pPr>
            <a:r>
              <a:rPr lang="zh-CN" altLang="en-US" sz="1865" b="1">
                <a:solidFill>
                  <a:prstClr val="black">
                    <a:lumMod val="75000"/>
                    <a:lumOff val="25000"/>
                  </a:prstClr>
                </a:solidFill>
                <a:cs typeface="+mn-ea"/>
                <a:sym typeface="+mn-lt"/>
              </a:rPr>
              <a:t>班组级排查</a:t>
            </a:r>
          </a:p>
          <a:p>
            <a:pPr marL="457200" indent="-457200" defTabSz="1219200">
              <a:lnSpc>
                <a:spcPct val="150000"/>
              </a:lnSpc>
              <a:buFont typeface="+mj-ea"/>
              <a:buAutoNum type="circleNumDbPlain"/>
            </a:pPr>
            <a:r>
              <a:rPr lang="zh-CN" altLang="en-US" sz="1865" b="1">
                <a:solidFill>
                  <a:prstClr val="black">
                    <a:lumMod val="75000"/>
                    <a:lumOff val="25000"/>
                  </a:prstClr>
                </a:solidFill>
                <a:cs typeface="+mn-ea"/>
                <a:sym typeface="+mn-lt"/>
              </a:rPr>
              <a:t>岗位级排查</a:t>
            </a:r>
          </a:p>
        </p:txBody>
      </p:sp>
      <p:sp>
        <p:nvSpPr>
          <p:cNvPr id="11" name="文本框 10"/>
          <p:cNvSpPr txBox="1"/>
          <p:nvPr/>
        </p:nvSpPr>
        <p:spPr>
          <a:xfrm>
            <a:off x="6176434" y="5190067"/>
            <a:ext cx="4135967" cy="379656"/>
          </a:xfrm>
          <a:prstGeom prst="rect">
            <a:avLst/>
          </a:prstGeom>
          <a:noFill/>
        </p:spPr>
        <p:txBody>
          <a:bodyPr wrap="square" rtlCol="0" anchor="t">
            <a:spAutoFit/>
          </a:bodyPr>
          <a:lstStyle/>
          <a:p>
            <a:pPr defTabSz="1219200"/>
            <a:r>
              <a:rPr lang="zh-CN" altLang="en-US" sz="1865">
                <a:solidFill>
                  <a:prstClr val="black">
                    <a:lumMod val="75000"/>
                    <a:lumOff val="25000"/>
                  </a:prstClr>
                </a:solidFill>
                <a:cs typeface="+mn-ea"/>
                <a:sym typeface="+mn-lt"/>
              </a:rPr>
              <a:t>企业可委托第三方专业机构实施。</a:t>
            </a:r>
          </a:p>
        </p:txBody>
      </p:sp>
      <p:grpSp>
        <p:nvGrpSpPr>
          <p:cNvPr id="133" name="组合 132"/>
          <p:cNvGrpSpPr/>
          <p:nvPr/>
        </p:nvGrpSpPr>
        <p:grpSpPr>
          <a:xfrm>
            <a:off x="373381" y="2319020"/>
            <a:ext cx="5404273" cy="4304453"/>
            <a:chOff x="111" y="2739"/>
            <a:chExt cx="6383" cy="5084"/>
          </a:xfrm>
        </p:grpSpPr>
        <p:sp>
          <p:nvSpPr>
            <p:cNvPr id="15" name="îşḷiḑé"/>
            <p:cNvSpPr/>
            <p:nvPr/>
          </p:nvSpPr>
          <p:spPr bwMode="auto">
            <a:xfrm>
              <a:off x="457" y="3067"/>
              <a:ext cx="4701" cy="4324"/>
            </a:xfrm>
            <a:custGeom>
              <a:avLst/>
              <a:gdLst>
                <a:gd name="T0" fmla="*/ 373 w 2067"/>
                <a:gd name="T1" fmla="*/ 16 h 1899"/>
                <a:gd name="T2" fmla="*/ 1824 w 2067"/>
                <a:gd name="T3" fmla="*/ 0 h 1899"/>
                <a:gd name="T4" fmla="*/ 2067 w 2067"/>
                <a:gd name="T5" fmla="*/ 1863 h 1899"/>
                <a:gd name="T6" fmla="*/ 2067 w 2067"/>
                <a:gd name="T7" fmla="*/ 1863 h 1899"/>
                <a:gd name="T8" fmla="*/ 1873 w 2067"/>
                <a:gd name="T9" fmla="*/ 1870 h 1899"/>
                <a:gd name="T10" fmla="*/ 1655 w 2067"/>
                <a:gd name="T11" fmla="*/ 1878 h 1899"/>
                <a:gd name="T12" fmla="*/ 1378 w 2067"/>
                <a:gd name="T13" fmla="*/ 1886 h 1899"/>
                <a:gd name="T14" fmla="*/ 1058 w 2067"/>
                <a:gd name="T15" fmla="*/ 1893 h 1899"/>
                <a:gd name="T16" fmla="*/ 887 w 2067"/>
                <a:gd name="T17" fmla="*/ 1896 h 1899"/>
                <a:gd name="T18" fmla="*/ 712 w 2067"/>
                <a:gd name="T19" fmla="*/ 1898 h 1899"/>
                <a:gd name="T20" fmla="*/ 532 w 2067"/>
                <a:gd name="T21" fmla="*/ 1899 h 1899"/>
                <a:gd name="T22" fmla="*/ 353 w 2067"/>
                <a:gd name="T23" fmla="*/ 1899 h 1899"/>
                <a:gd name="T24" fmla="*/ 175 w 2067"/>
                <a:gd name="T25" fmla="*/ 1897 h 1899"/>
                <a:gd name="T26" fmla="*/ 0 w 2067"/>
                <a:gd name="T27" fmla="*/ 1894 h 1899"/>
                <a:gd name="T28" fmla="*/ 373 w 2067"/>
                <a:gd name="T29" fmla="*/ 16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67" h="1899">
                  <a:moveTo>
                    <a:pt x="373" y="16"/>
                  </a:moveTo>
                  <a:lnTo>
                    <a:pt x="1824" y="0"/>
                  </a:lnTo>
                  <a:lnTo>
                    <a:pt x="2067" y="1863"/>
                  </a:lnTo>
                  <a:lnTo>
                    <a:pt x="2067" y="1863"/>
                  </a:lnTo>
                  <a:lnTo>
                    <a:pt x="1873" y="1870"/>
                  </a:lnTo>
                  <a:lnTo>
                    <a:pt x="1655" y="1878"/>
                  </a:lnTo>
                  <a:lnTo>
                    <a:pt x="1378" y="1886"/>
                  </a:lnTo>
                  <a:lnTo>
                    <a:pt x="1058" y="1893"/>
                  </a:lnTo>
                  <a:lnTo>
                    <a:pt x="887" y="1896"/>
                  </a:lnTo>
                  <a:lnTo>
                    <a:pt x="712" y="1898"/>
                  </a:lnTo>
                  <a:lnTo>
                    <a:pt x="532" y="1899"/>
                  </a:lnTo>
                  <a:lnTo>
                    <a:pt x="353" y="1899"/>
                  </a:lnTo>
                  <a:lnTo>
                    <a:pt x="175" y="1897"/>
                  </a:lnTo>
                  <a:lnTo>
                    <a:pt x="0" y="1894"/>
                  </a:lnTo>
                  <a:lnTo>
                    <a:pt x="373" y="16"/>
                  </a:lnTo>
                  <a:close/>
                </a:path>
              </a:pathLst>
            </a:custGeom>
            <a:solidFill>
              <a:schemeClr val="tx1">
                <a:lumMod val="75000"/>
                <a:lumOff val="25000"/>
              </a:schemeClr>
            </a:solidFill>
            <a:ln>
              <a:noFill/>
            </a:ln>
          </p:spPr>
          <p:txBody>
            <a:bodyPr vert="horz" wrap="square" lIns="121920" tIns="60960" rIns="121920" bIns="60960" numCol="1" anchor="t" anchorCtr="0" compatLnSpc="1">
              <a:normAutofit/>
            </a:bodyPr>
            <a:lstStyle/>
            <a:p>
              <a:pPr defTabSz="1219200"/>
              <a:endParaRPr lang="en-US" sz="2400">
                <a:solidFill>
                  <a:prstClr val="black"/>
                </a:solidFill>
                <a:cs typeface="+mn-ea"/>
                <a:sym typeface="+mn-lt"/>
              </a:endParaRPr>
            </a:p>
          </p:txBody>
        </p:sp>
        <p:sp>
          <p:nvSpPr>
            <p:cNvPr id="16" name="iṧļiḓè"/>
            <p:cNvSpPr/>
            <p:nvPr/>
          </p:nvSpPr>
          <p:spPr bwMode="auto">
            <a:xfrm>
              <a:off x="643" y="3158"/>
              <a:ext cx="4292" cy="4069"/>
            </a:xfrm>
            <a:custGeom>
              <a:avLst/>
              <a:gdLst>
                <a:gd name="T0" fmla="*/ 437 w 1885"/>
                <a:gd name="T1" fmla="*/ 12 h 1787"/>
                <a:gd name="T2" fmla="*/ 322 w 1885"/>
                <a:gd name="T3" fmla="*/ 18 h 1787"/>
                <a:gd name="T4" fmla="*/ 0 w 1885"/>
                <a:gd name="T5" fmla="*/ 1673 h 1787"/>
                <a:gd name="T6" fmla="*/ 1885 w 1885"/>
                <a:gd name="T7" fmla="*/ 1787 h 1787"/>
                <a:gd name="T8" fmla="*/ 1727 w 1885"/>
                <a:gd name="T9" fmla="*/ 405 h 1787"/>
                <a:gd name="T10" fmla="*/ 1721 w 1885"/>
                <a:gd name="T11" fmla="*/ 0 h 1787"/>
                <a:gd name="T12" fmla="*/ 437 w 1885"/>
                <a:gd name="T13" fmla="*/ 12 h 1787"/>
              </a:gdLst>
              <a:ahLst/>
              <a:cxnLst>
                <a:cxn ang="0">
                  <a:pos x="T0" y="T1"/>
                </a:cxn>
                <a:cxn ang="0">
                  <a:pos x="T2" y="T3"/>
                </a:cxn>
                <a:cxn ang="0">
                  <a:pos x="T4" y="T5"/>
                </a:cxn>
                <a:cxn ang="0">
                  <a:pos x="T6" y="T7"/>
                </a:cxn>
                <a:cxn ang="0">
                  <a:pos x="T8" y="T9"/>
                </a:cxn>
                <a:cxn ang="0">
                  <a:pos x="T10" y="T11"/>
                </a:cxn>
                <a:cxn ang="0">
                  <a:pos x="T12" y="T13"/>
                </a:cxn>
              </a:cxnLst>
              <a:rect l="0" t="0" r="r" b="b"/>
              <a:pathLst>
                <a:path w="1885" h="1787">
                  <a:moveTo>
                    <a:pt x="437" y="12"/>
                  </a:moveTo>
                  <a:lnTo>
                    <a:pt x="322" y="18"/>
                  </a:lnTo>
                  <a:lnTo>
                    <a:pt x="0" y="1673"/>
                  </a:lnTo>
                  <a:lnTo>
                    <a:pt x="1885" y="1787"/>
                  </a:lnTo>
                  <a:lnTo>
                    <a:pt x="1727" y="405"/>
                  </a:lnTo>
                  <a:lnTo>
                    <a:pt x="1721" y="0"/>
                  </a:lnTo>
                  <a:lnTo>
                    <a:pt x="437" y="12"/>
                  </a:lnTo>
                  <a:close/>
                </a:path>
              </a:pathLst>
            </a:custGeom>
            <a:solidFill>
              <a:schemeClr val="bg1">
                <a:lumMod val="75000"/>
              </a:schemeClr>
            </a:solidFill>
            <a:ln>
              <a:noFill/>
            </a:ln>
          </p:spPr>
          <p:txBody>
            <a:bodyPr vert="horz" wrap="square" lIns="121920" tIns="60960" rIns="121920" bIns="60960" numCol="1" anchor="t" anchorCtr="0" compatLnSpc="1">
              <a:normAutofit/>
            </a:bodyPr>
            <a:lstStyle/>
            <a:p>
              <a:pPr defTabSz="1219200"/>
              <a:endParaRPr lang="en-US" sz="2400">
                <a:solidFill>
                  <a:prstClr val="black"/>
                </a:solidFill>
                <a:cs typeface="+mn-ea"/>
                <a:sym typeface="+mn-lt"/>
              </a:endParaRPr>
            </a:p>
          </p:txBody>
        </p:sp>
        <p:sp>
          <p:nvSpPr>
            <p:cNvPr id="17" name="íṡlïḑe"/>
            <p:cNvSpPr/>
            <p:nvPr/>
          </p:nvSpPr>
          <p:spPr bwMode="auto">
            <a:xfrm>
              <a:off x="707" y="3194"/>
              <a:ext cx="4169" cy="4096"/>
            </a:xfrm>
            <a:custGeom>
              <a:avLst/>
              <a:gdLst>
                <a:gd name="T0" fmla="*/ 319 w 1832"/>
                <a:gd name="T1" fmla="*/ 0 h 1800"/>
                <a:gd name="T2" fmla="*/ 0 w 1832"/>
                <a:gd name="T3" fmla="*/ 1629 h 1800"/>
                <a:gd name="T4" fmla="*/ 85 w 1832"/>
                <a:gd name="T5" fmla="*/ 1742 h 1800"/>
                <a:gd name="T6" fmla="*/ 401 w 1832"/>
                <a:gd name="T7" fmla="*/ 1778 h 1800"/>
                <a:gd name="T8" fmla="*/ 401 w 1832"/>
                <a:gd name="T9" fmla="*/ 1778 h 1800"/>
                <a:gd name="T10" fmla="*/ 532 w 1832"/>
                <a:gd name="T11" fmla="*/ 1777 h 1800"/>
                <a:gd name="T12" fmla="*/ 672 w 1832"/>
                <a:gd name="T13" fmla="*/ 1776 h 1800"/>
                <a:gd name="T14" fmla="*/ 835 w 1832"/>
                <a:gd name="T15" fmla="*/ 1775 h 1800"/>
                <a:gd name="T16" fmla="*/ 1006 w 1832"/>
                <a:gd name="T17" fmla="*/ 1775 h 1800"/>
                <a:gd name="T18" fmla="*/ 1167 w 1832"/>
                <a:gd name="T19" fmla="*/ 1777 h 1800"/>
                <a:gd name="T20" fmla="*/ 1238 w 1832"/>
                <a:gd name="T21" fmla="*/ 1778 h 1800"/>
                <a:gd name="T22" fmla="*/ 1301 w 1832"/>
                <a:gd name="T23" fmla="*/ 1781 h 1800"/>
                <a:gd name="T24" fmla="*/ 1353 w 1832"/>
                <a:gd name="T25" fmla="*/ 1783 h 1800"/>
                <a:gd name="T26" fmla="*/ 1390 w 1832"/>
                <a:gd name="T27" fmla="*/ 1787 h 1800"/>
                <a:gd name="T28" fmla="*/ 1390 w 1832"/>
                <a:gd name="T29" fmla="*/ 1787 h 1800"/>
                <a:gd name="T30" fmla="*/ 1452 w 1832"/>
                <a:gd name="T31" fmla="*/ 1793 h 1800"/>
                <a:gd name="T32" fmla="*/ 1513 w 1832"/>
                <a:gd name="T33" fmla="*/ 1797 h 1800"/>
                <a:gd name="T34" fmla="*/ 1543 w 1832"/>
                <a:gd name="T35" fmla="*/ 1799 h 1800"/>
                <a:gd name="T36" fmla="*/ 1572 w 1832"/>
                <a:gd name="T37" fmla="*/ 1800 h 1800"/>
                <a:gd name="T38" fmla="*/ 1600 w 1832"/>
                <a:gd name="T39" fmla="*/ 1799 h 1800"/>
                <a:gd name="T40" fmla="*/ 1627 w 1832"/>
                <a:gd name="T41" fmla="*/ 1796 h 1800"/>
                <a:gd name="T42" fmla="*/ 1654 w 1832"/>
                <a:gd name="T43" fmla="*/ 1794 h 1800"/>
                <a:gd name="T44" fmla="*/ 1678 w 1832"/>
                <a:gd name="T45" fmla="*/ 1789 h 1800"/>
                <a:gd name="T46" fmla="*/ 1701 w 1832"/>
                <a:gd name="T47" fmla="*/ 1783 h 1800"/>
                <a:gd name="T48" fmla="*/ 1722 w 1832"/>
                <a:gd name="T49" fmla="*/ 1776 h 1800"/>
                <a:gd name="T50" fmla="*/ 1740 w 1832"/>
                <a:gd name="T51" fmla="*/ 1766 h 1800"/>
                <a:gd name="T52" fmla="*/ 1749 w 1832"/>
                <a:gd name="T53" fmla="*/ 1760 h 1800"/>
                <a:gd name="T54" fmla="*/ 1757 w 1832"/>
                <a:gd name="T55" fmla="*/ 1754 h 1800"/>
                <a:gd name="T56" fmla="*/ 1764 w 1832"/>
                <a:gd name="T57" fmla="*/ 1748 h 1800"/>
                <a:gd name="T58" fmla="*/ 1772 w 1832"/>
                <a:gd name="T59" fmla="*/ 1741 h 1800"/>
                <a:gd name="T60" fmla="*/ 1778 w 1832"/>
                <a:gd name="T61" fmla="*/ 1734 h 1800"/>
                <a:gd name="T62" fmla="*/ 1783 w 1832"/>
                <a:gd name="T63" fmla="*/ 1725 h 1800"/>
                <a:gd name="T64" fmla="*/ 1783 w 1832"/>
                <a:gd name="T65" fmla="*/ 1725 h 1800"/>
                <a:gd name="T66" fmla="*/ 1792 w 1832"/>
                <a:gd name="T67" fmla="*/ 1710 h 1800"/>
                <a:gd name="T68" fmla="*/ 1799 w 1832"/>
                <a:gd name="T69" fmla="*/ 1693 h 1800"/>
                <a:gd name="T70" fmla="*/ 1807 w 1832"/>
                <a:gd name="T71" fmla="*/ 1677 h 1800"/>
                <a:gd name="T72" fmla="*/ 1814 w 1832"/>
                <a:gd name="T73" fmla="*/ 1661 h 1800"/>
                <a:gd name="T74" fmla="*/ 1819 w 1832"/>
                <a:gd name="T75" fmla="*/ 1646 h 1800"/>
                <a:gd name="T76" fmla="*/ 1822 w 1832"/>
                <a:gd name="T77" fmla="*/ 1631 h 1800"/>
                <a:gd name="T78" fmla="*/ 1829 w 1832"/>
                <a:gd name="T79" fmla="*/ 1602 h 1800"/>
                <a:gd name="T80" fmla="*/ 1832 w 1832"/>
                <a:gd name="T81" fmla="*/ 1576 h 1800"/>
                <a:gd name="T82" fmla="*/ 1832 w 1832"/>
                <a:gd name="T83" fmla="*/ 1551 h 1800"/>
                <a:gd name="T84" fmla="*/ 1831 w 1832"/>
                <a:gd name="T85" fmla="*/ 1528 h 1800"/>
                <a:gd name="T86" fmla="*/ 1827 w 1832"/>
                <a:gd name="T87" fmla="*/ 1507 h 1800"/>
                <a:gd name="T88" fmla="*/ 1827 w 1832"/>
                <a:gd name="T89" fmla="*/ 1507 h 1800"/>
                <a:gd name="T90" fmla="*/ 1823 w 1832"/>
                <a:gd name="T91" fmla="*/ 1482 h 1800"/>
                <a:gd name="T92" fmla="*/ 1816 w 1832"/>
                <a:gd name="T93" fmla="*/ 1429 h 1800"/>
                <a:gd name="T94" fmla="*/ 1795 w 1832"/>
                <a:gd name="T95" fmla="*/ 1253 h 1800"/>
                <a:gd name="T96" fmla="*/ 1733 w 1832"/>
                <a:gd name="T97" fmla="*/ 747 h 1800"/>
                <a:gd name="T98" fmla="*/ 1649 w 1832"/>
                <a:gd name="T99" fmla="*/ 25 h 1800"/>
                <a:gd name="T100" fmla="*/ 319 w 1832"/>
                <a:gd name="T101" fmla="*/ 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2" h="1800">
                  <a:moveTo>
                    <a:pt x="319" y="0"/>
                  </a:moveTo>
                  <a:lnTo>
                    <a:pt x="0" y="1629"/>
                  </a:lnTo>
                  <a:lnTo>
                    <a:pt x="85" y="1742"/>
                  </a:lnTo>
                  <a:lnTo>
                    <a:pt x="401" y="1778"/>
                  </a:lnTo>
                  <a:lnTo>
                    <a:pt x="401" y="1778"/>
                  </a:lnTo>
                  <a:lnTo>
                    <a:pt x="532" y="1777"/>
                  </a:lnTo>
                  <a:lnTo>
                    <a:pt x="672" y="1776"/>
                  </a:lnTo>
                  <a:lnTo>
                    <a:pt x="835" y="1775"/>
                  </a:lnTo>
                  <a:lnTo>
                    <a:pt x="1006" y="1775"/>
                  </a:lnTo>
                  <a:lnTo>
                    <a:pt x="1167" y="1777"/>
                  </a:lnTo>
                  <a:lnTo>
                    <a:pt x="1238" y="1778"/>
                  </a:lnTo>
                  <a:lnTo>
                    <a:pt x="1301" y="1781"/>
                  </a:lnTo>
                  <a:lnTo>
                    <a:pt x="1353" y="1783"/>
                  </a:lnTo>
                  <a:lnTo>
                    <a:pt x="1390" y="1787"/>
                  </a:lnTo>
                  <a:lnTo>
                    <a:pt x="1390" y="1787"/>
                  </a:lnTo>
                  <a:lnTo>
                    <a:pt x="1452" y="1793"/>
                  </a:lnTo>
                  <a:lnTo>
                    <a:pt x="1513" y="1797"/>
                  </a:lnTo>
                  <a:lnTo>
                    <a:pt x="1543" y="1799"/>
                  </a:lnTo>
                  <a:lnTo>
                    <a:pt x="1572" y="1800"/>
                  </a:lnTo>
                  <a:lnTo>
                    <a:pt x="1600" y="1799"/>
                  </a:lnTo>
                  <a:lnTo>
                    <a:pt x="1627" y="1796"/>
                  </a:lnTo>
                  <a:lnTo>
                    <a:pt x="1654" y="1794"/>
                  </a:lnTo>
                  <a:lnTo>
                    <a:pt x="1678" y="1789"/>
                  </a:lnTo>
                  <a:lnTo>
                    <a:pt x="1701" y="1783"/>
                  </a:lnTo>
                  <a:lnTo>
                    <a:pt x="1722" y="1776"/>
                  </a:lnTo>
                  <a:lnTo>
                    <a:pt x="1740" y="1766"/>
                  </a:lnTo>
                  <a:lnTo>
                    <a:pt x="1749" y="1760"/>
                  </a:lnTo>
                  <a:lnTo>
                    <a:pt x="1757" y="1754"/>
                  </a:lnTo>
                  <a:lnTo>
                    <a:pt x="1764" y="1748"/>
                  </a:lnTo>
                  <a:lnTo>
                    <a:pt x="1772" y="1741"/>
                  </a:lnTo>
                  <a:lnTo>
                    <a:pt x="1778" y="1734"/>
                  </a:lnTo>
                  <a:lnTo>
                    <a:pt x="1783" y="1725"/>
                  </a:lnTo>
                  <a:lnTo>
                    <a:pt x="1783" y="1725"/>
                  </a:lnTo>
                  <a:lnTo>
                    <a:pt x="1792" y="1710"/>
                  </a:lnTo>
                  <a:lnTo>
                    <a:pt x="1799" y="1693"/>
                  </a:lnTo>
                  <a:lnTo>
                    <a:pt x="1807" y="1677"/>
                  </a:lnTo>
                  <a:lnTo>
                    <a:pt x="1814" y="1661"/>
                  </a:lnTo>
                  <a:lnTo>
                    <a:pt x="1819" y="1646"/>
                  </a:lnTo>
                  <a:lnTo>
                    <a:pt x="1822" y="1631"/>
                  </a:lnTo>
                  <a:lnTo>
                    <a:pt x="1829" y="1602"/>
                  </a:lnTo>
                  <a:lnTo>
                    <a:pt x="1832" y="1576"/>
                  </a:lnTo>
                  <a:lnTo>
                    <a:pt x="1832" y="1551"/>
                  </a:lnTo>
                  <a:lnTo>
                    <a:pt x="1831" y="1528"/>
                  </a:lnTo>
                  <a:lnTo>
                    <a:pt x="1827" y="1507"/>
                  </a:lnTo>
                  <a:lnTo>
                    <a:pt x="1827" y="1507"/>
                  </a:lnTo>
                  <a:lnTo>
                    <a:pt x="1823" y="1482"/>
                  </a:lnTo>
                  <a:lnTo>
                    <a:pt x="1816" y="1429"/>
                  </a:lnTo>
                  <a:lnTo>
                    <a:pt x="1795" y="1253"/>
                  </a:lnTo>
                  <a:lnTo>
                    <a:pt x="1733" y="747"/>
                  </a:lnTo>
                  <a:lnTo>
                    <a:pt x="1649" y="25"/>
                  </a:lnTo>
                  <a:lnTo>
                    <a:pt x="319" y="0"/>
                  </a:lnTo>
                  <a:close/>
                </a:path>
              </a:pathLst>
            </a:custGeom>
            <a:solidFill>
              <a:srgbClr val="808285"/>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p>
              <a:pPr defTabSz="1219200"/>
              <a:endParaRPr lang="en-US" sz="2400">
                <a:solidFill>
                  <a:prstClr val="black"/>
                </a:solidFill>
                <a:cs typeface="+mn-ea"/>
                <a:sym typeface="+mn-lt"/>
              </a:endParaRPr>
            </a:p>
          </p:txBody>
        </p:sp>
        <p:sp>
          <p:nvSpPr>
            <p:cNvPr id="18" name="iṣľíḋe"/>
            <p:cNvSpPr/>
            <p:nvPr/>
          </p:nvSpPr>
          <p:spPr bwMode="auto">
            <a:xfrm>
              <a:off x="698" y="3103"/>
              <a:ext cx="4214" cy="4183"/>
            </a:xfrm>
            <a:custGeom>
              <a:avLst/>
              <a:gdLst>
                <a:gd name="T0" fmla="*/ 328 w 1851"/>
                <a:gd name="T1" fmla="*/ 12 h 1839"/>
                <a:gd name="T2" fmla="*/ 1667 w 1851"/>
                <a:gd name="T3" fmla="*/ 0 h 1839"/>
                <a:gd name="T4" fmla="*/ 1851 w 1851"/>
                <a:gd name="T5" fmla="*/ 1588 h 1839"/>
                <a:gd name="T6" fmla="*/ 1851 w 1851"/>
                <a:gd name="T7" fmla="*/ 1588 h 1839"/>
                <a:gd name="T8" fmla="*/ 1849 w 1851"/>
                <a:gd name="T9" fmla="*/ 1597 h 1839"/>
                <a:gd name="T10" fmla="*/ 1842 w 1851"/>
                <a:gd name="T11" fmla="*/ 1620 h 1839"/>
                <a:gd name="T12" fmla="*/ 1836 w 1851"/>
                <a:gd name="T13" fmla="*/ 1635 h 1839"/>
                <a:gd name="T14" fmla="*/ 1829 w 1851"/>
                <a:gd name="T15" fmla="*/ 1653 h 1839"/>
                <a:gd name="T16" fmla="*/ 1819 w 1851"/>
                <a:gd name="T17" fmla="*/ 1674 h 1839"/>
                <a:gd name="T18" fmla="*/ 1808 w 1851"/>
                <a:gd name="T19" fmla="*/ 1694 h 1839"/>
                <a:gd name="T20" fmla="*/ 1794 w 1851"/>
                <a:gd name="T21" fmla="*/ 1715 h 1839"/>
                <a:gd name="T22" fmla="*/ 1778 w 1851"/>
                <a:gd name="T23" fmla="*/ 1736 h 1839"/>
                <a:gd name="T24" fmla="*/ 1760 w 1851"/>
                <a:gd name="T25" fmla="*/ 1757 h 1839"/>
                <a:gd name="T26" fmla="*/ 1738 w 1851"/>
                <a:gd name="T27" fmla="*/ 1777 h 1839"/>
                <a:gd name="T28" fmla="*/ 1728 w 1851"/>
                <a:gd name="T29" fmla="*/ 1787 h 1839"/>
                <a:gd name="T30" fmla="*/ 1714 w 1851"/>
                <a:gd name="T31" fmla="*/ 1795 h 1839"/>
                <a:gd name="T32" fmla="*/ 1702 w 1851"/>
                <a:gd name="T33" fmla="*/ 1804 h 1839"/>
                <a:gd name="T34" fmla="*/ 1688 w 1851"/>
                <a:gd name="T35" fmla="*/ 1812 h 1839"/>
                <a:gd name="T36" fmla="*/ 1673 w 1851"/>
                <a:gd name="T37" fmla="*/ 1819 h 1839"/>
                <a:gd name="T38" fmla="*/ 1658 w 1851"/>
                <a:gd name="T39" fmla="*/ 1825 h 1839"/>
                <a:gd name="T40" fmla="*/ 1642 w 1851"/>
                <a:gd name="T41" fmla="*/ 1831 h 1839"/>
                <a:gd name="T42" fmla="*/ 1625 w 1851"/>
                <a:gd name="T43" fmla="*/ 1836 h 1839"/>
                <a:gd name="T44" fmla="*/ 1625 w 1851"/>
                <a:gd name="T45" fmla="*/ 1836 h 1839"/>
                <a:gd name="T46" fmla="*/ 1577 w 1851"/>
                <a:gd name="T47" fmla="*/ 1839 h 1839"/>
                <a:gd name="T48" fmla="*/ 1528 w 1851"/>
                <a:gd name="T49" fmla="*/ 1839 h 1839"/>
                <a:gd name="T50" fmla="*/ 1476 w 1851"/>
                <a:gd name="T51" fmla="*/ 1837 h 1839"/>
                <a:gd name="T52" fmla="*/ 1425 w 1851"/>
                <a:gd name="T53" fmla="*/ 1835 h 1839"/>
                <a:gd name="T54" fmla="*/ 1318 w 1851"/>
                <a:gd name="T55" fmla="*/ 1829 h 1839"/>
                <a:gd name="T56" fmla="*/ 1210 w 1851"/>
                <a:gd name="T57" fmla="*/ 1822 h 1839"/>
                <a:gd name="T58" fmla="*/ 1098 w 1851"/>
                <a:gd name="T59" fmla="*/ 1813 h 1839"/>
                <a:gd name="T60" fmla="*/ 986 w 1851"/>
                <a:gd name="T61" fmla="*/ 1807 h 1839"/>
                <a:gd name="T62" fmla="*/ 930 w 1851"/>
                <a:gd name="T63" fmla="*/ 1806 h 1839"/>
                <a:gd name="T64" fmla="*/ 872 w 1851"/>
                <a:gd name="T65" fmla="*/ 1805 h 1839"/>
                <a:gd name="T66" fmla="*/ 815 w 1851"/>
                <a:gd name="T67" fmla="*/ 1805 h 1839"/>
                <a:gd name="T68" fmla="*/ 759 w 1851"/>
                <a:gd name="T69" fmla="*/ 1806 h 1839"/>
                <a:gd name="T70" fmla="*/ 759 w 1851"/>
                <a:gd name="T71" fmla="*/ 1806 h 1839"/>
                <a:gd name="T72" fmla="*/ 700 w 1851"/>
                <a:gd name="T73" fmla="*/ 1809 h 1839"/>
                <a:gd name="T74" fmla="*/ 638 w 1851"/>
                <a:gd name="T75" fmla="*/ 1809 h 1839"/>
                <a:gd name="T76" fmla="*/ 576 w 1851"/>
                <a:gd name="T77" fmla="*/ 1809 h 1839"/>
                <a:gd name="T78" fmla="*/ 512 w 1851"/>
                <a:gd name="T79" fmla="*/ 1807 h 1839"/>
                <a:gd name="T80" fmla="*/ 386 w 1851"/>
                <a:gd name="T81" fmla="*/ 1804 h 1839"/>
                <a:gd name="T82" fmla="*/ 266 w 1851"/>
                <a:gd name="T83" fmla="*/ 1799 h 1839"/>
                <a:gd name="T84" fmla="*/ 160 w 1851"/>
                <a:gd name="T85" fmla="*/ 1793 h 1839"/>
                <a:gd name="T86" fmla="*/ 76 w 1851"/>
                <a:gd name="T87" fmla="*/ 1788 h 1839"/>
                <a:gd name="T88" fmla="*/ 0 w 1851"/>
                <a:gd name="T89" fmla="*/ 1782 h 1839"/>
                <a:gd name="T90" fmla="*/ 328 w 1851"/>
                <a:gd name="T91" fmla="*/ 12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1" h="1839">
                  <a:moveTo>
                    <a:pt x="328" y="12"/>
                  </a:moveTo>
                  <a:lnTo>
                    <a:pt x="1667" y="0"/>
                  </a:lnTo>
                  <a:lnTo>
                    <a:pt x="1851" y="1588"/>
                  </a:lnTo>
                  <a:lnTo>
                    <a:pt x="1851" y="1588"/>
                  </a:lnTo>
                  <a:lnTo>
                    <a:pt x="1849" y="1597"/>
                  </a:lnTo>
                  <a:lnTo>
                    <a:pt x="1842" y="1620"/>
                  </a:lnTo>
                  <a:lnTo>
                    <a:pt x="1836" y="1635"/>
                  </a:lnTo>
                  <a:lnTo>
                    <a:pt x="1829" y="1653"/>
                  </a:lnTo>
                  <a:lnTo>
                    <a:pt x="1819" y="1674"/>
                  </a:lnTo>
                  <a:lnTo>
                    <a:pt x="1808" y="1694"/>
                  </a:lnTo>
                  <a:lnTo>
                    <a:pt x="1794" y="1715"/>
                  </a:lnTo>
                  <a:lnTo>
                    <a:pt x="1778" y="1736"/>
                  </a:lnTo>
                  <a:lnTo>
                    <a:pt x="1760" y="1757"/>
                  </a:lnTo>
                  <a:lnTo>
                    <a:pt x="1738" y="1777"/>
                  </a:lnTo>
                  <a:lnTo>
                    <a:pt x="1728" y="1787"/>
                  </a:lnTo>
                  <a:lnTo>
                    <a:pt x="1714" y="1795"/>
                  </a:lnTo>
                  <a:lnTo>
                    <a:pt x="1702" y="1804"/>
                  </a:lnTo>
                  <a:lnTo>
                    <a:pt x="1688" y="1812"/>
                  </a:lnTo>
                  <a:lnTo>
                    <a:pt x="1673" y="1819"/>
                  </a:lnTo>
                  <a:lnTo>
                    <a:pt x="1658" y="1825"/>
                  </a:lnTo>
                  <a:lnTo>
                    <a:pt x="1642" y="1831"/>
                  </a:lnTo>
                  <a:lnTo>
                    <a:pt x="1625" y="1836"/>
                  </a:lnTo>
                  <a:lnTo>
                    <a:pt x="1625" y="1836"/>
                  </a:lnTo>
                  <a:lnTo>
                    <a:pt x="1577" y="1839"/>
                  </a:lnTo>
                  <a:lnTo>
                    <a:pt x="1528" y="1839"/>
                  </a:lnTo>
                  <a:lnTo>
                    <a:pt x="1476" y="1837"/>
                  </a:lnTo>
                  <a:lnTo>
                    <a:pt x="1425" y="1835"/>
                  </a:lnTo>
                  <a:lnTo>
                    <a:pt x="1318" y="1829"/>
                  </a:lnTo>
                  <a:lnTo>
                    <a:pt x="1210" y="1822"/>
                  </a:lnTo>
                  <a:lnTo>
                    <a:pt x="1098" y="1813"/>
                  </a:lnTo>
                  <a:lnTo>
                    <a:pt x="986" y="1807"/>
                  </a:lnTo>
                  <a:lnTo>
                    <a:pt x="930" y="1806"/>
                  </a:lnTo>
                  <a:lnTo>
                    <a:pt x="872" y="1805"/>
                  </a:lnTo>
                  <a:lnTo>
                    <a:pt x="815" y="1805"/>
                  </a:lnTo>
                  <a:lnTo>
                    <a:pt x="759" y="1806"/>
                  </a:lnTo>
                  <a:lnTo>
                    <a:pt x="759" y="1806"/>
                  </a:lnTo>
                  <a:lnTo>
                    <a:pt x="700" y="1809"/>
                  </a:lnTo>
                  <a:lnTo>
                    <a:pt x="638" y="1809"/>
                  </a:lnTo>
                  <a:lnTo>
                    <a:pt x="576" y="1809"/>
                  </a:lnTo>
                  <a:lnTo>
                    <a:pt x="512" y="1807"/>
                  </a:lnTo>
                  <a:lnTo>
                    <a:pt x="386" y="1804"/>
                  </a:lnTo>
                  <a:lnTo>
                    <a:pt x="266" y="1799"/>
                  </a:lnTo>
                  <a:lnTo>
                    <a:pt x="160" y="1793"/>
                  </a:lnTo>
                  <a:lnTo>
                    <a:pt x="76" y="1788"/>
                  </a:lnTo>
                  <a:lnTo>
                    <a:pt x="0" y="1782"/>
                  </a:lnTo>
                  <a:lnTo>
                    <a:pt x="328" y="12"/>
                  </a:lnTo>
                  <a:close/>
                </a:path>
              </a:pathLst>
            </a:custGeom>
            <a:solidFill>
              <a:schemeClr val="bg1">
                <a:lumMod val="95000"/>
              </a:schemeClr>
            </a:solidFill>
            <a:ln>
              <a:noFill/>
            </a:ln>
          </p:spPr>
          <p:txBody>
            <a:bodyPr vert="horz" wrap="square" lIns="121920" tIns="60960" rIns="121920" bIns="60960" numCol="1" anchor="t" anchorCtr="0" compatLnSpc="1">
              <a:normAutofit/>
            </a:bodyPr>
            <a:lstStyle/>
            <a:p>
              <a:pPr defTabSz="1219200"/>
              <a:endParaRPr lang="en-US" sz="2400" dirty="0">
                <a:solidFill>
                  <a:prstClr val="black"/>
                </a:solidFill>
                <a:cs typeface="+mn-ea"/>
                <a:sym typeface="+mn-lt"/>
              </a:endParaRPr>
            </a:p>
          </p:txBody>
        </p:sp>
        <p:sp>
          <p:nvSpPr>
            <p:cNvPr id="19" name="iśľîḍè"/>
            <p:cNvSpPr/>
            <p:nvPr/>
          </p:nvSpPr>
          <p:spPr bwMode="auto">
            <a:xfrm>
              <a:off x="2405" y="2739"/>
              <a:ext cx="1079" cy="460"/>
            </a:xfrm>
            <a:custGeom>
              <a:avLst/>
              <a:gdLst>
                <a:gd name="T0" fmla="*/ 365 w 475"/>
                <a:gd name="T1" fmla="*/ 69 h 204"/>
                <a:gd name="T2" fmla="*/ 306 w 475"/>
                <a:gd name="T3" fmla="*/ 67 h 204"/>
                <a:gd name="T4" fmla="*/ 291 w 475"/>
                <a:gd name="T5" fmla="*/ 63 h 204"/>
                <a:gd name="T6" fmla="*/ 285 w 475"/>
                <a:gd name="T7" fmla="*/ 51 h 204"/>
                <a:gd name="T8" fmla="*/ 280 w 475"/>
                <a:gd name="T9" fmla="*/ 20 h 204"/>
                <a:gd name="T10" fmla="*/ 267 w 475"/>
                <a:gd name="T11" fmla="*/ 8 h 204"/>
                <a:gd name="T12" fmla="*/ 252 w 475"/>
                <a:gd name="T13" fmla="*/ 3 h 204"/>
                <a:gd name="T14" fmla="*/ 226 w 475"/>
                <a:gd name="T15" fmla="*/ 0 h 204"/>
                <a:gd name="T16" fmla="*/ 197 w 475"/>
                <a:gd name="T17" fmla="*/ 9 h 204"/>
                <a:gd name="T18" fmla="*/ 183 w 475"/>
                <a:gd name="T19" fmla="*/ 28 h 204"/>
                <a:gd name="T20" fmla="*/ 182 w 475"/>
                <a:gd name="T21" fmla="*/ 44 h 204"/>
                <a:gd name="T22" fmla="*/ 179 w 475"/>
                <a:gd name="T23" fmla="*/ 63 h 204"/>
                <a:gd name="T24" fmla="*/ 167 w 475"/>
                <a:gd name="T25" fmla="*/ 71 h 204"/>
                <a:gd name="T26" fmla="*/ 119 w 475"/>
                <a:gd name="T27" fmla="*/ 77 h 204"/>
                <a:gd name="T28" fmla="*/ 75 w 475"/>
                <a:gd name="T29" fmla="*/ 87 h 204"/>
                <a:gd name="T30" fmla="*/ 63 w 475"/>
                <a:gd name="T31" fmla="*/ 93 h 204"/>
                <a:gd name="T32" fmla="*/ 23 w 475"/>
                <a:gd name="T33" fmla="*/ 135 h 204"/>
                <a:gd name="T34" fmla="*/ 1 w 475"/>
                <a:gd name="T35" fmla="*/ 170 h 204"/>
                <a:gd name="T36" fmla="*/ 0 w 475"/>
                <a:gd name="T37" fmla="*/ 177 h 204"/>
                <a:gd name="T38" fmla="*/ 8 w 475"/>
                <a:gd name="T39" fmla="*/ 191 h 204"/>
                <a:gd name="T40" fmla="*/ 31 w 475"/>
                <a:gd name="T41" fmla="*/ 201 h 204"/>
                <a:gd name="T42" fmla="*/ 99 w 475"/>
                <a:gd name="T43" fmla="*/ 204 h 204"/>
                <a:gd name="T44" fmla="*/ 420 w 475"/>
                <a:gd name="T45" fmla="*/ 198 h 204"/>
                <a:gd name="T46" fmla="*/ 444 w 475"/>
                <a:gd name="T47" fmla="*/ 195 h 204"/>
                <a:gd name="T48" fmla="*/ 465 w 475"/>
                <a:gd name="T49" fmla="*/ 182 h 204"/>
                <a:gd name="T50" fmla="*/ 474 w 475"/>
                <a:gd name="T51" fmla="*/ 164 h 204"/>
                <a:gd name="T52" fmla="*/ 473 w 475"/>
                <a:gd name="T53" fmla="*/ 151 h 204"/>
                <a:gd name="T54" fmla="*/ 447 w 475"/>
                <a:gd name="T55" fmla="*/ 115 h 204"/>
                <a:gd name="T56" fmla="*/ 409 w 475"/>
                <a:gd name="T57" fmla="*/ 81 h 204"/>
                <a:gd name="T58" fmla="*/ 383 w 475"/>
                <a:gd name="T59" fmla="*/ 71 h 204"/>
                <a:gd name="T60" fmla="*/ 236 w 475"/>
                <a:gd name="T61" fmla="*/ 57 h 204"/>
                <a:gd name="T62" fmla="*/ 221 w 475"/>
                <a:gd name="T63" fmla="*/ 53 h 204"/>
                <a:gd name="T64" fmla="*/ 212 w 475"/>
                <a:gd name="T65" fmla="*/ 45 h 204"/>
                <a:gd name="T66" fmla="*/ 209 w 475"/>
                <a:gd name="T67" fmla="*/ 37 h 204"/>
                <a:gd name="T68" fmla="*/ 214 w 475"/>
                <a:gd name="T69" fmla="*/ 26 h 204"/>
                <a:gd name="T70" fmla="*/ 225 w 475"/>
                <a:gd name="T71" fmla="*/ 17 h 204"/>
                <a:gd name="T72" fmla="*/ 236 w 475"/>
                <a:gd name="T73" fmla="*/ 16 h 204"/>
                <a:gd name="T74" fmla="*/ 250 w 475"/>
                <a:gd name="T75" fmla="*/ 20 h 204"/>
                <a:gd name="T76" fmla="*/ 260 w 475"/>
                <a:gd name="T77" fmla="*/ 28 h 204"/>
                <a:gd name="T78" fmla="*/ 262 w 475"/>
                <a:gd name="T79" fmla="*/ 37 h 204"/>
                <a:gd name="T80" fmla="*/ 258 w 475"/>
                <a:gd name="T81" fmla="*/ 49 h 204"/>
                <a:gd name="T82" fmla="*/ 246 w 475"/>
                <a:gd name="T83" fmla="*/ 56 h 204"/>
                <a:gd name="T84" fmla="*/ 236 w 475"/>
                <a:gd name="T85" fmla="*/ 5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5" h="204">
                  <a:moveTo>
                    <a:pt x="383" y="71"/>
                  </a:moveTo>
                  <a:lnTo>
                    <a:pt x="383" y="71"/>
                  </a:lnTo>
                  <a:lnTo>
                    <a:pt x="365" y="69"/>
                  </a:lnTo>
                  <a:lnTo>
                    <a:pt x="350" y="68"/>
                  </a:lnTo>
                  <a:lnTo>
                    <a:pt x="325" y="67"/>
                  </a:lnTo>
                  <a:lnTo>
                    <a:pt x="306" y="67"/>
                  </a:lnTo>
                  <a:lnTo>
                    <a:pt x="299" y="65"/>
                  </a:lnTo>
                  <a:lnTo>
                    <a:pt x="291" y="63"/>
                  </a:lnTo>
                  <a:lnTo>
                    <a:pt x="291" y="63"/>
                  </a:lnTo>
                  <a:lnTo>
                    <a:pt x="289" y="61"/>
                  </a:lnTo>
                  <a:lnTo>
                    <a:pt x="286" y="58"/>
                  </a:lnTo>
                  <a:lnTo>
                    <a:pt x="285" y="51"/>
                  </a:lnTo>
                  <a:lnTo>
                    <a:pt x="284" y="34"/>
                  </a:lnTo>
                  <a:lnTo>
                    <a:pt x="282" y="25"/>
                  </a:lnTo>
                  <a:lnTo>
                    <a:pt x="280" y="20"/>
                  </a:lnTo>
                  <a:lnTo>
                    <a:pt x="277" y="15"/>
                  </a:lnTo>
                  <a:lnTo>
                    <a:pt x="273" y="11"/>
                  </a:lnTo>
                  <a:lnTo>
                    <a:pt x="267" y="8"/>
                  </a:lnTo>
                  <a:lnTo>
                    <a:pt x="260" y="5"/>
                  </a:lnTo>
                  <a:lnTo>
                    <a:pt x="252" y="3"/>
                  </a:lnTo>
                  <a:lnTo>
                    <a:pt x="252" y="3"/>
                  </a:lnTo>
                  <a:lnTo>
                    <a:pt x="243" y="0"/>
                  </a:lnTo>
                  <a:lnTo>
                    <a:pt x="235" y="0"/>
                  </a:lnTo>
                  <a:lnTo>
                    <a:pt x="226" y="0"/>
                  </a:lnTo>
                  <a:lnTo>
                    <a:pt x="220" y="0"/>
                  </a:lnTo>
                  <a:lnTo>
                    <a:pt x="207" y="4"/>
                  </a:lnTo>
                  <a:lnTo>
                    <a:pt x="197" y="9"/>
                  </a:lnTo>
                  <a:lnTo>
                    <a:pt x="190" y="15"/>
                  </a:lnTo>
                  <a:lnTo>
                    <a:pt x="185" y="22"/>
                  </a:lnTo>
                  <a:lnTo>
                    <a:pt x="183" y="28"/>
                  </a:lnTo>
                  <a:lnTo>
                    <a:pt x="181" y="34"/>
                  </a:lnTo>
                  <a:lnTo>
                    <a:pt x="181" y="34"/>
                  </a:lnTo>
                  <a:lnTo>
                    <a:pt x="182" y="44"/>
                  </a:lnTo>
                  <a:lnTo>
                    <a:pt x="183" y="53"/>
                  </a:lnTo>
                  <a:lnTo>
                    <a:pt x="182" y="58"/>
                  </a:lnTo>
                  <a:lnTo>
                    <a:pt x="179" y="63"/>
                  </a:lnTo>
                  <a:lnTo>
                    <a:pt x="175" y="67"/>
                  </a:lnTo>
                  <a:lnTo>
                    <a:pt x="167" y="71"/>
                  </a:lnTo>
                  <a:lnTo>
                    <a:pt x="167" y="71"/>
                  </a:lnTo>
                  <a:lnTo>
                    <a:pt x="159" y="74"/>
                  </a:lnTo>
                  <a:lnTo>
                    <a:pt x="148" y="75"/>
                  </a:lnTo>
                  <a:lnTo>
                    <a:pt x="119" y="77"/>
                  </a:lnTo>
                  <a:lnTo>
                    <a:pt x="104" y="80"/>
                  </a:lnTo>
                  <a:lnTo>
                    <a:pt x="88" y="83"/>
                  </a:lnTo>
                  <a:lnTo>
                    <a:pt x="75" y="87"/>
                  </a:lnTo>
                  <a:lnTo>
                    <a:pt x="69" y="91"/>
                  </a:lnTo>
                  <a:lnTo>
                    <a:pt x="63" y="93"/>
                  </a:lnTo>
                  <a:lnTo>
                    <a:pt x="63" y="93"/>
                  </a:lnTo>
                  <a:lnTo>
                    <a:pt x="48" y="105"/>
                  </a:lnTo>
                  <a:lnTo>
                    <a:pt x="35" y="120"/>
                  </a:lnTo>
                  <a:lnTo>
                    <a:pt x="23" y="135"/>
                  </a:lnTo>
                  <a:lnTo>
                    <a:pt x="12" y="151"/>
                  </a:lnTo>
                  <a:lnTo>
                    <a:pt x="12" y="151"/>
                  </a:lnTo>
                  <a:lnTo>
                    <a:pt x="1" y="170"/>
                  </a:lnTo>
                  <a:lnTo>
                    <a:pt x="1" y="170"/>
                  </a:lnTo>
                  <a:lnTo>
                    <a:pt x="0" y="174"/>
                  </a:lnTo>
                  <a:lnTo>
                    <a:pt x="0" y="177"/>
                  </a:lnTo>
                  <a:lnTo>
                    <a:pt x="0" y="181"/>
                  </a:lnTo>
                  <a:lnTo>
                    <a:pt x="2" y="185"/>
                  </a:lnTo>
                  <a:lnTo>
                    <a:pt x="8" y="191"/>
                  </a:lnTo>
                  <a:lnTo>
                    <a:pt x="16" y="195"/>
                  </a:lnTo>
                  <a:lnTo>
                    <a:pt x="24" y="199"/>
                  </a:lnTo>
                  <a:lnTo>
                    <a:pt x="31" y="201"/>
                  </a:lnTo>
                  <a:lnTo>
                    <a:pt x="39" y="204"/>
                  </a:lnTo>
                  <a:lnTo>
                    <a:pt x="39" y="204"/>
                  </a:lnTo>
                  <a:lnTo>
                    <a:pt x="99" y="204"/>
                  </a:lnTo>
                  <a:lnTo>
                    <a:pt x="232" y="203"/>
                  </a:lnTo>
                  <a:lnTo>
                    <a:pt x="371" y="200"/>
                  </a:lnTo>
                  <a:lnTo>
                    <a:pt x="420" y="198"/>
                  </a:lnTo>
                  <a:lnTo>
                    <a:pt x="436" y="197"/>
                  </a:lnTo>
                  <a:lnTo>
                    <a:pt x="444" y="195"/>
                  </a:lnTo>
                  <a:lnTo>
                    <a:pt x="444" y="195"/>
                  </a:lnTo>
                  <a:lnTo>
                    <a:pt x="453" y="192"/>
                  </a:lnTo>
                  <a:lnTo>
                    <a:pt x="460" y="187"/>
                  </a:lnTo>
                  <a:lnTo>
                    <a:pt x="465" y="182"/>
                  </a:lnTo>
                  <a:lnTo>
                    <a:pt x="469" y="176"/>
                  </a:lnTo>
                  <a:lnTo>
                    <a:pt x="472" y="170"/>
                  </a:lnTo>
                  <a:lnTo>
                    <a:pt x="474" y="164"/>
                  </a:lnTo>
                  <a:lnTo>
                    <a:pt x="475" y="157"/>
                  </a:lnTo>
                  <a:lnTo>
                    <a:pt x="475" y="157"/>
                  </a:lnTo>
                  <a:lnTo>
                    <a:pt x="473" y="151"/>
                  </a:lnTo>
                  <a:lnTo>
                    <a:pt x="468" y="141"/>
                  </a:lnTo>
                  <a:lnTo>
                    <a:pt x="459" y="129"/>
                  </a:lnTo>
                  <a:lnTo>
                    <a:pt x="447" y="115"/>
                  </a:lnTo>
                  <a:lnTo>
                    <a:pt x="433" y="100"/>
                  </a:lnTo>
                  <a:lnTo>
                    <a:pt x="418" y="87"/>
                  </a:lnTo>
                  <a:lnTo>
                    <a:pt x="409" y="81"/>
                  </a:lnTo>
                  <a:lnTo>
                    <a:pt x="401" y="77"/>
                  </a:lnTo>
                  <a:lnTo>
                    <a:pt x="391" y="74"/>
                  </a:lnTo>
                  <a:lnTo>
                    <a:pt x="383" y="71"/>
                  </a:lnTo>
                  <a:lnTo>
                    <a:pt x="383" y="71"/>
                  </a:lnTo>
                  <a:close/>
                  <a:moveTo>
                    <a:pt x="236" y="57"/>
                  </a:moveTo>
                  <a:lnTo>
                    <a:pt x="236" y="57"/>
                  </a:lnTo>
                  <a:lnTo>
                    <a:pt x="230" y="57"/>
                  </a:lnTo>
                  <a:lnTo>
                    <a:pt x="225" y="56"/>
                  </a:lnTo>
                  <a:lnTo>
                    <a:pt x="221" y="53"/>
                  </a:lnTo>
                  <a:lnTo>
                    <a:pt x="217" y="51"/>
                  </a:lnTo>
                  <a:lnTo>
                    <a:pt x="214" y="49"/>
                  </a:lnTo>
                  <a:lnTo>
                    <a:pt x="212" y="45"/>
                  </a:lnTo>
                  <a:lnTo>
                    <a:pt x="209" y="41"/>
                  </a:lnTo>
                  <a:lnTo>
                    <a:pt x="209" y="37"/>
                  </a:lnTo>
                  <a:lnTo>
                    <a:pt x="209" y="37"/>
                  </a:lnTo>
                  <a:lnTo>
                    <a:pt x="209" y="33"/>
                  </a:lnTo>
                  <a:lnTo>
                    <a:pt x="212" y="28"/>
                  </a:lnTo>
                  <a:lnTo>
                    <a:pt x="214" y="26"/>
                  </a:lnTo>
                  <a:lnTo>
                    <a:pt x="217" y="22"/>
                  </a:lnTo>
                  <a:lnTo>
                    <a:pt x="221" y="20"/>
                  </a:lnTo>
                  <a:lnTo>
                    <a:pt x="225" y="17"/>
                  </a:lnTo>
                  <a:lnTo>
                    <a:pt x="230" y="16"/>
                  </a:lnTo>
                  <a:lnTo>
                    <a:pt x="236" y="16"/>
                  </a:lnTo>
                  <a:lnTo>
                    <a:pt x="236" y="16"/>
                  </a:lnTo>
                  <a:lnTo>
                    <a:pt x="241" y="16"/>
                  </a:lnTo>
                  <a:lnTo>
                    <a:pt x="246" y="17"/>
                  </a:lnTo>
                  <a:lnTo>
                    <a:pt x="250" y="20"/>
                  </a:lnTo>
                  <a:lnTo>
                    <a:pt x="254" y="22"/>
                  </a:lnTo>
                  <a:lnTo>
                    <a:pt x="258" y="26"/>
                  </a:lnTo>
                  <a:lnTo>
                    <a:pt x="260" y="28"/>
                  </a:lnTo>
                  <a:lnTo>
                    <a:pt x="261" y="33"/>
                  </a:lnTo>
                  <a:lnTo>
                    <a:pt x="262" y="37"/>
                  </a:lnTo>
                  <a:lnTo>
                    <a:pt x="262" y="37"/>
                  </a:lnTo>
                  <a:lnTo>
                    <a:pt x="261" y="41"/>
                  </a:lnTo>
                  <a:lnTo>
                    <a:pt x="260" y="45"/>
                  </a:lnTo>
                  <a:lnTo>
                    <a:pt x="258" y="49"/>
                  </a:lnTo>
                  <a:lnTo>
                    <a:pt x="254" y="51"/>
                  </a:lnTo>
                  <a:lnTo>
                    <a:pt x="250" y="53"/>
                  </a:lnTo>
                  <a:lnTo>
                    <a:pt x="246" y="56"/>
                  </a:lnTo>
                  <a:lnTo>
                    <a:pt x="241" y="57"/>
                  </a:lnTo>
                  <a:lnTo>
                    <a:pt x="236" y="57"/>
                  </a:lnTo>
                  <a:lnTo>
                    <a:pt x="236" y="57"/>
                  </a:lnTo>
                  <a:close/>
                </a:path>
              </a:pathLst>
            </a:custGeom>
            <a:solidFill>
              <a:schemeClr val="bg1">
                <a:lumMod val="75000"/>
              </a:schemeClr>
            </a:solidFill>
            <a:ln>
              <a:noFill/>
            </a:ln>
          </p:spPr>
          <p:txBody>
            <a:bodyPr vert="horz" wrap="square" lIns="121920" tIns="60960" rIns="121920" bIns="60960" numCol="1" anchor="t" anchorCtr="0" compatLnSpc="1">
              <a:normAutofit fontScale="87500" lnSpcReduction="20000"/>
            </a:bodyPr>
            <a:lstStyle/>
            <a:p>
              <a:pPr defTabSz="1219200"/>
              <a:endParaRPr lang="en-US" sz="2400">
                <a:solidFill>
                  <a:prstClr val="black"/>
                </a:solidFill>
                <a:cs typeface="+mn-ea"/>
                <a:sym typeface="+mn-lt"/>
              </a:endParaRPr>
            </a:p>
          </p:txBody>
        </p:sp>
        <p:sp>
          <p:nvSpPr>
            <p:cNvPr id="20" name="îŝlîḋe"/>
            <p:cNvSpPr/>
            <p:nvPr/>
          </p:nvSpPr>
          <p:spPr bwMode="auto">
            <a:xfrm>
              <a:off x="4362" y="6708"/>
              <a:ext cx="551" cy="578"/>
            </a:xfrm>
            <a:custGeom>
              <a:avLst/>
              <a:gdLst>
                <a:gd name="T0" fmla="*/ 87 w 241"/>
                <a:gd name="T1" fmla="*/ 0 h 254"/>
                <a:gd name="T2" fmla="*/ 87 w 241"/>
                <a:gd name="T3" fmla="*/ 0 h 254"/>
                <a:gd name="T4" fmla="*/ 89 w 241"/>
                <a:gd name="T5" fmla="*/ 10 h 254"/>
                <a:gd name="T6" fmla="*/ 89 w 241"/>
                <a:gd name="T7" fmla="*/ 32 h 254"/>
                <a:gd name="T8" fmla="*/ 89 w 241"/>
                <a:gd name="T9" fmla="*/ 63 h 254"/>
                <a:gd name="T10" fmla="*/ 86 w 241"/>
                <a:gd name="T11" fmla="*/ 81 h 254"/>
                <a:gd name="T12" fmla="*/ 84 w 241"/>
                <a:gd name="T13" fmla="*/ 100 h 254"/>
                <a:gd name="T14" fmla="*/ 80 w 241"/>
                <a:gd name="T15" fmla="*/ 121 h 254"/>
                <a:gd name="T16" fmla="*/ 75 w 241"/>
                <a:gd name="T17" fmla="*/ 141 h 254"/>
                <a:gd name="T18" fmla="*/ 68 w 241"/>
                <a:gd name="T19" fmla="*/ 163 h 254"/>
                <a:gd name="T20" fmla="*/ 59 w 241"/>
                <a:gd name="T21" fmla="*/ 183 h 254"/>
                <a:gd name="T22" fmla="*/ 48 w 241"/>
                <a:gd name="T23" fmla="*/ 203 h 254"/>
                <a:gd name="T24" fmla="*/ 34 w 241"/>
                <a:gd name="T25" fmla="*/ 222 h 254"/>
                <a:gd name="T26" fmla="*/ 26 w 241"/>
                <a:gd name="T27" fmla="*/ 230 h 254"/>
                <a:gd name="T28" fmla="*/ 18 w 241"/>
                <a:gd name="T29" fmla="*/ 239 h 254"/>
                <a:gd name="T30" fmla="*/ 9 w 241"/>
                <a:gd name="T31" fmla="*/ 247 h 254"/>
                <a:gd name="T32" fmla="*/ 0 w 241"/>
                <a:gd name="T33" fmla="*/ 254 h 254"/>
                <a:gd name="T34" fmla="*/ 0 w 241"/>
                <a:gd name="T35" fmla="*/ 254 h 254"/>
                <a:gd name="T36" fmla="*/ 15 w 241"/>
                <a:gd name="T37" fmla="*/ 253 h 254"/>
                <a:gd name="T38" fmla="*/ 15 w 241"/>
                <a:gd name="T39" fmla="*/ 253 h 254"/>
                <a:gd name="T40" fmla="*/ 32 w 241"/>
                <a:gd name="T41" fmla="*/ 248 h 254"/>
                <a:gd name="T42" fmla="*/ 48 w 241"/>
                <a:gd name="T43" fmla="*/ 242 h 254"/>
                <a:gd name="T44" fmla="*/ 63 w 241"/>
                <a:gd name="T45" fmla="*/ 236 h 254"/>
                <a:gd name="T46" fmla="*/ 78 w 241"/>
                <a:gd name="T47" fmla="*/ 229 h 254"/>
                <a:gd name="T48" fmla="*/ 92 w 241"/>
                <a:gd name="T49" fmla="*/ 221 h 254"/>
                <a:gd name="T50" fmla="*/ 104 w 241"/>
                <a:gd name="T51" fmla="*/ 212 h 254"/>
                <a:gd name="T52" fmla="*/ 118 w 241"/>
                <a:gd name="T53" fmla="*/ 204 h 254"/>
                <a:gd name="T54" fmla="*/ 128 w 241"/>
                <a:gd name="T55" fmla="*/ 194 h 254"/>
                <a:gd name="T56" fmla="*/ 150 w 241"/>
                <a:gd name="T57" fmla="*/ 174 h 254"/>
                <a:gd name="T58" fmla="*/ 168 w 241"/>
                <a:gd name="T59" fmla="*/ 153 h 254"/>
                <a:gd name="T60" fmla="*/ 184 w 241"/>
                <a:gd name="T61" fmla="*/ 132 h 254"/>
                <a:gd name="T62" fmla="*/ 198 w 241"/>
                <a:gd name="T63" fmla="*/ 111 h 254"/>
                <a:gd name="T64" fmla="*/ 209 w 241"/>
                <a:gd name="T65" fmla="*/ 91 h 254"/>
                <a:gd name="T66" fmla="*/ 219 w 241"/>
                <a:gd name="T67" fmla="*/ 70 h 254"/>
                <a:gd name="T68" fmla="*/ 226 w 241"/>
                <a:gd name="T69" fmla="*/ 52 h 254"/>
                <a:gd name="T70" fmla="*/ 232 w 241"/>
                <a:gd name="T71" fmla="*/ 37 h 254"/>
                <a:gd name="T72" fmla="*/ 239 w 241"/>
                <a:gd name="T73" fmla="*/ 14 h 254"/>
                <a:gd name="T74" fmla="*/ 241 w 241"/>
                <a:gd name="T75" fmla="*/ 5 h 254"/>
                <a:gd name="T76" fmla="*/ 241 w 241"/>
                <a:gd name="T77" fmla="*/ 5 h 254"/>
                <a:gd name="T78" fmla="*/ 233 w 241"/>
                <a:gd name="T79" fmla="*/ 6 h 254"/>
                <a:gd name="T80" fmla="*/ 223 w 241"/>
                <a:gd name="T81" fmla="*/ 8 h 254"/>
                <a:gd name="T82" fmla="*/ 208 w 241"/>
                <a:gd name="T83" fmla="*/ 8 h 254"/>
                <a:gd name="T84" fmla="*/ 186 w 241"/>
                <a:gd name="T85" fmla="*/ 8 h 254"/>
                <a:gd name="T86" fmla="*/ 160 w 241"/>
                <a:gd name="T87" fmla="*/ 8 h 254"/>
                <a:gd name="T88" fmla="*/ 127 w 241"/>
                <a:gd name="T89" fmla="*/ 5 h 254"/>
                <a:gd name="T90" fmla="*/ 87 w 241"/>
                <a:gd name="T91" fmla="*/ 0 h 254"/>
                <a:gd name="T92" fmla="*/ 87 w 241"/>
                <a:gd name="T9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1" h="254">
                  <a:moveTo>
                    <a:pt x="87" y="0"/>
                  </a:moveTo>
                  <a:lnTo>
                    <a:pt x="87" y="0"/>
                  </a:lnTo>
                  <a:lnTo>
                    <a:pt x="89" y="10"/>
                  </a:lnTo>
                  <a:lnTo>
                    <a:pt x="89" y="32"/>
                  </a:lnTo>
                  <a:lnTo>
                    <a:pt x="89" y="63"/>
                  </a:lnTo>
                  <a:lnTo>
                    <a:pt x="86" y="81"/>
                  </a:lnTo>
                  <a:lnTo>
                    <a:pt x="84" y="100"/>
                  </a:lnTo>
                  <a:lnTo>
                    <a:pt x="80" y="121"/>
                  </a:lnTo>
                  <a:lnTo>
                    <a:pt x="75" y="141"/>
                  </a:lnTo>
                  <a:lnTo>
                    <a:pt x="68" y="163"/>
                  </a:lnTo>
                  <a:lnTo>
                    <a:pt x="59" y="183"/>
                  </a:lnTo>
                  <a:lnTo>
                    <a:pt x="48" y="203"/>
                  </a:lnTo>
                  <a:lnTo>
                    <a:pt x="34" y="222"/>
                  </a:lnTo>
                  <a:lnTo>
                    <a:pt x="26" y="230"/>
                  </a:lnTo>
                  <a:lnTo>
                    <a:pt x="18" y="239"/>
                  </a:lnTo>
                  <a:lnTo>
                    <a:pt x="9" y="247"/>
                  </a:lnTo>
                  <a:lnTo>
                    <a:pt x="0" y="254"/>
                  </a:lnTo>
                  <a:lnTo>
                    <a:pt x="0" y="254"/>
                  </a:lnTo>
                  <a:lnTo>
                    <a:pt x="15" y="253"/>
                  </a:lnTo>
                  <a:lnTo>
                    <a:pt x="15" y="253"/>
                  </a:lnTo>
                  <a:lnTo>
                    <a:pt x="32" y="248"/>
                  </a:lnTo>
                  <a:lnTo>
                    <a:pt x="48" y="242"/>
                  </a:lnTo>
                  <a:lnTo>
                    <a:pt x="63" y="236"/>
                  </a:lnTo>
                  <a:lnTo>
                    <a:pt x="78" y="229"/>
                  </a:lnTo>
                  <a:lnTo>
                    <a:pt x="92" y="221"/>
                  </a:lnTo>
                  <a:lnTo>
                    <a:pt x="104" y="212"/>
                  </a:lnTo>
                  <a:lnTo>
                    <a:pt x="118" y="204"/>
                  </a:lnTo>
                  <a:lnTo>
                    <a:pt x="128" y="194"/>
                  </a:lnTo>
                  <a:lnTo>
                    <a:pt x="150" y="174"/>
                  </a:lnTo>
                  <a:lnTo>
                    <a:pt x="168" y="153"/>
                  </a:lnTo>
                  <a:lnTo>
                    <a:pt x="184" y="132"/>
                  </a:lnTo>
                  <a:lnTo>
                    <a:pt x="198" y="111"/>
                  </a:lnTo>
                  <a:lnTo>
                    <a:pt x="209" y="91"/>
                  </a:lnTo>
                  <a:lnTo>
                    <a:pt x="219" y="70"/>
                  </a:lnTo>
                  <a:lnTo>
                    <a:pt x="226" y="52"/>
                  </a:lnTo>
                  <a:lnTo>
                    <a:pt x="232" y="37"/>
                  </a:lnTo>
                  <a:lnTo>
                    <a:pt x="239" y="14"/>
                  </a:lnTo>
                  <a:lnTo>
                    <a:pt x="241" y="5"/>
                  </a:lnTo>
                  <a:lnTo>
                    <a:pt x="241" y="5"/>
                  </a:lnTo>
                  <a:lnTo>
                    <a:pt x="233" y="6"/>
                  </a:lnTo>
                  <a:lnTo>
                    <a:pt x="223" y="8"/>
                  </a:lnTo>
                  <a:lnTo>
                    <a:pt x="208" y="8"/>
                  </a:lnTo>
                  <a:lnTo>
                    <a:pt x="186" y="8"/>
                  </a:lnTo>
                  <a:lnTo>
                    <a:pt x="160" y="8"/>
                  </a:lnTo>
                  <a:lnTo>
                    <a:pt x="127" y="5"/>
                  </a:lnTo>
                  <a:lnTo>
                    <a:pt x="87" y="0"/>
                  </a:lnTo>
                  <a:lnTo>
                    <a:pt x="87" y="0"/>
                  </a:lnTo>
                  <a:close/>
                </a:path>
              </a:pathLst>
            </a:custGeom>
            <a:solidFill>
              <a:srgbClr val="A7A9AC"/>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p>
              <a:pPr defTabSz="1219200"/>
              <a:endParaRPr lang="en-US" sz="2400">
                <a:solidFill>
                  <a:prstClr val="black"/>
                </a:solidFill>
                <a:cs typeface="+mn-ea"/>
                <a:sym typeface="+mn-lt"/>
              </a:endParaRPr>
            </a:p>
          </p:txBody>
        </p:sp>
        <p:sp>
          <p:nvSpPr>
            <p:cNvPr id="31" name="ísļïďè"/>
            <p:cNvSpPr/>
            <p:nvPr/>
          </p:nvSpPr>
          <p:spPr bwMode="auto">
            <a:xfrm>
              <a:off x="2446" y="2921"/>
              <a:ext cx="1001" cy="232"/>
            </a:xfrm>
            <a:custGeom>
              <a:avLst/>
              <a:gdLst>
                <a:gd name="T0" fmla="*/ 0 w 442"/>
                <a:gd name="T1" fmla="*/ 86 h 101"/>
                <a:gd name="T2" fmla="*/ 18 w 442"/>
                <a:gd name="T3" fmla="*/ 55 h 101"/>
                <a:gd name="T4" fmla="*/ 30 w 442"/>
                <a:gd name="T5" fmla="*/ 41 h 101"/>
                <a:gd name="T6" fmla="*/ 46 w 442"/>
                <a:gd name="T7" fmla="*/ 29 h 101"/>
                <a:gd name="T8" fmla="*/ 65 w 442"/>
                <a:gd name="T9" fmla="*/ 19 h 101"/>
                <a:gd name="T10" fmla="*/ 92 w 442"/>
                <a:gd name="T11" fmla="*/ 12 h 101"/>
                <a:gd name="T12" fmla="*/ 124 w 442"/>
                <a:gd name="T13" fmla="*/ 7 h 101"/>
                <a:gd name="T14" fmla="*/ 164 w 442"/>
                <a:gd name="T15" fmla="*/ 7 h 101"/>
                <a:gd name="T16" fmla="*/ 207 w 442"/>
                <a:gd name="T17" fmla="*/ 7 h 101"/>
                <a:gd name="T18" fmla="*/ 309 w 442"/>
                <a:gd name="T19" fmla="*/ 1 h 101"/>
                <a:gd name="T20" fmla="*/ 359 w 442"/>
                <a:gd name="T21" fmla="*/ 1 h 101"/>
                <a:gd name="T22" fmla="*/ 377 w 442"/>
                <a:gd name="T23" fmla="*/ 4 h 101"/>
                <a:gd name="T24" fmla="*/ 391 w 442"/>
                <a:gd name="T25" fmla="*/ 11 h 101"/>
                <a:gd name="T26" fmla="*/ 404 w 442"/>
                <a:gd name="T27" fmla="*/ 21 h 101"/>
                <a:gd name="T28" fmla="*/ 426 w 442"/>
                <a:gd name="T29" fmla="*/ 42 h 101"/>
                <a:gd name="T30" fmla="*/ 439 w 442"/>
                <a:gd name="T31" fmla="*/ 63 h 101"/>
                <a:gd name="T32" fmla="*/ 442 w 442"/>
                <a:gd name="T33" fmla="*/ 72 h 101"/>
                <a:gd name="T34" fmla="*/ 441 w 442"/>
                <a:gd name="T35" fmla="*/ 81 h 101"/>
                <a:gd name="T36" fmla="*/ 435 w 442"/>
                <a:gd name="T37" fmla="*/ 87 h 101"/>
                <a:gd name="T38" fmla="*/ 431 w 442"/>
                <a:gd name="T39" fmla="*/ 88 h 101"/>
                <a:gd name="T40" fmla="*/ 414 w 442"/>
                <a:gd name="T41" fmla="*/ 89 h 101"/>
                <a:gd name="T42" fmla="*/ 378 w 442"/>
                <a:gd name="T43" fmla="*/ 84 h 101"/>
                <a:gd name="T44" fmla="*/ 325 w 442"/>
                <a:gd name="T45" fmla="*/ 78 h 101"/>
                <a:gd name="T46" fmla="*/ 252 w 442"/>
                <a:gd name="T47" fmla="*/ 78 h 101"/>
                <a:gd name="T48" fmla="*/ 211 w 442"/>
                <a:gd name="T49" fmla="*/ 81 h 101"/>
                <a:gd name="T50" fmla="*/ 110 w 442"/>
                <a:gd name="T51" fmla="*/ 93 h 101"/>
                <a:gd name="T52" fmla="*/ 42 w 442"/>
                <a:gd name="T53" fmla="*/ 101 h 101"/>
                <a:gd name="T54" fmla="*/ 29 w 442"/>
                <a:gd name="T55" fmla="*/ 101 h 101"/>
                <a:gd name="T56" fmla="*/ 12 w 442"/>
                <a:gd name="T57" fmla="*/ 98 h 101"/>
                <a:gd name="T58" fmla="*/ 4 w 442"/>
                <a:gd name="T59" fmla="*/ 93 h 101"/>
                <a:gd name="T60" fmla="*/ 0 w 442"/>
                <a:gd name="T61" fmla="*/ 87 h 101"/>
                <a:gd name="T62" fmla="*/ 0 w 442"/>
                <a:gd name="T63" fmla="*/ 8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101">
                  <a:moveTo>
                    <a:pt x="0" y="86"/>
                  </a:moveTo>
                  <a:lnTo>
                    <a:pt x="0" y="86"/>
                  </a:lnTo>
                  <a:lnTo>
                    <a:pt x="9" y="70"/>
                  </a:lnTo>
                  <a:lnTo>
                    <a:pt x="18" y="55"/>
                  </a:lnTo>
                  <a:lnTo>
                    <a:pt x="24" y="48"/>
                  </a:lnTo>
                  <a:lnTo>
                    <a:pt x="30" y="41"/>
                  </a:lnTo>
                  <a:lnTo>
                    <a:pt x="37" y="35"/>
                  </a:lnTo>
                  <a:lnTo>
                    <a:pt x="46" y="29"/>
                  </a:lnTo>
                  <a:lnTo>
                    <a:pt x="54" y="24"/>
                  </a:lnTo>
                  <a:lnTo>
                    <a:pt x="65" y="19"/>
                  </a:lnTo>
                  <a:lnTo>
                    <a:pt x="77" y="15"/>
                  </a:lnTo>
                  <a:lnTo>
                    <a:pt x="92" y="12"/>
                  </a:lnTo>
                  <a:lnTo>
                    <a:pt x="106" y="9"/>
                  </a:lnTo>
                  <a:lnTo>
                    <a:pt x="124" y="7"/>
                  </a:lnTo>
                  <a:lnTo>
                    <a:pt x="143" y="6"/>
                  </a:lnTo>
                  <a:lnTo>
                    <a:pt x="164" y="7"/>
                  </a:lnTo>
                  <a:lnTo>
                    <a:pt x="164" y="7"/>
                  </a:lnTo>
                  <a:lnTo>
                    <a:pt x="207" y="7"/>
                  </a:lnTo>
                  <a:lnTo>
                    <a:pt x="246" y="6"/>
                  </a:lnTo>
                  <a:lnTo>
                    <a:pt x="309" y="1"/>
                  </a:lnTo>
                  <a:lnTo>
                    <a:pt x="336" y="0"/>
                  </a:lnTo>
                  <a:lnTo>
                    <a:pt x="359" y="1"/>
                  </a:lnTo>
                  <a:lnTo>
                    <a:pt x="368" y="2"/>
                  </a:lnTo>
                  <a:lnTo>
                    <a:pt x="377" y="4"/>
                  </a:lnTo>
                  <a:lnTo>
                    <a:pt x="385" y="7"/>
                  </a:lnTo>
                  <a:lnTo>
                    <a:pt x="391" y="11"/>
                  </a:lnTo>
                  <a:lnTo>
                    <a:pt x="391" y="11"/>
                  </a:lnTo>
                  <a:lnTo>
                    <a:pt x="404" y="21"/>
                  </a:lnTo>
                  <a:lnTo>
                    <a:pt x="417" y="30"/>
                  </a:lnTo>
                  <a:lnTo>
                    <a:pt x="426" y="42"/>
                  </a:lnTo>
                  <a:lnTo>
                    <a:pt x="435" y="53"/>
                  </a:lnTo>
                  <a:lnTo>
                    <a:pt x="439" y="63"/>
                  </a:lnTo>
                  <a:lnTo>
                    <a:pt x="441" y="67"/>
                  </a:lnTo>
                  <a:lnTo>
                    <a:pt x="442" y="72"/>
                  </a:lnTo>
                  <a:lnTo>
                    <a:pt x="442" y="77"/>
                  </a:lnTo>
                  <a:lnTo>
                    <a:pt x="441" y="81"/>
                  </a:lnTo>
                  <a:lnTo>
                    <a:pt x="438" y="83"/>
                  </a:lnTo>
                  <a:lnTo>
                    <a:pt x="435" y="87"/>
                  </a:lnTo>
                  <a:lnTo>
                    <a:pt x="435" y="87"/>
                  </a:lnTo>
                  <a:lnTo>
                    <a:pt x="431" y="88"/>
                  </a:lnTo>
                  <a:lnTo>
                    <a:pt x="426" y="89"/>
                  </a:lnTo>
                  <a:lnTo>
                    <a:pt x="414" y="89"/>
                  </a:lnTo>
                  <a:lnTo>
                    <a:pt x="397" y="87"/>
                  </a:lnTo>
                  <a:lnTo>
                    <a:pt x="378" y="84"/>
                  </a:lnTo>
                  <a:lnTo>
                    <a:pt x="354" y="81"/>
                  </a:lnTo>
                  <a:lnTo>
                    <a:pt x="325" y="78"/>
                  </a:lnTo>
                  <a:lnTo>
                    <a:pt x="291" y="77"/>
                  </a:lnTo>
                  <a:lnTo>
                    <a:pt x="252" y="78"/>
                  </a:lnTo>
                  <a:lnTo>
                    <a:pt x="252" y="78"/>
                  </a:lnTo>
                  <a:lnTo>
                    <a:pt x="211" y="81"/>
                  </a:lnTo>
                  <a:lnTo>
                    <a:pt x="173" y="84"/>
                  </a:lnTo>
                  <a:lnTo>
                    <a:pt x="110" y="93"/>
                  </a:lnTo>
                  <a:lnTo>
                    <a:pt x="60" y="99"/>
                  </a:lnTo>
                  <a:lnTo>
                    <a:pt x="42" y="101"/>
                  </a:lnTo>
                  <a:lnTo>
                    <a:pt x="29" y="101"/>
                  </a:lnTo>
                  <a:lnTo>
                    <a:pt x="29" y="101"/>
                  </a:lnTo>
                  <a:lnTo>
                    <a:pt x="19" y="100"/>
                  </a:lnTo>
                  <a:lnTo>
                    <a:pt x="12" y="98"/>
                  </a:lnTo>
                  <a:lnTo>
                    <a:pt x="7" y="95"/>
                  </a:lnTo>
                  <a:lnTo>
                    <a:pt x="4" y="93"/>
                  </a:lnTo>
                  <a:lnTo>
                    <a:pt x="1" y="89"/>
                  </a:lnTo>
                  <a:lnTo>
                    <a:pt x="0" y="87"/>
                  </a:lnTo>
                  <a:lnTo>
                    <a:pt x="0" y="86"/>
                  </a:lnTo>
                  <a:lnTo>
                    <a:pt x="0" y="86"/>
                  </a:lnTo>
                  <a:close/>
                </a:path>
              </a:pathLst>
            </a:custGeom>
            <a:solidFill>
              <a:schemeClr val="bg1">
                <a:lumMod val="6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2400">
                <a:solidFill>
                  <a:prstClr val="black"/>
                </a:solidFill>
                <a:cs typeface="+mn-ea"/>
                <a:sym typeface="+mn-lt"/>
              </a:endParaRPr>
            </a:p>
          </p:txBody>
        </p:sp>
        <p:sp>
          <p:nvSpPr>
            <p:cNvPr id="84" name="iṩľíḑe"/>
            <p:cNvSpPr/>
            <p:nvPr/>
          </p:nvSpPr>
          <p:spPr bwMode="auto">
            <a:xfrm>
              <a:off x="4123" y="4041"/>
              <a:ext cx="1602" cy="2658"/>
            </a:xfrm>
            <a:custGeom>
              <a:avLst/>
              <a:gdLst>
                <a:gd name="T0" fmla="*/ 706 w 706"/>
                <a:gd name="T1" fmla="*/ 666 h 1168"/>
                <a:gd name="T2" fmla="*/ 628 w 706"/>
                <a:gd name="T3" fmla="*/ 585 h 1168"/>
                <a:gd name="T4" fmla="*/ 571 w 706"/>
                <a:gd name="T5" fmla="*/ 518 h 1168"/>
                <a:gd name="T6" fmla="*/ 537 w 706"/>
                <a:gd name="T7" fmla="*/ 475 h 1168"/>
                <a:gd name="T8" fmla="*/ 510 w 706"/>
                <a:gd name="T9" fmla="*/ 432 h 1168"/>
                <a:gd name="T10" fmla="*/ 488 w 706"/>
                <a:gd name="T11" fmla="*/ 390 h 1168"/>
                <a:gd name="T12" fmla="*/ 475 w 706"/>
                <a:gd name="T13" fmla="*/ 351 h 1168"/>
                <a:gd name="T14" fmla="*/ 471 w 706"/>
                <a:gd name="T15" fmla="*/ 333 h 1168"/>
                <a:gd name="T16" fmla="*/ 464 w 706"/>
                <a:gd name="T17" fmla="*/ 273 h 1168"/>
                <a:gd name="T18" fmla="*/ 452 w 706"/>
                <a:gd name="T19" fmla="*/ 213 h 1168"/>
                <a:gd name="T20" fmla="*/ 436 w 706"/>
                <a:gd name="T21" fmla="*/ 156 h 1168"/>
                <a:gd name="T22" fmla="*/ 416 w 706"/>
                <a:gd name="T23" fmla="*/ 104 h 1168"/>
                <a:gd name="T24" fmla="*/ 393 w 706"/>
                <a:gd name="T25" fmla="*/ 61 h 1168"/>
                <a:gd name="T26" fmla="*/ 366 w 706"/>
                <a:gd name="T27" fmla="*/ 27 h 1168"/>
                <a:gd name="T28" fmla="*/ 352 w 706"/>
                <a:gd name="T29" fmla="*/ 15 h 1168"/>
                <a:gd name="T30" fmla="*/ 337 w 706"/>
                <a:gd name="T31" fmla="*/ 7 h 1168"/>
                <a:gd name="T32" fmla="*/ 321 w 706"/>
                <a:gd name="T33" fmla="*/ 1 h 1168"/>
                <a:gd name="T34" fmla="*/ 304 w 706"/>
                <a:gd name="T35" fmla="*/ 0 h 1168"/>
                <a:gd name="T36" fmla="*/ 265 w 706"/>
                <a:gd name="T37" fmla="*/ 1 h 1168"/>
                <a:gd name="T38" fmla="*/ 117 w 706"/>
                <a:gd name="T39" fmla="*/ 12 h 1168"/>
                <a:gd name="T40" fmla="*/ 0 w 706"/>
                <a:gd name="T41" fmla="*/ 23 h 1168"/>
                <a:gd name="T42" fmla="*/ 3 w 706"/>
                <a:gd name="T43" fmla="*/ 53 h 1168"/>
                <a:gd name="T44" fmla="*/ 15 w 706"/>
                <a:gd name="T45" fmla="*/ 94 h 1168"/>
                <a:gd name="T46" fmla="*/ 37 w 706"/>
                <a:gd name="T47" fmla="*/ 149 h 1168"/>
                <a:gd name="T48" fmla="*/ 70 w 706"/>
                <a:gd name="T49" fmla="*/ 218 h 1168"/>
                <a:gd name="T50" fmla="*/ 80 w 706"/>
                <a:gd name="T51" fmla="*/ 240 h 1168"/>
                <a:gd name="T52" fmla="*/ 94 w 706"/>
                <a:gd name="T53" fmla="*/ 289 h 1168"/>
                <a:gd name="T54" fmla="*/ 109 w 706"/>
                <a:gd name="T55" fmla="*/ 368 h 1168"/>
                <a:gd name="T56" fmla="*/ 124 w 706"/>
                <a:gd name="T57" fmla="*/ 449 h 1168"/>
                <a:gd name="T58" fmla="*/ 141 w 706"/>
                <a:gd name="T59" fmla="*/ 499 h 1168"/>
                <a:gd name="T60" fmla="*/ 159 w 706"/>
                <a:gd name="T61" fmla="*/ 533 h 1168"/>
                <a:gd name="T62" fmla="*/ 175 w 706"/>
                <a:gd name="T63" fmla="*/ 553 h 1168"/>
                <a:gd name="T64" fmla="*/ 193 w 706"/>
                <a:gd name="T65" fmla="*/ 573 h 1168"/>
                <a:gd name="T66" fmla="*/ 214 w 706"/>
                <a:gd name="T67" fmla="*/ 588 h 1168"/>
                <a:gd name="T68" fmla="*/ 227 w 706"/>
                <a:gd name="T69" fmla="*/ 595 h 1168"/>
                <a:gd name="T70" fmla="*/ 265 w 706"/>
                <a:gd name="T71" fmla="*/ 636 h 1168"/>
                <a:gd name="T72" fmla="*/ 316 w 706"/>
                <a:gd name="T73" fmla="*/ 698 h 1168"/>
                <a:gd name="T74" fmla="*/ 342 w 706"/>
                <a:gd name="T75" fmla="*/ 736 h 1168"/>
                <a:gd name="T76" fmla="*/ 366 w 706"/>
                <a:gd name="T77" fmla="*/ 776 h 1168"/>
                <a:gd name="T78" fmla="*/ 386 w 706"/>
                <a:gd name="T79" fmla="*/ 818 h 1168"/>
                <a:gd name="T80" fmla="*/ 394 w 706"/>
                <a:gd name="T81" fmla="*/ 837 h 1168"/>
                <a:gd name="T82" fmla="*/ 412 w 706"/>
                <a:gd name="T83" fmla="*/ 870 h 1168"/>
                <a:gd name="T84" fmla="*/ 440 w 706"/>
                <a:gd name="T85" fmla="*/ 911 h 1168"/>
                <a:gd name="T86" fmla="*/ 490 w 706"/>
                <a:gd name="T87" fmla="*/ 971 h 1168"/>
                <a:gd name="T88" fmla="*/ 514 w 706"/>
                <a:gd name="T89" fmla="*/ 1005 h 1168"/>
                <a:gd name="T90" fmla="*/ 641 w 706"/>
                <a:gd name="T91" fmla="*/ 1168 h 1168"/>
                <a:gd name="T92" fmla="*/ 706 w 706"/>
                <a:gd name="T93" fmla="*/ 66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6" h="1168">
                  <a:moveTo>
                    <a:pt x="706" y="666"/>
                  </a:moveTo>
                  <a:lnTo>
                    <a:pt x="706" y="666"/>
                  </a:lnTo>
                  <a:lnTo>
                    <a:pt x="667" y="627"/>
                  </a:lnTo>
                  <a:lnTo>
                    <a:pt x="628" y="585"/>
                  </a:lnTo>
                  <a:lnTo>
                    <a:pt x="589" y="541"/>
                  </a:lnTo>
                  <a:lnTo>
                    <a:pt x="571" y="518"/>
                  </a:lnTo>
                  <a:lnTo>
                    <a:pt x="554" y="497"/>
                  </a:lnTo>
                  <a:lnTo>
                    <a:pt x="537" y="475"/>
                  </a:lnTo>
                  <a:lnTo>
                    <a:pt x="523" y="453"/>
                  </a:lnTo>
                  <a:lnTo>
                    <a:pt x="510" y="432"/>
                  </a:lnTo>
                  <a:lnTo>
                    <a:pt x="498" y="410"/>
                  </a:lnTo>
                  <a:lnTo>
                    <a:pt x="488" y="390"/>
                  </a:lnTo>
                  <a:lnTo>
                    <a:pt x="480" y="370"/>
                  </a:lnTo>
                  <a:lnTo>
                    <a:pt x="475" y="351"/>
                  </a:lnTo>
                  <a:lnTo>
                    <a:pt x="471" y="333"/>
                  </a:lnTo>
                  <a:lnTo>
                    <a:pt x="471" y="333"/>
                  </a:lnTo>
                  <a:lnTo>
                    <a:pt x="467" y="303"/>
                  </a:lnTo>
                  <a:lnTo>
                    <a:pt x="464" y="273"/>
                  </a:lnTo>
                  <a:lnTo>
                    <a:pt x="458" y="243"/>
                  </a:lnTo>
                  <a:lnTo>
                    <a:pt x="452" y="213"/>
                  </a:lnTo>
                  <a:lnTo>
                    <a:pt x="443" y="184"/>
                  </a:lnTo>
                  <a:lnTo>
                    <a:pt x="436" y="156"/>
                  </a:lnTo>
                  <a:lnTo>
                    <a:pt x="427" y="130"/>
                  </a:lnTo>
                  <a:lnTo>
                    <a:pt x="416" y="104"/>
                  </a:lnTo>
                  <a:lnTo>
                    <a:pt x="405" y="82"/>
                  </a:lnTo>
                  <a:lnTo>
                    <a:pt x="393" y="61"/>
                  </a:lnTo>
                  <a:lnTo>
                    <a:pt x="381" y="43"/>
                  </a:lnTo>
                  <a:lnTo>
                    <a:pt x="366" y="27"/>
                  </a:lnTo>
                  <a:lnTo>
                    <a:pt x="359" y="21"/>
                  </a:lnTo>
                  <a:lnTo>
                    <a:pt x="352" y="15"/>
                  </a:lnTo>
                  <a:lnTo>
                    <a:pt x="345" y="10"/>
                  </a:lnTo>
                  <a:lnTo>
                    <a:pt x="337" y="7"/>
                  </a:lnTo>
                  <a:lnTo>
                    <a:pt x="329" y="3"/>
                  </a:lnTo>
                  <a:lnTo>
                    <a:pt x="321" y="1"/>
                  </a:lnTo>
                  <a:lnTo>
                    <a:pt x="313" y="0"/>
                  </a:lnTo>
                  <a:lnTo>
                    <a:pt x="304" y="0"/>
                  </a:lnTo>
                  <a:lnTo>
                    <a:pt x="304" y="0"/>
                  </a:lnTo>
                  <a:lnTo>
                    <a:pt x="265" y="1"/>
                  </a:lnTo>
                  <a:lnTo>
                    <a:pt x="218" y="4"/>
                  </a:lnTo>
                  <a:lnTo>
                    <a:pt x="117" y="12"/>
                  </a:lnTo>
                  <a:lnTo>
                    <a:pt x="0" y="23"/>
                  </a:lnTo>
                  <a:lnTo>
                    <a:pt x="0" y="23"/>
                  </a:lnTo>
                  <a:lnTo>
                    <a:pt x="0" y="36"/>
                  </a:lnTo>
                  <a:lnTo>
                    <a:pt x="3" y="53"/>
                  </a:lnTo>
                  <a:lnTo>
                    <a:pt x="8" y="72"/>
                  </a:lnTo>
                  <a:lnTo>
                    <a:pt x="15" y="94"/>
                  </a:lnTo>
                  <a:lnTo>
                    <a:pt x="25" y="120"/>
                  </a:lnTo>
                  <a:lnTo>
                    <a:pt x="37" y="149"/>
                  </a:lnTo>
                  <a:lnTo>
                    <a:pt x="52" y="181"/>
                  </a:lnTo>
                  <a:lnTo>
                    <a:pt x="70" y="218"/>
                  </a:lnTo>
                  <a:lnTo>
                    <a:pt x="70" y="218"/>
                  </a:lnTo>
                  <a:lnTo>
                    <a:pt x="80" y="240"/>
                  </a:lnTo>
                  <a:lnTo>
                    <a:pt x="87" y="263"/>
                  </a:lnTo>
                  <a:lnTo>
                    <a:pt x="94" y="289"/>
                  </a:lnTo>
                  <a:lnTo>
                    <a:pt x="99" y="315"/>
                  </a:lnTo>
                  <a:lnTo>
                    <a:pt x="109" y="368"/>
                  </a:lnTo>
                  <a:lnTo>
                    <a:pt x="118" y="422"/>
                  </a:lnTo>
                  <a:lnTo>
                    <a:pt x="124" y="449"/>
                  </a:lnTo>
                  <a:lnTo>
                    <a:pt x="133" y="475"/>
                  </a:lnTo>
                  <a:lnTo>
                    <a:pt x="141" y="499"/>
                  </a:lnTo>
                  <a:lnTo>
                    <a:pt x="153" y="522"/>
                  </a:lnTo>
                  <a:lnTo>
                    <a:pt x="159" y="533"/>
                  </a:lnTo>
                  <a:lnTo>
                    <a:pt x="167" y="544"/>
                  </a:lnTo>
                  <a:lnTo>
                    <a:pt x="175" y="553"/>
                  </a:lnTo>
                  <a:lnTo>
                    <a:pt x="183" y="563"/>
                  </a:lnTo>
                  <a:lnTo>
                    <a:pt x="193" y="573"/>
                  </a:lnTo>
                  <a:lnTo>
                    <a:pt x="203" y="581"/>
                  </a:lnTo>
                  <a:lnTo>
                    <a:pt x="214" y="588"/>
                  </a:lnTo>
                  <a:lnTo>
                    <a:pt x="227" y="595"/>
                  </a:lnTo>
                  <a:lnTo>
                    <a:pt x="227" y="595"/>
                  </a:lnTo>
                  <a:lnTo>
                    <a:pt x="245" y="614"/>
                  </a:lnTo>
                  <a:lnTo>
                    <a:pt x="265" y="636"/>
                  </a:lnTo>
                  <a:lnTo>
                    <a:pt x="289" y="664"/>
                  </a:lnTo>
                  <a:lnTo>
                    <a:pt x="316" y="698"/>
                  </a:lnTo>
                  <a:lnTo>
                    <a:pt x="329" y="717"/>
                  </a:lnTo>
                  <a:lnTo>
                    <a:pt x="342" y="736"/>
                  </a:lnTo>
                  <a:lnTo>
                    <a:pt x="354" y="756"/>
                  </a:lnTo>
                  <a:lnTo>
                    <a:pt x="366" y="776"/>
                  </a:lnTo>
                  <a:lnTo>
                    <a:pt x="376" y="798"/>
                  </a:lnTo>
                  <a:lnTo>
                    <a:pt x="386" y="818"/>
                  </a:lnTo>
                  <a:lnTo>
                    <a:pt x="386" y="818"/>
                  </a:lnTo>
                  <a:lnTo>
                    <a:pt x="394" y="837"/>
                  </a:lnTo>
                  <a:lnTo>
                    <a:pt x="402" y="854"/>
                  </a:lnTo>
                  <a:lnTo>
                    <a:pt x="412" y="870"/>
                  </a:lnTo>
                  <a:lnTo>
                    <a:pt x="422" y="884"/>
                  </a:lnTo>
                  <a:lnTo>
                    <a:pt x="440" y="911"/>
                  </a:lnTo>
                  <a:lnTo>
                    <a:pt x="458" y="932"/>
                  </a:lnTo>
                  <a:lnTo>
                    <a:pt x="490" y="971"/>
                  </a:lnTo>
                  <a:lnTo>
                    <a:pt x="504" y="988"/>
                  </a:lnTo>
                  <a:lnTo>
                    <a:pt x="514" y="1005"/>
                  </a:lnTo>
                  <a:lnTo>
                    <a:pt x="514" y="1005"/>
                  </a:lnTo>
                  <a:lnTo>
                    <a:pt x="641" y="1168"/>
                  </a:lnTo>
                  <a:lnTo>
                    <a:pt x="706" y="1168"/>
                  </a:lnTo>
                  <a:lnTo>
                    <a:pt x="706" y="666"/>
                  </a:lnTo>
                  <a:close/>
                </a:path>
              </a:pathLst>
            </a:custGeom>
            <a:solidFill>
              <a:schemeClr val="tx2">
                <a:lumMod val="75000"/>
                <a:alpha val="56000"/>
              </a:schemeClr>
            </a:solidFill>
            <a:ln>
              <a:noFill/>
            </a:ln>
          </p:spPr>
          <p:txBody>
            <a:bodyPr vert="horz" wrap="square" lIns="121920" tIns="60960" rIns="121920" bIns="60960" numCol="1" anchor="t" anchorCtr="0" compatLnSpc="1">
              <a:normAutofit/>
            </a:bodyPr>
            <a:lstStyle/>
            <a:p>
              <a:pPr defTabSz="1219200"/>
              <a:endParaRPr lang="en-US" sz="2400">
                <a:solidFill>
                  <a:prstClr val="black"/>
                </a:solidFill>
                <a:cs typeface="+mn-ea"/>
                <a:sym typeface="+mn-lt"/>
              </a:endParaRPr>
            </a:p>
          </p:txBody>
        </p:sp>
        <p:grpSp>
          <p:nvGrpSpPr>
            <p:cNvPr id="85" name="í$1ïdê"/>
            <p:cNvGrpSpPr/>
            <p:nvPr/>
          </p:nvGrpSpPr>
          <p:grpSpPr>
            <a:xfrm>
              <a:off x="4004" y="3531"/>
              <a:ext cx="2490" cy="3043"/>
              <a:chOff x="3953338" y="2622140"/>
              <a:chExt cx="1962757" cy="2399180"/>
            </a:xfrm>
          </p:grpSpPr>
          <p:sp>
            <p:nvSpPr>
              <p:cNvPr id="86" name="íṧ1iḍè"/>
              <p:cNvSpPr/>
              <p:nvPr/>
            </p:nvSpPr>
            <p:spPr bwMode="auto">
              <a:xfrm>
                <a:off x="4362379" y="3070648"/>
                <a:ext cx="466450" cy="190169"/>
              </a:xfrm>
              <a:custGeom>
                <a:avLst/>
                <a:gdLst>
                  <a:gd name="T0" fmla="*/ 52 w 260"/>
                  <a:gd name="T1" fmla="*/ 5 h 106"/>
                  <a:gd name="T2" fmla="*/ 52 w 260"/>
                  <a:gd name="T3" fmla="*/ 5 h 106"/>
                  <a:gd name="T4" fmla="*/ 38 w 260"/>
                  <a:gd name="T5" fmla="*/ 7 h 106"/>
                  <a:gd name="T6" fmla="*/ 25 w 260"/>
                  <a:gd name="T7" fmla="*/ 11 h 106"/>
                  <a:gd name="T8" fmla="*/ 16 w 260"/>
                  <a:gd name="T9" fmla="*/ 17 h 106"/>
                  <a:gd name="T10" fmla="*/ 10 w 260"/>
                  <a:gd name="T11" fmla="*/ 23 h 106"/>
                  <a:gd name="T12" fmla="*/ 5 w 260"/>
                  <a:gd name="T13" fmla="*/ 28 h 106"/>
                  <a:gd name="T14" fmla="*/ 3 w 260"/>
                  <a:gd name="T15" fmla="*/ 34 h 106"/>
                  <a:gd name="T16" fmla="*/ 0 w 260"/>
                  <a:gd name="T17" fmla="*/ 39 h 106"/>
                  <a:gd name="T18" fmla="*/ 0 w 260"/>
                  <a:gd name="T19" fmla="*/ 39 h 106"/>
                  <a:gd name="T20" fmla="*/ 1 w 260"/>
                  <a:gd name="T21" fmla="*/ 40 h 106"/>
                  <a:gd name="T22" fmla="*/ 3 w 260"/>
                  <a:gd name="T23" fmla="*/ 47 h 106"/>
                  <a:gd name="T24" fmla="*/ 7 w 260"/>
                  <a:gd name="T25" fmla="*/ 56 h 106"/>
                  <a:gd name="T26" fmla="*/ 15 w 260"/>
                  <a:gd name="T27" fmla="*/ 66 h 106"/>
                  <a:gd name="T28" fmla="*/ 19 w 260"/>
                  <a:gd name="T29" fmla="*/ 72 h 106"/>
                  <a:gd name="T30" fmla="*/ 25 w 260"/>
                  <a:gd name="T31" fmla="*/ 77 h 106"/>
                  <a:gd name="T32" fmla="*/ 34 w 260"/>
                  <a:gd name="T33" fmla="*/ 83 h 106"/>
                  <a:gd name="T34" fmla="*/ 42 w 260"/>
                  <a:gd name="T35" fmla="*/ 88 h 106"/>
                  <a:gd name="T36" fmla="*/ 53 w 260"/>
                  <a:gd name="T37" fmla="*/ 93 h 106"/>
                  <a:gd name="T38" fmla="*/ 65 w 260"/>
                  <a:gd name="T39" fmla="*/ 98 h 106"/>
                  <a:gd name="T40" fmla="*/ 80 w 260"/>
                  <a:gd name="T41" fmla="*/ 101 h 106"/>
                  <a:gd name="T42" fmla="*/ 95 w 260"/>
                  <a:gd name="T43" fmla="*/ 104 h 106"/>
                  <a:gd name="T44" fmla="*/ 95 w 260"/>
                  <a:gd name="T45" fmla="*/ 104 h 106"/>
                  <a:gd name="T46" fmla="*/ 111 w 260"/>
                  <a:gd name="T47" fmla="*/ 105 h 106"/>
                  <a:gd name="T48" fmla="*/ 128 w 260"/>
                  <a:gd name="T49" fmla="*/ 106 h 106"/>
                  <a:gd name="T50" fmla="*/ 143 w 260"/>
                  <a:gd name="T51" fmla="*/ 106 h 106"/>
                  <a:gd name="T52" fmla="*/ 158 w 260"/>
                  <a:gd name="T53" fmla="*/ 106 h 106"/>
                  <a:gd name="T54" fmla="*/ 187 w 260"/>
                  <a:gd name="T55" fmla="*/ 104 h 106"/>
                  <a:gd name="T56" fmla="*/ 211 w 260"/>
                  <a:gd name="T57" fmla="*/ 99 h 106"/>
                  <a:gd name="T58" fmla="*/ 231 w 260"/>
                  <a:gd name="T59" fmla="*/ 94 h 106"/>
                  <a:gd name="T60" fmla="*/ 247 w 260"/>
                  <a:gd name="T61" fmla="*/ 90 h 106"/>
                  <a:gd name="T62" fmla="*/ 260 w 260"/>
                  <a:gd name="T63" fmla="*/ 86 h 106"/>
                  <a:gd name="T64" fmla="*/ 230 w 260"/>
                  <a:gd name="T65" fmla="*/ 0 h 106"/>
                  <a:gd name="T66" fmla="*/ 52 w 260"/>
                  <a:gd name="T67"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106">
                    <a:moveTo>
                      <a:pt x="52" y="5"/>
                    </a:moveTo>
                    <a:lnTo>
                      <a:pt x="52" y="5"/>
                    </a:lnTo>
                    <a:lnTo>
                      <a:pt x="38" y="7"/>
                    </a:lnTo>
                    <a:lnTo>
                      <a:pt x="25" y="11"/>
                    </a:lnTo>
                    <a:lnTo>
                      <a:pt x="16" y="17"/>
                    </a:lnTo>
                    <a:lnTo>
                      <a:pt x="10" y="23"/>
                    </a:lnTo>
                    <a:lnTo>
                      <a:pt x="5" y="28"/>
                    </a:lnTo>
                    <a:lnTo>
                      <a:pt x="3" y="34"/>
                    </a:lnTo>
                    <a:lnTo>
                      <a:pt x="0" y="39"/>
                    </a:lnTo>
                    <a:lnTo>
                      <a:pt x="0" y="39"/>
                    </a:lnTo>
                    <a:lnTo>
                      <a:pt x="1" y="40"/>
                    </a:lnTo>
                    <a:lnTo>
                      <a:pt x="3" y="47"/>
                    </a:lnTo>
                    <a:lnTo>
                      <a:pt x="7" y="56"/>
                    </a:lnTo>
                    <a:lnTo>
                      <a:pt x="15" y="66"/>
                    </a:lnTo>
                    <a:lnTo>
                      <a:pt x="19" y="72"/>
                    </a:lnTo>
                    <a:lnTo>
                      <a:pt x="25" y="77"/>
                    </a:lnTo>
                    <a:lnTo>
                      <a:pt x="34" y="83"/>
                    </a:lnTo>
                    <a:lnTo>
                      <a:pt x="42" y="88"/>
                    </a:lnTo>
                    <a:lnTo>
                      <a:pt x="53" y="93"/>
                    </a:lnTo>
                    <a:lnTo>
                      <a:pt x="65" y="98"/>
                    </a:lnTo>
                    <a:lnTo>
                      <a:pt x="80" y="101"/>
                    </a:lnTo>
                    <a:lnTo>
                      <a:pt x="95" y="104"/>
                    </a:lnTo>
                    <a:lnTo>
                      <a:pt x="95" y="104"/>
                    </a:lnTo>
                    <a:lnTo>
                      <a:pt x="111" y="105"/>
                    </a:lnTo>
                    <a:lnTo>
                      <a:pt x="128" y="106"/>
                    </a:lnTo>
                    <a:lnTo>
                      <a:pt x="143" y="106"/>
                    </a:lnTo>
                    <a:lnTo>
                      <a:pt x="158" y="106"/>
                    </a:lnTo>
                    <a:lnTo>
                      <a:pt x="187" y="104"/>
                    </a:lnTo>
                    <a:lnTo>
                      <a:pt x="211" y="99"/>
                    </a:lnTo>
                    <a:lnTo>
                      <a:pt x="231" y="94"/>
                    </a:lnTo>
                    <a:lnTo>
                      <a:pt x="247" y="90"/>
                    </a:lnTo>
                    <a:lnTo>
                      <a:pt x="260" y="86"/>
                    </a:lnTo>
                    <a:lnTo>
                      <a:pt x="230" y="0"/>
                    </a:lnTo>
                    <a:lnTo>
                      <a:pt x="52" y="5"/>
                    </a:lnTo>
                    <a:close/>
                  </a:path>
                </a:pathLst>
              </a:custGeom>
              <a:solidFill>
                <a:srgbClr val="DA7B46"/>
              </a:solidFill>
              <a:ln>
                <a:noFill/>
              </a:ln>
            </p:spPr>
            <p:txBody>
              <a:bodyPr vert="horz" wrap="square" lIns="121920" tIns="60960" rIns="121920" bIns="60960" numCol="1" anchor="t" anchorCtr="0" compatLnSpc="1">
                <a:normAutofit fontScale="25000" lnSpcReduction="20000"/>
              </a:bodyPr>
              <a:lstStyle/>
              <a:p>
                <a:pPr defTabSz="1219200"/>
                <a:endParaRPr lang="en-US" sz="2400">
                  <a:solidFill>
                    <a:prstClr val="black"/>
                  </a:solidFill>
                  <a:cs typeface="+mn-ea"/>
                  <a:sym typeface="+mn-lt"/>
                </a:endParaRPr>
              </a:p>
            </p:txBody>
          </p:sp>
          <p:sp>
            <p:nvSpPr>
              <p:cNvPr id="87" name="îṡḷïdé"/>
              <p:cNvSpPr/>
              <p:nvPr/>
            </p:nvSpPr>
            <p:spPr bwMode="auto">
              <a:xfrm>
                <a:off x="4279852" y="2841011"/>
                <a:ext cx="602797" cy="362397"/>
              </a:xfrm>
              <a:custGeom>
                <a:avLst/>
                <a:gdLst>
                  <a:gd name="T0" fmla="*/ 325 w 337"/>
                  <a:gd name="T1" fmla="*/ 83 h 201"/>
                  <a:gd name="T2" fmla="*/ 307 w 337"/>
                  <a:gd name="T3" fmla="*/ 54 h 201"/>
                  <a:gd name="T4" fmla="*/ 286 w 337"/>
                  <a:gd name="T5" fmla="*/ 27 h 201"/>
                  <a:gd name="T6" fmla="*/ 259 w 337"/>
                  <a:gd name="T7" fmla="*/ 1 h 201"/>
                  <a:gd name="T8" fmla="*/ 188 w 337"/>
                  <a:gd name="T9" fmla="*/ 0 h 201"/>
                  <a:gd name="T10" fmla="*/ 159 w 337"/>
                  <a:gd name="T11" fmla="*/ 26 h 201"/>
                  <a:gd name="T12" fmla="*/ 71 w 337"/>
                  <a:gd name="T13" fmla="*/ 103 h 201"/>
                  <a:gd name="T14" fmla="*/ 17 w 337"/>
                  <a:gd name="T15" fmla="*/ 145 h 201"/>
                  <a:gd name="T16" fmla="*/ 0 w 337"/>
                  <a:gd name="T17" fmla="*/ 155 h 201"/>
                  <a:gd name="T18" fmla="*/ 0 w 337"/>
                  <a:gd name="T19" fmla="*/ 162 h 201"/>
                  <a:gd name="T20" fmla="*/ 11 w 337"/>
                  <a:gd name="T21" fmla="*/ 175 h 201"/>
                  <a:gd name="T22" fmla="*/ 29 w 337"/>
                  <a:gd name="T23" fmla="*/ 186 h 201"/>
                  <a:gd name="T24" fmla="*/ 55 w 337"/>
                  <a:gd name="T25" fmla="*/ 193 h 201"/>
                  <a:gd name="T26" fmla="*/ 84 w 337"/>
                  <a:gd name="T27" fmla="*/ 196 h 201"/>
                  <a:gd name="T28" fmla="*/ 115 w 337"/>
                  <a:gd name="T29" fmla="*/ 191 h 201"/>
                  <a:gd name="T30" fmla="*/ 145 w 337"/>
                  <a:gd name="T31" fmla="*/ 178 h 201"/>
                  <a:gd name="T32" fmla="*/ 173 w 337"/>
                  <a:gd name="T33" fmla="*/ 155 h 201"/>
                  <a:gd name="T34" fmla="*/ 185 w 337"/>
                  <a:gd name="T35" fmla="*/ 139 h 201"/>
                  <a:gd name="T36" fmla="*/ 188 w 337"/>
                  <a:gd name="T37" fmla="*/ 136 h 201"/>
                  <a:gd name="T38" fmla="*/ 192 w 337"/>
                  <a:gd name="T39" fmla="*/ 132 h 201"/>
                  <a:gd name="T40" fmla="*/ 197 w 337"/>
                  <a:gd name="T41" fmla="*/ 131 h 201"/>
                  <a:gd name="T42" fmla="*/ 201 w 337"/>
                  <a:gd name="T43" fmla="*/ 127 h 201"/>
                  <a:gd name="T44" fmla="*/ 204 w 337"/>
                  <a:gd name="T45" fmla="*/ 134 h 201"/>
                  <a:gd name="T46" fmla="*/ 211 w 337"/>
                  <a:gd name="T47" fmla="*/ 155 h 201"/>
                  <a:gd name="T48" fmla="*/ 215 w 337"/>
                  <a:gd name="T49" fmla="*/ 173 h 201"/>
                  <a:gd name="T50" fmla="*/ 215 w 337"/>
                  <a:gd name="T51" fmla="*/ 201 h 201"/>
                  <a:gd name="T52" fmla="*/ 241 w 337"/>
                  <a:gd name="T53" fmla="*/ 198 h 201"/>
                  <a:gd name="T54" fmla="*/ 282 w 337"/>
                  <a:gd name="T55" fmla="*/ 189 h 201"/>
                  <a:gd name="T56" fmla="*/ 310 w 337"/>
                  <a:gd name="T57" fmla="*/ 175 h 201"/>
                  <a:gd name="T58" fmla="*/ 328 w 337"/>
                  <a:gd name="T59" fmla="*/ 160 h 201"/>
                  <a:gd name="T60" fmla="*/ 336 w 337"/>
                  <a:gd name="T61" fmla="*/ 143 h 201"/>
                  <a:gd name="T62" fmla="*/ 337 w 337"/>
                  <a:gd name="T63" fmla="*/ 125 h 201"/>
                  <a:gd name="T64" fmla="*/ 334 w 337"/>
                  <a:gd name="T65" fmla="*/ 107 h 201"/>
                  <a:gd name="T66" fmla="*/ 325 w 337"/>
                  <a:gd name="T67" fmla="*/ 8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7" h="201">
                    <a:moveTo>
                      <a:pt x="325" y="83"/>
                    </a:moveTo>
                    <a:lnTo>
                      <a:pt x="325" y="83"/>
                    </a:lnTo>
                    <a:lnTo>
                      <a:pt x="317" y="68"/>
                    </a:lnTo>
                    <a:lnTo>
                      <a:pt x="307" y="54"/>
                    </a:lnTo>
                    <a:lnTo>
                      <a:pt x="297" y="39"/>
                    </a:lnTo>
                    <a:lnTo>
                      <a:pt x="286" y="27"/>
                    </a:lnTo>
                    <a:lnTo>
                      <a:pt x="268" y="8"/>
                    </a:lnTo>
                    <a:lnTo>
                      <a:pt x="259" y="1"/>
                    </a:lnTo>
                    <a:lnTo>
                      <a:pt x="246" y="16"/>
                    </a:lnTo>
                    <a:lnTo>
                      <a:pt x="188" y="0"/>
                    </a:lnTo>
                    <a:lnTo>
                      <a:pt x="188" y="0"/>
                    </a:lnTo>
                    <a:lnTo>
                      <a:pt x="159" y="26"/>
                    </a:lnTo>
                    <a:lnTo>
                      <a:pt x="103" y="77"/>
                    </a:lnTo>
                    <a:lnTo>
                      <a:pt x="71" y="103"/>
                    </a:lnTo>
                    <a:lnTo>
                      <a:pt x="41" y="127"/>
                    </a:lnTo>
                    <a:lnTo>
                      <a:pt x="17" y="145"/>
                    </a:lnTo>
                    <a:lnTo>
                      <a:pt x="8" y="151"/>
                    </a:lnTo>
                    <a:lnTo>
                      <a:pt x="0" y="155"/>
                    </a:lnTo>
                    <a:lnTo>
                      <a:pt x="0" y="155"/>
                    </a:lnTo>
                    <a:lnTo>
                      <a:pt x="0" y="162"/>
                    </a:lnTo>
                    <a:lnTo>
                      <a:pt x="5" y="168"/>
                    </a:lnTo>
                    <a:lnTo>
                      <a:pt x="11" y="175"/>
                    </a:lnTo>
                    <a:lnTo>
                      <a:pt x="20" y="181"/>
                    </a:lnTo>
                    <a:lnTo>
                      <a:pt x="29" y="186"/>
                    </a:lnTo>
                    <a:lnTo>
                      <a:pt x="41" y="191"/>
                    </a:lnTo>
                    <a:lnTo>
                      <a:pt x="55" y="193"/>
                    </a:lnTo>
                    <a:lnTo>
                      <a:pt x="69" y="196"/>
                    </a:lnTo>
                    <a:lnTo>
                      <a:pt x="84" y="196"/>
                    </a:lnTo>
                    <a:lnTo>
                      <a:pt x="99" y="195"/>
                    </a:lnTo>
                    <a:lnTo>
                      <a:pt x="115" y="191"/>
                    </a:lnTo>
                    <a:lnTo>
                      <a:pt x="130" y="186"/>
                    </a:lnTo>
                    <a:lnTo>
                      <a:pt x="145" y="178"/>
                    </a:lnTo>
                    <a:lnTo>
                      <a:pt x="159" y="168"/>
                    </a:lnTo>
                    <a:lnTo>
                      <a:pt x="173" y="155"/>
                    </a:lnTo>
                    <a:lnTo>
                      <a:pt x="179" y="148"/>
                    </a:lnTo>
                    <a:lnTo>
                      <a:pt x="185" y="139"/>
                    </a:lnTo>
                    <a:lnTo>
                      <a:pt x="185" y="139"/>
                    </a:lnTo>
                    <a:lnTo>
                      <a:pt x="188" y="136"/>
                    </a:lnTo>
                    <a:lnTo>
                      <a:pt x="191" y="133"/>
                    </a:lnTo>
                    <a:lnTo>
                      <a:pt x="192" y="132"/>
                    </a:lnTo>
                    <a:lnTo>
                      <a:pt x="194" y="132"/>
                    </a:lnTo>
                    <a:lnTo>
                      <a:pt x="197" y="131"/>
                    </a:lnTo>
                    <a:lnTo>
                      <a:pt x="199" y="130"/>
                    </a:lnTo>
                    <a:lnTo>
                      <a:pt x="201" y="127"/>
                    </a:lnTo>
                    <a:lnTo>
                      <a:pt x="201" y="127"/>
                    </a:lnTo>
                    <a:lnTo>
                      <a:pt x="204" y="134"/>
                    </a:lnTo>
                    <a:lnTo>
                      <a:pt x="206" y="140"/>
                    </a:lnTo>
                    <a:lnTo>
                      <a:pt x="211" y="155"/>
                    </a:lnTo>
                    <a:lnTo>
                      <a:pt x="214" y="163"/>
                    </a:lnTo>
                    <a:lnTo>
                      <a:pt x="215" y="173"/>
                    </a:lnTo>
                    <a:lnTo>
                      <a:pt x="215" y="185"/>
                    </a:lnTo>
                    <a:lnTo>
                      <a:pt x="215" y="201"/>
                    </a:lnTo>
                    <a:lnTo>
                      <a:pt x="215" y="201"/>
                    </a:lnTo>
                    <a:lnTo>
                      <a:pt x="241" y="198"/>
                    </a:lnTo>
                    <a:lnTo>
                      <a:pt x="263" y="193"/>
                    </a:lnTo>
                    <a:lnTo>
                      <a:pt x="282" y="189"/>
                    </a:lnTo>
                    <a:lnTo>
                      <a:pt x="298" y="183"/>
                    </a:lnTo>
                    <a:lnTo>
                      <a:pt x="310" y="175"/>
                    </a:lnTo>
                    <a:lnTo>
                      <a:pt x="321" y="168"/>
                    </a:lnTo>
                    <a:lnTo>
                      <a:pt x="328" y="160"/>
                    </a:lnTo>
                    <a:lnTo>
                      <a:pt x="333" y="151"/>
                    </a:lnTo>
                    <a:lnTo>
                      <a:pt x="336" y="143"/>
                    </a:lnTo>
                    <a:lnTo>
                      <a:pt x="337" y="133"/>
                    </a:lnTo>
                    <a:lnTo>
                      <a:pt x="337" y="125"/>
                    </a:lnTo>
                    <a:lnTo>
                      <a:pt x="336" y="115"/>
                    </a:lnTo>
                    <a:lnTo>
                      <a:pt x="334" y="107"/>
                    </a:lnTo>
                    <a:lnTo>
                      <a:pt x="331" y="98"/>
                    </a:lnTo>
                    <a:lnTo>
                      <a:pt x="325" y="83"/>
                    </a:lnTo>
                    <a:lnTo>
                      <a:pt x="325" y="83"/>
                    </a:lnTo>
                    <a:close/>
                  </a:path>
                </a:pathLst>
              </a:custGeom>
              <a:solidFill>
                <a:srgbClr val="E19469"/>
              </a:solidFill>
              <a:ln>
                <a:noFill/>
              </a:ln>
            </p:spPr>
            <p:txBody>
              <a:bodyPr vert="horz" wrap="square" lIns="121920" tIns="60960" rIns="121920" bIns="60960" numCol="1" anchor="t" anchorCtr="0" compatLnSpc="1">
                <a:normAutofit fontScale="87500" lnSpcReduction="20000"/>
              </a:bodyPr>
              <a:lstStyle/>
              <a:p>
                <a:pPr defTabSz="1219200"/>
                <a:endParaRPr lang="en-US" sz="2400">
                  <a:solidFill>
                    <a:prstClr val="black"/>
                  </a:solidFill>
                  <a:cs typeface="+mn-ea"/>
                  <a:sym typeface="+mn-lt"/>
                </a:endParaRPr>
              </a:p>
            </p:txBody>
          </p:sp>
          <p:sp>
            <p:nvSpPr>
              <p:cNvPr id="88" name="íṡľiḋe"/>
              <p:cNvSpPr/>
              <p:nvPr/>
            </p:nvSpPr>
            <p:spPr bwMode="auto">
              <a:xfrm>
                <a:off x="4193738" y="2812307"/>
                <a:ext cx="498744" cy="322927"/>
              </a:xfrm>
              <a:custGeom>
                <a:avLst/>
                <a:gdLst>
                  <a:gd name="T0" fmla="*/ 210 w 278"/>
                  <a:gd name="T1" fmla="*/ 0 h 179"/>
                  <a:gd name="T2" fmla="*/ 210 w 278"/>
                  <a:gd name="T3" fmla="*/ 0 h 179"/>
                  <a:gd name="T4" fmla="*/ 177 w 278"/>
                  <a:gd name="T5" fmla="*/ 21 h 179"/>
                  <a:gd name="T6" fmla="*/ 113 w 278"/>
                  <a:gd name="T7" fmla="*/ 62 h 179"/>
                  <a:gd name="T8" fmla="*/ 79 w 278"/>
                  <a:gd name="T9" fmla="*/ 85 h 179"/>
                  <a:gd name="T10" fmla="*/ 46 w 278"/>
                  <a:gd name="T11" fmla="*/ 104 h 179"/>
                  <a:gd name="T12" fmla="*/ 18 w 278"/>
                  <a:gd name="T13" fmla="*/ 119 h 179"/>
                  <a:gd name="T14" fmla="*/ 9 w 278"/>
                  <a:gd name="T15" fmla="*/ 122 h 179"/>
                  <a:gd name="T16" fmla="*/ 0 w 278"/>
                  <a:gd name="T17" fmla="*/ 125 h 179"/>
                  <a:gd name="T18" fmla="*/ 0 w 278"/>
                  <a:gd name="T19" fmla="*/ 125 h 179"/>
                  <a:gd name="T20" fmla="*/ 0 w 278"/>
                  <a:gd name="T21" fmla="*/ 132 h 179"/>
                  <a:gd name="T22" fmla="*/ 4 w 278"/>
                  <a:gd name="T23" fmla="*/ 139 h 179"/>
                  <a:gd name="T24" fmla="*/ 9 w 278"/>
                  <a:gd name="T25" fmla="*/ 147 h 179"/>
                  <a:gd name="T26" fmla="*/ 16 w 278"/>
                  <a:gd name="T27" fmla="*/ 154 h 179"/>
                  <a:gd name="T28" fmla="*/ 26 w 278"/>
                  <a:gd name="T29" fmla="*/ 161 h 179"/>
                  <a:gd name="T30" fmla="*/ 36 w 278"/>
                  <a:gd name="T31" fmla="*/ 167 h 179"/>
                  <a:gd name="T32" fmla="*/ 48 w 278"/>
                  <a:gd name="T33" fmla="*/ 172 h 179"/>
                  <a:gd name="T34" fmla="*/ 63 w 278"/>
                  <a:gd name="T35" fmla="*/ 175 h 179"/>
                  <a:gd name="T36" fmla="*/ 77 w 278"/>
                  <a:gd name="T37" fmla="*/ 178 h 179"/>
                  <a:gd name="T38" fmla="*/ 93 w 278"/>
                  <a:gd name="T39" fmla="*/ 179 h 179"/>
                  <a:gd name="T40" fmla="*/ 109 w 278"/>
                  <a:gd name="T41" fmla="*/ 178 h 179"/>
                  <a:gd name="T42" fmla="*/ 124 w 278"/>
                  <a:gd name="T43" fmla="*/ 175 h 179"/>
                  <a:gd name="T44" fmla="*/ 141 w 278"/>
                  <a:gd name="T45" fmla="*/ 171 h 179"/>
                  <a:gd name="T46" fmla="*/ 157 w 278"/>
                  <a:gd name="T47" fmla="*/ 162 h 179"/>
                  <a:gd name="T48" fmla="*/ 171 w 278"/>
                  <a:gd name="T49" fmla="*/ 151 h 179"/>
                  <a:gd name="T50" fmla="*/ 178 w 278"/>
                  <a:gd name="T51" fmla="*/ 145 h 179"/>
                  <a:gd name="T52" fmla="*/ 186 w 278"/>
                  <a:gd name="T53" fmla="*/ 138 h 179"/>
                  <a:gd name="T54" fmla="*/ 186 w 278"/>
                  <a:gd name="T55" fmla="*/ 138 h 179"/>
                  <a:gd name="T56" fmla="*/ 231 w 278"/>
                  <a:gd name="T57" fmla="*/ 86 h 179"/>
                  <a:gd name="T58" fmla="*/ 260 w 278"/>
                  <a:gd name="T59" fmla="*/ 54 h 179"/>
                  <a:gd name="T60" fmla="*/ 278 w 278"/>
                  <a:gd name="T61" fmla="*/ 31 h 179"/>
                  <a:gd name="T62" fmla="*/ 210 w 278"/>
                  <a:gd name="T6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8" h="179">
                    <a:moveTo>
                      <a:pt x="210" y="0"/>
                    </a:moveTo>
                    <a:lnTo>
                      <a:pt x="210" y="0"/>
                    </a:lnTo>
                    <a:lnTo>
                      <a:pt x="177" y="21"/>
                    </a:lnTo>
                    <a:lnTo>
                      <a:pt x="113" y="62"/>
                    </a:lnTo>
                    <a:lnTo>
                      <a:pt x="79" y="85"/>
                    </a:lnTo>
                    <a:lnTo>
                      <a:pt x="46" y="104"/>
                    </a:lnTo>
                    <a:lnTo>
                      <a:pt x="18" y="119"/>
                    </a:lnTo>
                    <a:lnTo>
                      <a:pt x="9" y="122"/>
                    </a:lnTo>
                    <a:lnTo>
                      <a:pt x="0" y="125"/>
                    </a:lnTo>
                    <a:lnTo>
                      <a:pt x="0" y="125"/>
                    </a:lnTo>
                    <a:lnTo>
                      <a:pt x="0" y="132"/>
                    </a:lnTo>
                    <a:lnTo>
                      <a:pt x="4" y="139"/>
                    </a:lnTo>
                    <a:lnTo>
                      <a:pt x="9" y="147"/>
                    </a:lnTo>
                    <a:lnTo>
                      <a:pt x="16" y="154"/>
                    </a:lnTo>
                    <a:lnTo>
                      <a:pt x="26" y="161"/>
                    </a:lnTo>
                    <a:lnTo>
                      <a:pt x="36" y="167"/>
                    </a:lnTo>
                    <a:lnTo>
                      <a:pt x="48" y="172"/>
                    </a:lnTo>
                    <a:lnTo>
                      <a:pt x="63" y="175"/>
                    </a:lnTo>
                    <a:lnTo>
                      <a:pt x="77" y="178"/>
                    </a:lnTo>
                    <a:lnTo>
                      <a:pt x="93" y="179"/>
                    </a:lnTo>
                    <a:lnTo>
                      <a:pt x="109" y="178"/>
                    </a:lnTo>
                    <a:lnTo>
                      <a:pt x="124" y="175"/>
                    </a:lnTo>
                    <a:lnTo>
                      <a:pt x="141" y="171"/>
                    </a:lnTo>
                    <a:lnTo>
                      <a:pt x="157" y="162"/>
                    </a:lnTo>
                    <a:lnTo>
                      <a:pt x="171" y="151"/>
                    </a:lnTo>
                    <a:lnTo>
                      <a:pt x="178" y="145"/>
                    </a:lnTo>
                    <a:lnTo>
                      <a:pt x="186" y="138"/>
                    </a:lnTo>
                    <a:lnTo>
                      <a:pt x="186" y="138"/>
                    </a:lnTo>
                    <a:lnTo>
                      <a:pt x="231" y="86"/>
                    </a:lnTo>
                    <a:lnTo>
                      <a:pt x="260" y="54"/>
                    </a:lnTo>
                    <a:lnTo>
                      <a:pt x="278" y="31"/>
                    </a:lnTo>
                    <a:lnTo>
                      <a:pt x="210" y="0"/>
                    </a:lnTo>
                    <a:close/>
                  </a:path>
                </a:pathLst>
              </a:custGeom>
              <a:solidFill>
                <a:srgbClr val="E19469"/>
              </a:solidFill>
              <a:ln>
                <a:noFill/>
              </a:ln>
            </p:spPr>
            <p:txBody>
              <a:bodyPr vert="horz" wrap="square" lIns="121920" tIns="60960" rIns="121920" bIns="60960" numCol="1" anchor="t" anchorCtr="0" compatLnSpc="1">
                <a:normAutofit fontScale="70000" lnSpcReduction="20000"/>
              </a:bodyPr>
              <a:lstStyle/>
              <a:p>
                <a:pPr defTabSz="1219200"/>
                <a:endParaRPr lang="en-US" sz="2400">
                  <a:solidFill>
                    <a:prstClr val="black"/>
                  </a:solidFill>
                  <a:cs typeface="+mn-ea"/>
                  <a:sym typeface="+mn-lt"/>
                </a:endParaRPr>
              </a:p>
            </p:txBody>
          </p:sp>
          <p:sp>
            <p:nvSpPr>
              <p:cNvPr id="89" name="ïṩ1ïḋê"/>
              <p:cNvSpPr/>
              <p:nvPr/>
            </p:nvSpPr>
            <p:spPr bwMode="auto">
              <a:xfrm>
                <a:off x="3999982" y="2622140"/>
                <a:ext cx="1309649" cy="1851447"/>
              </a:xfrm>
              <a:custGeom>
                <a:avLst/>
                <a:gdLst>
                  <a:gd name="T0" fmla="*/ 722 w 732"/>
                  <a:gd name="T1" fmla="*/ 771 h 1031"/>
                  <a:gd name="T2" fmla="*/ 627 w 732"/>
                  <a:gd name="T3" fmla="*/ 694 h 1031"/>
                  <a:gd name="T4" fmla="*/ 598 w 732"/>
                  <a:gd name="T5" fmla="*/ 653 h 1031"/>
                  <a:gd name="T6" fmla="*/ 584 w 732"/>
                  <a:gd name="T7" fmla="*/ 612 h 1031"/>
                  <a:gd name="T8" fmla="*/ 569 w 732"/>
                  <a:gd name="T9" fmla="*/ 487 h 1031"/>
                  <a:gd name="T10" fmla="*/ 564 w 732"/>
                  <a:gd name="T11" fmla="*/ 237 h 1031"/>
                  <a:gd name="T12" fmla="*/ 490 w 732"/>
                  <a:gd name="T13" fmla="*/ 126 h 1031"/>
                  <a:gd name="T14" fmla="*/ 448 w 732"/>
                  <a:gd name="T15" fmla="*/ 59 h 1031"/>
                  <a:gd name="T16" fmla="*/ 407 w 732"/>
                  <a:gd name="T17" fmla="*/ 5 h 1031"/>
                  <a:gd name="T18" fmla="*/ 392 w 732"/>
                  <a:gd name="T19" fmla="*/ 0 h 1031"/>
                  <a:gd name="T20" fmla="*/ 366 w 732"/>
                  <a:gd name="T21" fmla="*/ 13 h 1031"/>
                  <a:gd name="T22" fmla="*/ 314 w 732"/>
                  <a:gd name="T23" fmla="*/ 54 h 1031"/>
                  <a:gd name="T24" fmla="*/ 282 w 732"/>
                  <a:gd name="T25" fmla="*/ 68 h 1031"/>
                  <a:gd name="T26" fmla="*/ 188 w 732"/>
                  <a:gd name="T27" fmla="*/ 85 h 1031"/>
                  <a:gd name="T28" fmla="*/ 94 w 732"/>
                  <a:gd name="T29" fmla="*/ 70 h 1031"/>
                  <a:gd name="T30" fmla="*/ 75 w 732"/>
                  <a:gd name="T31" fmla="*/ 78 h 1031"/>
                  <a:gd name="T32" fmla="*/ 69 w 732"/>
                  <a:gd name="T33" fmla="*/ 106 h 1031"/>
                  <a:gd name="T34" fmla="*/ 91 w 732"/>
                  <a:gd name="T35" fmla="*/ 163 h 1031"/>
                  <a:gd name="T36" fmla="*/ 116 w 732"/>
                  <a:gd name="T37" fmla="*/ 185 h 1031"/>
                  <a:gd name="T38" fmla="*/ 165 w 732"/>
                  <a:gd name="T39" fmla="*/ 202 h 1031"/>
                  <a:gd name="T40" fmla="*/ 236 w 732"/>
                  <a:gd name="T41" fmla="*/ 204 h 1031"/>
                  <a:gd name="T42" fmla="*/ 314 w 732"/>
                  <a:gd name="T43" fmla="*/ 179 h 1031"/>
                  <a:gd name="T44" fmla="*/ 360 w 732"/>
                  <a:gd name="T45" fmla="*/ 162 h 1031"/>
                  <a:gd name="T46" fmla="*/ 394 w 732"/>
                  <a:gd name="T47" fmla="*/ 251 h 1031"/>
                  <a:gd name="T48" fmla="*/ 357 w 732"/>
                  <a:gd name="T49" fmla="*/ 299 h 1031"/>
                  <a:gd name="T50" fmla="*/ 327 w 732"/>
                  <a:gd name="T51" fmla="*/ 368 h 1031"/>
                  <a:gd name="T52" fmla="*/ 314 w 732"/>
                  <a:gd name="T53" fmla="*/ 460 h 1031"/>
                  <a:gd name="T54" fmla="*/ 294 w 732"/>
                  <a:gd name="T55" fmla="*/ 466 h 1031"/>
                  <a:gd name="T56" fmla="*/ 250 w 732"/>
                  <a:gd name="T57" fmla="*/ 437 h 1031"/>
                  <a:gd name="T58" fmla="*/ 220 w 732"/>
                  <a:gd name="T59" fmla="*/ 396 h 1031"/>
                  <a:gd name="T60" fmla="*/ 187 w 732"/>
                  <a:gd name="T61" fmla="*/ 309 h 1031"/>
                  <a:gd name="T62" fmla="*/ 158 w 732"/>
                  <a:gd name="T63" fmla="*/ 259 h 1031"/>
                  <a:gd name="T64" fmla="*/ 108 w 732"/>
                  <a:gd name="T65" fmla="*/ 218 h 1031"/>
                  <a:gd name="T66" fmla="*/ 66 w 732"/>
                  <a:gd name="T67" fmla="*/ 201 h 1031"/>
                  <a:gd name="T68" fmla="*/ 29 w 732"/>
                  <a:gd name="T69" fmla="*/ 202 h 1031"/>
                  <a:gd name="T70" fmla="*/ 7 w 732"/>
                  <a:gd name="T71" fmla="*/ 218 h 1031"/>
                  <a:gd name="T72" fmla="*/ 0 w 732"/>
                  <a:gd name="T73" fmla="*/ 239 h 1031"/>
                  <a:gd name="T74" fmla="*/ 35 w 732"/>
                  <a:gd name="T75" fmla="*/ 287 h 1031"/>
                  <a:gd name="T76" fmla="*/ 107 w 732"/>
                  <a:gd name="T77" fmla="*/ 402 h 1031"/>
                  <a:gd name="T78" fmla="*/ 155 w 732"/>
                  <a:gd name="T79" fmla="*/ 514 h 1031"/>
                  <a:gd name="T80" fmla="*/ 211 w 732"/>
                  <a:gd name="T81" fmla="*/ 669 h 1031"/>
                  <a:gd name="T82" fmla="*/ 252 w 732"/>
                  <a:gd name="T83" fmla="*/ 752 h 1031"/>
                  <a:gd name="T84" fmla="*/ 290 w 732"/>
                  <a:gd name="T85" fmla="*/ 794 h 1031"/>
                  <a:gd name="T86" fmla="*/ 324 w 732"/>
                  <a:gd name="T87" fmla="*/ 813 h 1031"/>
                  <a:gd name="T88" fmla="*/ 391 w 732"/>
                  <a:gd name="T89" fmla="*/ 828 h 1031"/>
                  <a:gd name="T90" fmla="*/ 436 w 732"/>
                  <a:gd name="T91" fmla="*/ 851 h 1031"/>
                  <a:gd name="T92" fmla="*/ 539 w 732"/>
                  <a:gd name="T93" fmla="*/ 959 h 1031"/>
                  <a:gd name="T94" fmla="*/ 580 w 732"/>
                  <a:gd name="T95" fmla="*/ 1019 h 1031"/>
                  <a:gd name="T96" fmla="*/ 602 w 732"/>
                  <a:gd name="T97" fmla="*/ 1031 h 1031"/>
                  <a:gd name="T98" fmla="*/ 642 w 732"/>
                  <a:gd name="T99" fmla="*/ 1020 h 1031"/>
                  <a:gd name="T100" fmla="*/ 699 w 732"/>
                  <a:gd name="T101" fmla="*/ 972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2" h="1031">
                    <a:moveTo>
                      <a:pt x="732" y="776"/>
                    </a:moveTo>
                    <a:lnTo>
                      <a:pt x="732" y="776"/>
                    </a:lnTo>
                    <a:lnTo>
                      <a:pt x="722" y="771"/>
                    </a:lnTo>
                    <a:lnTo>
                      <a:pt x="722" y="771"/>
                    </a:lnTo>
                    <a:lnTo>
                      <a:pt x="682" y="742"/>
                    </a:lnTo>
                    <a:lnTo>
                      <a:pt x="663" y="727"/>
                    </a:lnTo>
                    <a:lnTo>
                      <a:pt x="644" y="711"/>
                    </a:lnTo>
                    <a:lnTo>
                      <a:pt x="627" y="694"/>
                    </a:lnTo>
                    <a:lnTo>
                      <a:pt x="619" y="685"/>
                    </a:lnTo>
                    <a:lnTo>
                      <a:pt x="611" y="675"/>
                    </a:lnTo>
                    <a:lnTo>
                      <a:pt x="604" y="664"/>
                    </a:lnTo>
                    <a:lnTo>
                      <a:pt x="598" y="653"/>
                    </a:lnTo>
                    <a:lnTo>
                      <a:pt x="592" y="641"/>
                    </a:lnTo>
                    <a:lnTo>
                      <a:pt x="587" y="628"/>
                    </a:lnTo>
                    <a:lnTo>
                      <a:pt x="587" y="628"/>
                    </a:lnTo>
                    <a:lnTo>
                      <a:pt x="584" y="612"/>
                    </a:lnTo>
                    <a:lnTo>
                      <a:pt x="579" y="593"/>
                    </a:lnTo>
                    <a:lnTo>
                      <a:pt x="577" y="570"/>
                    </a:lnTo>
                    <a:lnTo>
                      <a:pt x="573" y="545"/>
                    </a:lnTo>
                    <a:lnTo>
                      <a:pt x="569" y="487"/>
                    </a:lnTo>
                    <a:lnTo>
                      <a:pt x="567" y="427"/>
                    </a:lnTo>
                    <a:lnTo>
                      <a:pt x="564" y="367"/>
                    </a:lnTo>
                    <a:lnTo>
                      <a:pt x="564" y="312"/>
                    </a:lnTo>
                    <a:lnTo>
                      <a:pt x="564" y="237"/>
                    </a:lnTo>
                    <a:lnTo>
                      <a:pt x="564" y="237"/>
                    </a:lnTo>
                    <a:lnTo>
                      <a:pt x="536" y="192"/>
                    </a:lnTo>
                    <a:lnTo>
                      <a:pt x="512" y="157"/>
                    </a:lnTo>
                    <a:lnTo>
                      <a:pt x="490" y="126"/>
                    </a:lnTo>
                    <a:lnTo>
                      <a:pt x="468" y="94"/>
                    </a:lnTo>
                    <a:lnTo>
                      <a:pt x="468" y="94"/>
                    </a:lnTo>
                    <a:lnTo>
                      <a:pt x="457" y="76"/>
                    </a:lnTo>
                    <a:lnTo>
                      <a:pt x="448" y="59"/>
                    </a:lnTo>
                    <a:lnTo>
                      <a:pt x="432" y="31"/>
                    </a:lnTo>
                    <a:lnTo>
                      <a:pt x="424" y="20"/>
                    </a:lnTo>
                    <a:lnTo>
                      <a:pt x="416" y="11"/>
                    </a:lnTo>
                    <a:lnTo>
                      <a:pt x="407" y="5"/>
                    </a:lnTo>
                    <a:lnTo>
                      <a:pt x="403" y="2"/>
                    </a:lnTo>
                    <a:lnTo>
                      <a:pt x="397" y="0"/>
                    </a:lnTo>
                    <a:lnTo>
                      <a:pt x="397" y="0"/>
                    </a:lnTo>
                    <a:lnTo>
                      <a:pt x="392" y="0"/>
                    </a:lnTo>
                    <a:lnTo>
                      <a:pt x="388" y="0"/>
                    </a:lnTo>
                    <a:lnTo>
                      <a:pt x="382" y="2"/>
                    </a:lnTo>
                    <a:lnTo>
                      <a:pt x="377" y="5"/>
                    </a:lnTo>
                    <a:lnTo>
                      <a:pt x="366" y="13"/>
                    </a:lnTo>
                    <a:lnTo>
                      <a:pt x="354" y="24"/>
                    </a:lnTo>
                    <a:lnTo>
                      <a:pt x="339" y="36"/>
                    </a:lnTo>
                    <a:lnTo>
                      <a:pt x="324" y="48"/>
                    </a:lnTo>
                    <a:lnTo>
                      <a:pt x="314" y="54"/>
                    </a:lnTo>
                    <a:lnTo>
                      <a:pt x="305" y="60"/>
                    </a:lnTo>
                    <a:lnTo>
                      <a:pt x="294" y="64"/>
                    </a:lnTo>
                    <a:lnTo>
                      <a:pt x="282" y="68"/>
                    </a:lnTo>
                    <a:lnTo>
                      <a:pt x="282" y="68"/>
                    </a:lnTo>
                    <a:lnTo>
                      <a:pt x="259" y="74"/>
                    </a:lnTo>
                    <a:lnTo>
                      <a:pt x="235" y="80"/>
                    </a:lnTo>
                    <a:lnTo>
                      <a:pt x="212" y="84"/>
                    </a:lnTo>
                    <a:lnTo>
                      <a:pt x="188" y="85"/>
                    </a:lnTo>
                    <a:lnTo>
                      <a:pt x="165" y="85"/>
                    </a:lnTo>
                    <a:lnTo>
                      <a:pt x="141" y="83"/>
                    </a:lnTo>
                    <a:lnTo>
                      <a:pt x="118" y="77"/>
                    </a:lnTo>
                    <a:lnTo>
                      <a:pt x="94" y="70"/>
                    </a:lnTo>
                    <a:lnTo>
                      <a:pt x="94" y="70"/>
                    </a:lnTo>
                    <a:lnTo>
                      <a:pt x="85" y="71"/>
                    </a:lnTo>
                    <a:lnTo>
                      <a:pt x="79" y="73"/>
                    </a:lnTo>
                    <a:lnTo>
                      <a:pt x="75" y="78"/>
                    </a:lnTo>
                    <a:lnTo>
                      <a:pt x="71" y="84"/>
                    </a:lnTo>
                    <a:lnTo>
                      <a:pt x="69" y="90"/>
                    </a:lnTo>
                    <a:lnTo>
                      <a:pt x="69" y="97"/>
                    </a:lnTo>
                    <a:lnTo>
                      <a:pt x="69" y="106"/>
                    </a:lnTo>
                    <a:lnTo>
                      <a:pt x="70" y="114"/>
                    </a:lnTo>
                    <a:lnTo>
                      <a:pt x="75" y="131"/>
                    </a:lnTo>
                    <a:lnTo>
                      <a:pt x="82" y="148"/>
                    </a:lnTo>
                    <a:lnTo>
                      <a:pt x="91" y="163"/>
                    </a:lnTo>
                    <a:lnTo>
                      <a:pt x="101" y="176"/>
                    </a:lnTo>
                    <a:lnTo>
                      <a:pt x="101" y="176"/>
                    </a:lnTo>
                    <a:lnTo>
                      <a:pt x="107" y="180"/>
                    </a:lnTo>
                    <a:lnTo>
                      <a:pt x="116" y="185"/>
                    </a:lnTo>
                    <a:lnTo>
                      <a:pt x="125" y="190"/>
                    </a:lnTo>
                    <a:lnTo>
                      <a:pt x="137" y="195"/>
                    </a:lnTo>
                    <a:lnTo>
                      <a:pt x="150" y="198"/>
                    </a:lnTo>
                    <a:lnTo>
                      <a:pt x="165" y="202"/>
                    </a:lnTo>
                    <a:lnTo>
                      <a:pt x="182" y="204"/>
                    </a:lnTo>
                    <a:lnTo>
                      <a:pt x="199" y="207"/>
                    </a:lnTo>
                    <a:lnTo>
                      <a:pt x="217" y="207"/>
                    </a:lnTo>
                    <a:lnTo>
                      <a:pt x="236" y="204"/>
                    </a:lnTo>
                    <a:lnTo>
                      <a:pt x="255" y="202"/>
                    </a:lnTo>
                    <a:lnTo>
                      <a:pt x="274" y="196"/>
                    </a:lnTo>
                    <a:lnTo>
                      <a:pt x="295" y="189"/>
                    </a:lnTo>
                    <a:lnTo>
                      <a:pt x="314" y="179"/>
                    </a:lnTo>
                    <a:lnTo>
                      <a:pt x="335" y="167"/>
                    </a:lnTo>
                    <a:lnTo>
                      <a:pt x="354" y="151"/>
                    </a:lnTo>
                    <a:lnTo>
                      <a:pt x="354" y="151"/>
                    </a:lnTo>
                    <a:lnTo>
                      <a:pt x="360" y="162"/>
                    </a:lnTo>
                    <a:lnTo>
                      <a:pt x="366" y="177"/>
                    </a:lnTo>
                    <a:lnTo>
                      <a:pt x="379" y="210"/>
                    </a:lnTo>
                    <a:lnTo>
                      <a:pt x="394" y="251"/>
                    </a:lnTo>
                    <a:lnTo>
                      <a:pt x="394" y="251"/>
                    </a:lnTo>
                    <a:lnTo>
                      <a:pt x="390" y="255"/>
                    </a:lnTo>
                    <a:lnTo>
                      <a:pt x="379" y="267"/>
                    </a:lnTo>
                    <a:lnTo>
                      <a:pt x="365" y="287"/>
                    </a:lnTo>
                    <a:lnTo>
                      <a:pt x="357" y="299"/>
                    </a:lnTo>
                    <a:lnTo>
                      <a:pt x="349" y="314"/>
                    </a:lnTo>
                    <a:lnTo>
                      <a:pt x="341" y="331"/>
                    </a:lnTo>
                    <a:lnTo>
                      <a:pt x="333" y="349"/>
                    </a:lnTo>
                    <a:lnTo>
                      <a:pt x="327" y="368"/>
                    </a:lnTo>
                    <a:lnTo>
                      <a:pt x="321" y="389"/>
                    </a:lnTo>
                    <a:lnTo>
                      <a:pt x="317" y="411"/>
                    </a:lnTo>
                    <a:lnTo>
                      <a:pt x="314" y="434"/>
                    </a:lnTo>
                    <a:lnTo>
                      <a:pt x="314" y="460"/>
                    </a:lnTo>
                    <a:lnTo>
                      <a:pt x="315" y="486"/>
                    </a:lnTo>
                    <a:lnTo>
                      <a:pt x="315" y="486"/>
                    </a:lnTo>
                    <a:lnTo>
                      <a:pt x="305" y="475"/>
                    </a:lnTo>
                    <a:lnTo>
                      <a:pt x="294" y="466"/>
                    </a:lnTo>
                    <a:lnTo>
                      <a:pt x="284" y="460"/>
                    </a:lnTo>
                    <a:lnTo>
                      <a:pt x="273" y="452"/>
                    </a:lnTo>
                    <a:lnTo>
                      <a:pt x="262" y="445"/>
                    </a:lnTo>
                    <a:lnTo>
                      <a:pt x="250" y="437"/>
                    </a:lnTo>
                    <a:lnTo>
                      <a:pt x="240" y="423"/>
                    </a:lnTo>
                    <a:lnTo>
                      <a:pt x="226" y="407"/>
                    </a:lnTo>
                    <a:lnTo>
                      <a:pt x="226" y="407"/>
                    </a:lnTo>
                    <a:lnTo>
                      <a:pt x="220" y="396"/>
                    </a:lnTo>
                    <a:lnTo>
                      <a:pt x="215" y="385"/>
                    </a:lnTo>
                    <a:lnTo>
                      <a:pt x="206" y="361"/>
                    </a:lnTo>
                    <a:lnTo>
                      <a:pt x="196" y="336"/>
                    </a:lnTo>
                    <a:lnTo>
                      <a:pt x="187" y="309"/>
                    </a:lnTo>
                    <a:lnTo>
                      <a:pt x="181" y="296"/>
                    </a:lnTo>
                    <a:lnTo>
                      <a:pt x="175" y="284"/>
                    </a:lnTo>
                    <a:lnTo>
                      <a:pt x="166" y="271"/>
                    </a:lnTo>
                    <a:lnTo>
                      <a:pt x="158" y="259"/>
                    </a:lnTo>
                    <a:lnTo>
                      <a:pt x="148" y="248"/>
                    </a:lnTo>
                    <a:lnTo>
                      <a:pt x="136" y="237"/>
                    </a:lnTo>
                    <a:lnTo>
                      <a:pt x="123" y="226"/>
                    </a:lnTo>
                    <a:lnTo>
                      <a:pt x="108" y="218"/>
                    </a:lnTo>
                    <a:lnTo>
                      <a:pt x="108" y="218"/>
                    </a:lnTo>
                    <a:lnTo>
                      <a:pt x="93" y="209"/>
                    </a:lnTo>
                    <a:lnTo>
                      <a:pt x="79" y="204"/>
                    </a:lnTo>
                    <a:lnTo>
                      <a:pt x="66" y="201"/>
                    </a:lnTo>
                    <a:lnTo>
                      <a:pt x="55" y="198"/>
                    </a:lnTo>
                    <a:lnTo>
                      <a:pt x="46" y="198"/>
                    </a:lnTo>
                    <a:lnTo>
                      <a:pt x="36" y="200"/>
                    </a:lnTo>
                    <a:lnTo>
                      <a:pt x="29" y="202"/>
                    </a:lnTo>
                    <a:lnTo>
                      <a:pt x="22" y="206"/>
                    </a:lnTo>
                    <a:lnTo>
                      <a:pt x="16" y="209"/>
                    </a:lnTo>
                    <a:lnTo>
                      <a:pt x="11" y="213"/>
                    </a:lnTo>
                    <a:lnTo>
                      <a:pt x="7" y="218"/>
                    </a:lnTo>
                    <a:lnTo>
                      <a:pt x="4" y="222"/>
                    </a:lnTo>
                    <a:lnTo>
                      <a:pt x="0" y="232"/>
                    </a:lnTo>
                    <a:lnTo>
                      <a:pt x="0" y="239"/>
                    </a:lnTo>
                    <a:lnTo>
                      <a:pt x="0" y="239"/>
                    </a:lnTo>
                    <a:lnTo>
                      <a:pt x="1" y="243"/>
                    </a:lnTo>
                    <a:lnTo>
                      <a:pt x="5" y="248"/>
                    </a:lnTo>
                    <a:lnTo>
                      <a:pt x="17" y="265"/>
                    </a:lnTo>
                    <a:lnTo>
                      <a:pt x="35" y="287"/>
                    </a:lnTo>
                    <a:lnTo>
                      <a:pt x="57" y="319"/>
                    </a:lnTo>
                    <a:lnTo>
                      <a:pt x="82" y="356"/>
                    </a:lnTo>
                    <a:lnTo>
                      <a:pt x="94" y="378"/>
                    </a:lnTo>
                    <a:lnTo>
                      <a:pt x="107" y="402"/>
                    </a:lnTo>
                    <a:lnTo>
                      <a:pt x="120" y="427"/>
                    </a:lnTo>
                    <a:lnTo>
                      <a:pt x="132" y="454"/>
                    </a:lnTo>
                    <a:lnTo>
                      <a:pt x="144" y="482"/>
                    </a:lnTo>
                    <a:lnTo>
                      <a:pt x="155" y="514"/>
                    </a:lnTo>
                    <a:lnTo>
                      <a:pt x="155" y="514"/>
                    </a:lnTo>
                    <a:lnTo>
                      <a:pt x="176" y="573"/>
                    </a:lnTo>
                    <a:lnTo>
                      <a:pt x="194" y="624"/>
                    </a:lnTo>
                    <a:lnTo>
                      <a:pt x="211" y="669"/>
                    </a:lnTo>
                    <a:lnTo>
                      <a:pt x="227" y="708"/>
                    </a:lnTo>
                    <a:lnTo>
                      <a:pt x="235" y="723"/>
                    </a:lnTo>
                    <a:lnTo>
                      <a:pt x="243" y="739"/>
                    </a:lnTo>
                    <a:lnTo>
                      <a:pt x="252" y="752"/>
                    </a:lnTo>
                    <a:lnTo>
                      <a:pt x="261" y="764"/>
                    </a:lnTo>
                    <a:lnTo>
                      <a:pt x="270" y="776"/>
                    </a:lnTo>
                    <a:lnTo>
                      <a:pt x="280" y="786"/>
                    </a:lnTo>
                    <a:lnTo>
                      <a:pt x="290" y="794"/>
                    </a:lnTo>
                    <a:lnTo>
                      <a:pt x="302" y="801"/>
                    </a:lnTo>
                    <a:lnTo>
                      <a:pt x="302" y="801"/>
                    </a:lnTo>
                    <a:lnTo>
                      <a:pt x="313" y="809"/>
                    </a:lnTo>
                    <a:lnTo>
                      <a:pt x="324" y="813"/>
                    </a:lnTo>
                    <a:lnTo>
                      <a:pt x="344" y="821"/>
                    </a:lnTo>
                    <a:lnTo>
                      <a:pt x="362" y="825"/>
                    </a:lnTo>
                    <a:lnTo>
                      <a:pt x="379" y="828"/>
                    </a:lnTo>
                    <a:lnTo>
                      <a:pt x="391" y="828"/>
                    </a:lnTo>
                    <a:lnTo>
                      <a:pt x="402" y="828"/>
                    </a:lnTo>
                    <a:lnTo>
                      <a:pt x="409" y="825"/>
                    </a:lnTo>
                    <a:lnTo>
                      <a:pt x="409" y="825"/>
                    </a:lnTo>
                    <a:lnTo>
                      <a:pt x="436" y="851"/>
                    </a:lnTo>
                    <a:lnTo>
                      <a:pt x="462" y="876"/>
                    </a:lnTo>
                    <a:lnTo>
                      <a:pt x="493" y="909"/>
                    </a:lnTo>
                    <a:lnTo>
                      <a:pt x="525" y="942"/>
                    </a:lnTo>
                    <a:lnTo>
                      <a:pt x="539" y="959"/>
                    </a:lnTo>
                    <a:lnTo>
                      <a:pt x="552" y="976"/>
                    </a:lnTo>
                    <a:lnTo>
                      <a:pt x="564" y="992"/>
                    </a:lnTo>
                    <a:lnTo>
                      <a:pt x="574" y="1006"/>
                    </a:lnTo>
                    <a:lnTo>
                      <a:pt x="580" y="1019"/>
                    </a:lnTo>
                    <a:lnTo>
                      <a:pt x="584" y="1030"/>
                    </a:lnTo>
                    <a:lnTo>
                      <a:pt x="584" y="1030"/>
                    </a:lnTo>
                    <a:lnTo>
                      <a:pt x="592" y="1031"/>
                    </a:lnTo>
                    <a:lnTo>
                      <a:pt x="602" y="1031"/>
                    </a:lnTo>
                    <a:lnTo>
                      <a:pt x="611" y="1031"/>
                    </a:lnTo>
                    <a:lnTo>
                      <a:pt x="621" y="1029"/>
                    </a:lnTo>
                    <a:lnTo>
                      <a:pt x="631" y="1025"/>
                    </a:lnTo>
                    <a:lnTo>
                      <a:pt x="642" y="1020"/>
                    </a:lnTo>
                    <a:lnTo>
                      <a:pt x="651" y="1014"/>
                    </a:lnTo>
                    <a:lnTo>
                      <a:pt x="661" y="1007"/>
                    </a:lnTo>
                    <a:lnTo>
                      <a:pt x="680" y="992"/>
                    </a:lnTo>
                    <a:lnTo>
                      <a:pt x="699" y="972"/>
                    </a:lnTo>
                    <a:lnTo>
                      <a:pt x="716" y="952"/>
                    </a:lnTo>
                    <a:lnTo>
                      <a:pt x="732" y="930"/>
                    </a:lnTo>
                    <a:lnTo>
                      <a:pt x="732" y="776"/>
                    </a:lnTo>
                    <a:close/>
                  </a:path>
                </a:pathLst>
              </a:custGeom>
              <a:solidFill>
                <a:srgbClr val="E8AD8B"/>
              </a:solidFill>
              <a:ln>
                <a:noFill/>
              </a:ln>
            </p:spPr>
            <p:txBody>
              <a:bodyPr vert="horz" wrap="square" lIns="121920" tIns="60960" rIns="121920" bIns="60960" numCol="1" anchor="t" anchorCtr="0" compatLnSpc="1">
                <a:normAutofit/>
              </a:bodyPr>
              <a:lstStyle/>
              <a:p>
                <a:pPr defTabSz="1219200"/>
                <a:endParaRPr lang="en-US" sz="2400">
                  <a:solidFill>
                    <a:prstClr val="black"/>
                  </a:solidFill>
                  <a:cs typeface="+mn-ea"/>
                  <a:sym typeface="+mn-lt"/>
                </a:endParaRPr>
              </a:p>
            </p:txBody>
          </p:sp>
          <p:sp>
            <p:nvSpPr>
              <p:cNvPr id="90" name="íšliḓè"/>
              <p:cNvSpPr/>
              <p:nvPr/>
            </p:nvSpPr>
            <p:spPr bwMode="auto">
              <a:xfrm>
                <a:off x="4563311" y="3088590"/>
                <a:ext cx="269107" cy="398278"/>
              </a:xfrm>
              <a:custGeom>
                <a:avLst/>
                <a:gdLst>
                  <a:gd name="T0" fmla="*/ 71 w 151"/>
                  <a:gd name="T1" fmla="*/ 0 h 221"/>
                  <a:gd name="T2" fmla="*/ 71 w 151"/>
                  <a:gd name="T3" fmla="*/ 0 h 221"/>
                  <a:gd name="T4" fmla="*/ 62 w 151"/>
                  <a:gd name="T5" fmla="*/ 12 h 221"/>
                  <a:gd name="T6" fmla="*/ 49 w 151"/>
                  <a:gd name="T7" fmla="*/ 29 h 221"/>
                  <a:gd name="T8" fmla="*/ 37 w 151"/>
                  <a:gd name="T9" fmla="*/ 50 h 221"/>
                  <a:gd name="T10" fmla="*/ 24 w 151"/>
                  <a:gd name="T11" fmla="*/ 76 h 221"/>
                  <a:gd name="T12" fmla="*/ 18 w 151"/>
                  <a:gd name="T13" fmla="*/ 91 h 221"/>
                  <a:gd name="T14" fmla="*/ 13 w 151"/>
                  <a:gd name="T15" fmla="*/ 107 h 221"/>
                  <a:gd name="T16" fmla="*/ 9 w 151"/>
                  <a:gd name="T17" fmla="*/ 123 h 221"/>
                  <a:gd name="T18" fmla="*/ 5 w 151"/>
                  <a:gd name="T19" fmla="*/ 141 h 221"/>
                  <a:gd name="T20" fmla="*/ 3 w 151"/>
                  <a:gd name="T21" fmla="*/ 159 h 221"/>
                  <a:gd name="T22" fmla="*/ 0 w 151"/>
                  <a:gd name="T23" fmla="*/ 178 h 221"/>
                  <a:gd name="T24" fmla="*/ 0 w 151"/>
                  <a:gd name="T25" fmla="*/ 198 h 221"/>
                  <a:gd name="T26" fmla="*/ 1 w 151"/>
                  <a:gd name="T27" fmla="*/ 220 h 221"/>
                  <a:gd name="T28" fmla="*/ 1 w 151"/>
                  <a:gd name="T29" fmla="*/ 221 h 221"/>
                  <a:gd name="T30" fmla="*/ 1 w 151"/>
                  <a:gd name="T31" fmla="*/ 221 h 221"/>
                  <a:gd name="T32" fmla="*/ 4 w 151"/>
                  <a:gd name="T33" fmla="*/ 208 h 221"/>
                  <a:gd name="T34" fmla="*/ 6 w 151"/>
                  <a:gd name="T35" fmla="*/ 194 h 221"/>
                  <a:gd name="T36" fmla="*/ 10 w 151"/>
                  <a:gd name="T37" fmla="*/ 175 h 221"/>
                  <a:gd name="T38" fmla="*/ 17 w 151"/>
                  <a:gd name="T39" fmla="*/ 155 h 221"/>
                  <a:gd name="T40" fmla="*/ 22 w 151"/>
                  <a:gd name="T41" fmla="*/ 145 h 221"/>
                  <a:gd name="T42" fmla="*/ 27 w 151"/>
                  <a:gd name="T43" fmla="*/ 135 h 221"/>
                  <a:gd name="T44" fmla="*/ 33 w 151"/>
                  <a:gd name="T45" fmla="*/ 125 h 221"/>
                  <a:gd name="T46" fmla="*/ 40 w 151"/>
                  <a:gd name="T47" fmla="*/ 115 h 221"/>
                  <a:gd name="T48" fmla="*/ 48 w 151"/>
                  <a:gd name="T49" fmla="*/ 106 h 221"/>
                  <a:gd name="T50" fmla="*/ 58 w 151"/>
                  <a:gd name="T51" fmla="*/ 97 h 221"/>
                  <a:gd name="T52" fmla="*/ 58 w 151"/>
                  <a:gd name="T53" fmla="*/ 97 h 221"/>
                  <a:gd name="T54" fmla="*/ 76 w 151"/>
                  <a:gd name="T55" fmla="*/ 83 h 221"/>
                  <a:gd name="T56" fmla="*/ 94 w 151"/>
                  <a:gd name="T57" fmla="*/ 71 h 221"/>
                  <a:gd name="T58" fmla="*/ 124 w 151"/>
                  <a:gd name="T59" fmla="*/ 52 h 221"/>
                  <a:gd name="T60" fmla="*/ 143 w 151"/>
                  <a:gd name="T61" fmla="*/ 41 h 221"/>
                  <a:gd name="T62" fmla="*/ 151 w 151"/>
                  <a:gd name="T63" fmla="*/ 37 h 221"/>
                  <a:gd name="T64" fmla="*/ 71 w 151"/>
                  <a:gd name="T6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221">
                    <a:moveTo>
                      <a:pt x="71" y="0"/>
                    </a:moveTo>
                    <a:lnTo>
                      <a:pt x="71" y="0"/>
                    </a:lnTo>
                    <a:lnTo>
                      <a:pt x="62" y="12"/>
                    </a:lnTo>
                    <a:lnTo>
                      <a:pt x="49" y="29"/>
                    </a:lnTo>
                    <a:lnTo>
                      <a:pt x="37" y="50"/>
                    </a:lnTo>
                    <a:lnTo>
                      <a:pt x="24" y="76"/>
                    </a:lnTo>
                    <a:lnTo>
                      <a:pt x="18" y="91"/>
                    </a:lnTo>
                    <a:lnTo>
                      <a:pt x="13" y="107"/>
                    </a:lnTo>
                    <a:lnTo>
                      <a:pt x="9" y="123"/>
                    </a:lnTo>
                    <a:lnTo>
                      <a:pt x="5" y="141"/>
                    </a:lnTo>
                    <a:lnTo>
                      <a:pt x="3" y="159"/>
                    </a:lnTo>
                    <a:lnTo>
                      <a:pt x="0" y="178"/>
                    </a:lnTo>
                    <a:lnTo>
                      <a:pt x="0" y="198"/>
                    </a:lnTo>
                    <a:lnTo>
                      <a:pt x="1" y="220"/>
                    </a:lnTo>
                    <a:lnTo>
                      <a:pt x="1" y="221"/>
                    </a:lnTo>
                    <a:lnTo>
                      <a:pt x="1" y="221"/>
                    </a:lnTo>
                    <a:lnTo>
                      <a:pt x="4" y="208"/>
                    </a:lnTo>
                    <a:lnTo>
                      <a:pt x="6" y="194"/>
                    </a:lnTo>
                    <a:lnTo>
                      <a:pt x="10" y="175"/>
                    </a:lnTo>
                    <a:lnTo>
                      <a:pt x="17" y="155"/>
                    </a:lnTo>
                    <a:lnTo>
                      <a:pt x="22" y="145"/>
                    </a:lnTo>
                    <a:lnTo>
                      <a:pt x="27" y="135"/>
                    </a:lnTo>
                    <a:lnTo>
                      <a:pt x="33" y="125"/>
                    </a:lnTo>
                    <a:lnTo>
                      <a:pt x="40" y="115"/>
                    </a:lnTo>
                    <a:lnTo>
                      <a:pt x="48" y="106"/>
                    </a:lnTo>
                    <a:lnTo>
                      <a:pt x="58" y="97"/>
                    </a:lnTo>
                    <a:lnTo>
                      <a:pt x="58" y="97"/>
                    </a:lnTo>
                    <a:lnTo>
                      <a:pt x="76" y="83"/>
                    </a:lnTo>
                    <a:lnTo>
                      <a:pt x="94" y="71"/>
                    </a:lnTo>
                    <a:lnTo>
                      <a:pt x="124" y="52"/>
                    </a:lnTo>
                    <a:lnTo>
                      <a:pt x="143" y="41"/>
                    </a:lnTo>
                    <a:lnTo>
                      <a:pt x="151" y="37"/>
                    </a:lnTo>
                    <a:lnTo>
                      <a:pt x="71" y="0"/>
                    </a:lnTo>
                    <a:close/>
                  </a:path>
                </a:pathLst>
              </a:custGeom>
              <a:solidFill>
                <a:srgbClr val="E19469"/>
              </a:solidFill>
              <a:ln>
                <a:noFill/>
              </a:ln>
            </p:spPr>
            <p:txBody>
              <a:bodyPr vert="horz" wrap="square" lIns="121920" tIns="60960" rIns="121920" bIns="60960" numCol="1" anchor="t" anchorCtr="0" compatLnSpc="1">
                <a:normAutofit fontScale="90000" lnSpcReduction="10000"/>
              </a:bodyPr>
              <a:lstStyle/>
              <a:p>
                <a:pPr defTabSz="1219200"/>
                <a:endParaRPr lang="en-US" sz="2400">
                  <a:solidFill>
                    <a:prstClr val="black"/>
                  </a:solidFill>
                  <a:cs typeface="+mn-ea"/>
                  <a:sym typeface="+mn-lt"/>
                </a:endParaRPr>
              </a:p>
            </p:txBody>
          </p:sp>
          <p:sp>
            <p:nvSpPr>
              <p:cNvPr id="91" name="iš1îḑe"/>
              <p:cNvSpPr/>
              <p:nvPr/>
            </p:nvSpPr>
            <p:spPr bwMode="auto">
              <a:xfrm>
                <a:off x="4609955" y="3088590"/>
                <a:ext cx="405454" cy="322927"/>
              </a:xfrm>
              <a:custGeom>
                <a:avLst/>
                <a:gdLst>
                  <a:gd name="T0" fmla="*/ 225 w 225"/>
                  <a:gd name="T1" fmla="*/ 179 h 179"/>
                  <a:gd name="T2" fmla="*/ 225 w 225"/>
                  <a:gd name="T3" fmla="*/ 179 h 179"/>
                  <a:gd name="T4" fmla="*/ 224 w 225"/>
                  <a:gd name="T5" fmla="*/ 119 h 179"/>
                  <a:gd name="T6" fmla="*/ 222 w 225"/>
                  <a:gd name="T7" fmla="*/ 64 h 179"/>
                  <a:gd name="T8" fmla="*/ 44 w 225"/>
                  <a:gd name="T9" fmla="*/ 0 h 179"/>
                  <a:gd name="T10" fmla="*/ 44 w 225"/>
                  <a:gd name="T11" fmla="*/ 0 h 179"/>
                  <a:gd name="T12" fmla="*/ 38 w 225"/>
                  <a:gd name="T13" fmla="*/ 6 h 179"/>
                  <a:gd name="T14" fmla="*/ 38 w 225"/>
                  <a:gd name="T15" fmla="*/ 6 h 179"/>
                  <a:gd name="T16" fmla="*/ 30 w 225"/>
                  <a:gd name="T17" fmla="*/ 17 h 179"/>
                  <a:gd name="T18" fmla="*/ 20 w 225"/>
                  <a:gd name="T19" fmla="*/ 31 h 179"/>
                  <a:gd name="T20" fmla="*/ 9 w 225"/>
                  <a:gd name="T21" fmla="*/ 49 h 179"/>
                  <a:gd name="T22" fmla="*/ 0 w 225"/>
                  <a:gd name="T23" fmla="*/ 68 h 179"/>
                  <a:gd name="T24" fmla="*/ 0 w 225"/>
                  <a:gd name="T25" fmla="*/ 68 h 179"/>
                  <a:gd name="T26" fmla="*/ 15 w 225"/>
                  <a:gd name="T27" fmla="*/ 65 h 179"/>
                  <a:gd name="T28" fmla="*/ 31 w 225"/>
                  <a:gd name="T29" fmla="*/ 64 h 179"/>
                  <a:gd name="T30" fmla="*/ 47 w 225"/>
                  <a:gd name="T31" fmla="*/ 64 h 179"/>
                  <a:gd name="T32" fmla="*/ 64 w 225"/>
                  <a:gd name="T33" fmla="*/ 66 h 179"/>
                  <a:gd name="T34" fmla="*/ 79 w 225"/>
                  <a:gd name="T35" fmla="*/ 71 h 179"/>
                  <a:gd name="T36" fmla="*/ 96 w 225"/>
                  <a:gd name="T37" fmla="*/ 76 h 179"/>
                  <a:gd name="T38" fmla="*/ 113 w 225"/>
                  <a:gd name="T39" fmla="*/ 83 h 179"/>
                  <a:gd name="T40" fmla="*/ 129 w 225"/>
                  <a:gd name="T41" fmla="*/ 91 h 179"/>
                  <a:gd name="T42" fmla="*/ 144 w 225"/>
                  <a:gd name="T43" fmla="*/ 101 h 179"/>
                  <a:gd name="T44" fmla="*/ 159 w 225"/>
                  <a:gd name="T45" fmla="*/ 111 h 179"/>
                  <a:gd name="T46" fmla="*/ 172 w 225"/>
                  <a:gd name="T47" fmla="*/ 121 h 179"/>
                  <a:gd name="T48" fmla="*/ 185 w 225"/>
                  <a:gd name="T49" fmla="*/ 133 h 179"/>
                  <a:gd name="T50" fmla="*/ 197 w 225"/>
                  <a:gd name="T51" fmla="*/ 144 h 179"/>
                  <a:gd name="T52" fmla="*/ 208 w 225"/>
                  <a:gd name="T53" fmla="*/ 156 h 179"/>
                  <a:gd name="T54" fmla="*/ 218 w 225"/>
                  <a:gd name="T55" fmla="*/ 168 h 179"/>
                  <a:gd name="T56" fmla="*/ 225 w 225"/>
                  <a:gd name="T57" fmla="*/ 179 h 179"/>
                  <a:gd name="T58" fmla="*/ 225 w 225"/>
                  <a:gd name="T5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5" h="179">
                    <a:moveTo>
                      <a:pt x="225" y="179"/>
                    </a:moveTo>
                    <a:lnTo>
                      <a:pt x="225" y="179"/>
                    </a:lnTo>
                    <a:lnTo>
                      <a:pt x="224" y="119"/>
                    </a:lnTo>
                    <a:lnTo>
                      <a:pt x="222" y="64"/>
                    </a:lnTo>
                    <a:lnTo>
                      <a:pt x="44" y="0"/>
                    </a:lnTo>
                    <a:lnTo>
                      <a:pt x="44" y="0"/>
                    </a:lnTo>
                    <a:lnTo>
                      <a:pt x="38" y="6"/>
                    </a:lnTo>
                    <a:lnTo>
                      <a:pt x="38" y="6"/>
                    </a:lnTo>
                    <a:lnTo>
                      <a:pt x="30" y="17"/>
                    </a:lnTo>
                    <a:lnTo>
                      <a:pt x="20" y="31"/>
                    </a:lnTo>
                    <a:lnTo>
                      <a:pt x="9" y="49"/>
                    </a:lnTo>
                    <a:lnTo>
                      <a:pt x="0" y="68"/>
                    </a:lnTo>
                    <a:lnTo>
                      <a:pt x="0" y="68"/>
                    </a:lnTo>
                    <a:lnTo>
                      <a:pt x="15" y="65"/>
                    </a:lnTo>
                    <a:lnTo>
                      <a:pt x="31" y="64"/>
                    </a:lnTo>
                    <a:lnTo>
                      <a:pt x="47" y="64"/>
                    </a:lnTo>
                    <a:lnTo>
                      <a:pt x="64" y="66"/>
                    </a:lnTo>
                    <a:lnTo>
                      <a:pt x="79" y="71"/>
                    </a:lnTo>
                    <a:lnTo>
                      <a:pt x="96" y="76"/>
                    </a:lnTo>
                    <a:lnTo>
                      <a:pt x="113" y="83"/>
                    </a:lnTo>
                    <a:lnTo>
                      <a:pt x="129" y="91"/>
                    </a:lnTo>
                    <a:lnTo>
                      <a:pt x="144" y="101"/>
                    </a:lnTo>
                    <a:lnTo>
                      <a:pt x="159" y="111"/>
                    </a:lnTo>
                    <a:lnTo>
                      <a:pt x="172" y="121"/>
                    </a:lnTo>
                    <a:lnTo>
                      <a:pt x="185" y="133"/>
                    </a:lnTo>
                    <a:lnTo>
                      <a:pt x="197" y="144"/>
                    </a:lnTo>
                    <a:lnTo>
                      <a:pt x="208" y="156"/>
                    </a:lnTo>
                    <a:lnTo>
                      <a:pt x="218" y="168"/>
                    </a:lnTo>
                    <a:lnTo>
                      <a:pt x="225" y="179"/>
                    </a:lnTo>
                    <a:lnTo>
                      <a:pt x="225" y="179"/>
                    </a:lnTo>
                    <a:close/>
                  </a:path>
                </a:pathLst>
              </a:custGeom>
              <a:solidFill>
                <a:srgbClr val="E19469"/>
              </a:solidFill>
              <a:ln>
                <a:noFill/>
              </a:ln>
            </p:spPr>
            <p:txBody>
              <a:bodyPr vert="horz" wrap="square" lIns="121920" tIns="60960" rIns="121920" bIns="60960" numCol="1" anchor="t" anchorCtr="0" compatLnSpc="1">
                <a:normAutofit fontScale="70000" lnSpcReduction="20000"/>
              </a:bodyPr>
              <a:lstStyle/>
              <a:p>
                <a:pPr defTabSz="1219200"/>
                <a:endParaRPr lang="en-US" sz="2400">
                  <a:solidFill>
                    <a:prstClr val="black"/>
                  </a:solidFill>
                  <a:cs typeface="+mn-ea"/>
                  <a:sym typeface="+mn-lt"/>
                </a:endParaRPr>
              </a:p>
            </p:txBody>
          </p:sp>
          <p:sp>
            <p:nvSpPr>
              <p:cNvPr id="92" name="íśḷiḑe"/>
              <p:cNvSpPr/>
              <p:nvPr/>
            </p:nvSpPr>
            <p:spPr bwMode="auto">
              <a:xfrm>
                <a:off x="3982042" y="2869716"/>
                <a:ext cx="1148185" cy="430569"/>
              </a:xfrm>
              <a:custGeom>
                <a:avLst/>
                <a:gdLst>
                  <a:gd name="T0" fmla="*/ 0 w 639"/>
                  <a:gd name="T1" fmla="*/ 18 h 240"/>
                  <a:gd name="T2" fmla="*/ 28 w 639"/>
                  <a:gd name="T3" fmla="*/ 62 h 240"/>
                  <a:gd name="T4" fmla="*/ 607 w 639"/>
                  <a:gd name="T5" fmla="*/ 240 h 240"/>
                  <a:gd name="T6" fmla="*/ 639 w 639"/>
                  <a:gd name="T7" fmla="*/ 147 h 240"/>
                  <a:gd name="T8" fmla="*/ 49 w 639"/>
                  <a:gd name="T9" fmla="*/ 0 h 240"/>
                  <a:gd name="T10" fmla="*/ 0 w 639"/>
                  <a:gd name="T11" fmla="*/ 18 h 240"/>
                </a:gdLst>
                <a:ahLst/>
                <a:cxnLst>
                  <a:cxn ang="0">
                    <a:pos x="T0" y="T1"/>
                  </a:cxn>
                  <a:cxn ang="0">
                    <a:pos x="T2" y="T3"/>
                  </a:cxn>
                  <a:cxn ang="0">
                    <a:pos x="T4" y="T5"/>
                  </a:cxn>
                  <a:cxn ang="0">
                    <a:pos x="T6" y="T7"/>
                  </a:cxn>
                  <a:cxn ang="0">
                    <a:pos x="T8" y="T9"/>
                  </a:cxn>
                  <a:cxn ang="0">
                    <a:pos x="T10" y="T11"/>
                  </a:cxn>
                </a:cxnLst>
                <a:rect l="0" t="0" r="r" b="b"/>
                <a:pathLst>
                  <a:path w="639" h="240">
                    <a:moveTo>
                      <a:pt x="0" y="18"/>
                    </a:moveTo>
                    <a:lnTo>
                      <a:pt x="28" y="62"/>
                    </a:lnTo>
                    <a:lnTo>
                      <a:pt x="607" y="240"/>
                    </a:lnTo>
                    <a:lnTo>
                      <a:pt x="639" y="147"/>
                    </a:lnTo>
                    <a:lnTo>
                      <a:pt x="49" y="0"/>
                    </a:lnTo>
                    <a:lnTo>
                      <a:pt x="0" y="18"/>
                    </a:lnTo>
                    <a:close/>
                  </a:path>
                </a:pathLst>
              </a:custGeom>
              <a:solidFill>
                <a:schemeClr val="tx2"/>
              </a:solidFill>
              <a:ln>
                <a:noFill/>
              </a:ln>
            </p:spPr>
            <p:txBody>
              <a:bodyPr vert="horz" wrap="square" lIns="121920" tIns="60960" rIns="121920" bIns="60960" numCol="1" anchor="t" anchorCtr="0" compatLnSpc="1">
                <a:normAutofit fontScale="97500" lnSpcReduction="10000"/>
              </a:bodyPr>
              <a:lstStyle/>
              <a:p>
                <a:pPr defTabSz="1219200"/>
                <a:endParaRPr lang="en-US" sz="2400">
                  <a:solidFill>
                    <a:prstClr val="black"/>
                  </a:solidFill>
                  <a:cs typeface="+mn-ea"/>
                  <a:sym typeface="+mn-lt"/>
                </a:endParaRPr>
              </a:p>
            </p:txBody>
          </p:sp>
          <p:sp>
            <p:nvSpPr>
              <p:cNvPr id="93" name="ïṥľidè"/>
              <p:cNvSpPr/>
              <p:nvPr/>
            </p:nvSpPr>
            <p:spPr bwMode="auto">
              <a:xfrm>
                <a:off x="3992806" y="2912773"/>
                <a:ext cx="1094365" cy="387512"/>
              </a:xfrm>
              <a:custGeom>
                <a:avLst/>
                <a:gdLst>
                  <a:gd name="T0" fmla="*/ 579 w 612"/>
                  <a:gd name="T1" fmla="*/ 169 h 216"/>
                  <a:gd name="T2" fmla="*/ 23 w 612"/>
                  <a:gd name="T3" fmla="*/ 12 h 216"/>
                  <a:gd name="T4" fmla="*/ 0 w 612"/>
                  <a:gd name="T5" fmla="*/ 0 h 216"/>
                  <a:gd name="T6" fmla="*/ 24 w 612"/>
                  <a:gd name="T7" fmla="*/ 38 h 216"/>
                  <a:gd name="T8" fmla="*/ 603 w 612"/>
                  <a:gd name="T9" fmla="*/ 216 h 216"/>
                  <a:gd name="T10" fmla="*/ 612 w 612"/>
                  <a:gd name="T11" fmla="*/ 189 h 216"/>
                  <a:gd name="T12" fmla="*/ 612 w 612"/>
                  <a:gd name="T13" fmla="*/ 189 h 216"/>
                  <a:gd name="T14" fmla="*/ 605 w 612"/>
                  <a:gd name="T15" fmla="*/ 188 h 216"/>
                  <a:gd name="T16" fmla="*/ 599 w 612"/>
                  <a:gd name="T17" fmla="*/ 186 h 216"/>
                  <a:gd name="T18" fmla="*/ 593 w 612"/>
                  <a:gd name="T19" fmla="*/ 182 h 216"/>
                  <a:gd name="T20" fmla="*/ 588 w 612"/>
                  <a:gd name="T21" fmla="*/ 180 h 216"/>
                  <a:gd name="T22" fmla="*/ 582 w 612"/>
                  <a:gd name="T23" fmla="*/ 172 h 216"/>
                  <a:gd name="T24" fmla="*/ 579 w 612"/>
                  <a:gd name="T25" fmla="*/ 169 h 216"/>
                  <a:gd name="T26" fmla="*/ 579 w 612"/>
                  <a:gd name="T27" fmla="*/ 16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2" h="216">
                    <a:moveTo>
                      <a:pt x="579" y="169"/>
                    </a:moveTo>
                    <a:lnTo>
                      <a:pt x="23" y="12"/>
                    </a:lnTo>
                    <a:lnTo>
                      <a:pt x="0" y="0"/>
                    </a:lnTo>
                    <a:lnTo>
                      <a:pt x="24" y="38"/>
                    </a:lnTo>
                    <a:lnTo>
                      <a:pt x="603" y="216"/>
                    </a:lnTo>
                    <a:lnTo>
                      <a:pt x="612" y="189"/>
                    </a:lnTo>
                    <a:lnTo>
                      <a:pt x="612" y="189"/>
                    </a:lnTo>
                    <a:lnTo>
                      <a:pt x="605" y="188"/>
                    </a:lnTo>
                    <a:lnTo>
                      <a:pt x="599" y="186"/>
                    </a:lnTo>
                    <a:lnTo>
                      <a:pt x="593" y="182"/>
                    </a:lnTo>
                    <a:lnTo>
                      <a:pt x="588" y="180"/>
                    </a:lnTo>
                    <a:lnTo>
                      <a:pt x="582" y="172"/>
                    </a:lnTo>
                    <a:lnTo>
                      <a:pt x="579" y="169"/>
                    </a:lnTo>
                    <a:lnTo>
                      <a:pt x="579" y="169"/>
                    </a:lnTo>
                    <a:close/>
                  </a:path>
                </a:pathLst>
              </a:custGeom>
              <a:solidFill>
                <a:schemeClr val="tx2">
                  <a:lumMod val="75000"/>
                </a:schemeClr>
              </a:solidFill>
              <a:ln>
                <a:noFill/>
              </a:ln>
            </p:spPr>
            <p:txBody>
              <a:bodyPr vert="horz" wrap="square" lIns="121920" tIns="60960" rIns="121920" bIns="60960" numCol="1" anchor="t" anchorCtr="0" compatLnSpc="1">
                <a:normAutofit fontScale="87500" lnSpcReduction="10000"/>
              </a:bodyPr>
              <a:lstStyle/>
              <a:p>
                <a:pPr defTabSz="1219200"/>
                <a:endParaRPr lang="en-US" sz="2400">
                  <a:solidFill>
                    <a:prstClr val="black"/>
                  </a:solidFill>
                  <a:cs typeface="+mn-ea"/>
                  <a:sym typeface="+mn-lt"/>
                </a:endParaRPr>
              </a:p>
            </p:txBody>
          </p:sp>
          <p:sp>
            <p:nvSpPr>
              <p:cNvPr id="94" name="ïSlíḑe"/>
              <p:cNvSpPr/>
              <p:nvPr/>
            </p:nvSpPr>
            <p:spPr bwMode="auto">
              <a:xfrm>
                <a:off x="3953338" y="2869716"/>
                <a:ext cx="118407" cy="111232"/>
              </a:xfrm>
              <a:custGeom>
                <a:avLst/>
                <a:gdLst>
                  <a:gd name="connsiteX0" fmla="*/ 118407 w 118407"/>
                  <a:gd name="connsiteY0" fmla="*/ 0 h 111232"/>
                  <a:gd name="connsiteX1" fmla="*/ 104055 w 118407"/>
                  <a:gd name="connsiteY1" fmla="*/ 12558 h 111232"/>
                  <a:gd name="connsiteX2" fmla="*/ 91496 w 118407"/>
                  <a:gd name="connsiteY2" fmla="*/ 26911 h 111232"/>
                  <a:gd name="connsiteX3" fmla="*/ 86114 w 118407"/>
                  <a:gd name="connsiteY3" fmla="*/ 41263 h 111232"/>
                  <a:gd name="connsiteX4" fmla="*/ 80732 w 118407"/>
                  <a:gd name="connsiteY4" fmla="*/ 57410 h 111232"/>
                  <a:gd name="connsiteX5" fmla="*/ 79773 w 118407"/>
                  <a:gd name="connsiteY5" fmla="*/ 65078 h 111232"/>
                  <a:gd name="connsiteX6" fmla="*/ 80693 w 118407"/>
                  <a:gd name="connsiteY6" fmla="*/ 65539 h 111232"/>
                  <a:gd name="connsiteX7" fmla="*/ 80693 w 118407"/>
                  <a:gd name="connsiteY7" fmla="*/ 79598 h 111232"/>
                  <a:gd name="connsiteX8" fmla="*/ 80693 w 118407"/>
                  <a:gd name="connsiteY8" fmla="*/ 91900 h 111232"/>
                  <a:gd name="connsiteX9" fmla="*/ 82527 w 118407"/>
                  <a:gd name="connsiteY9" fmla="*/ 111232 h 111232"/>
                  <a:gd name="connsiteX10" fmla="*/ 80587 w 118407"/>
                  <a:gd name="connsiteY10" fmla="*/ 109208 h 111232"/>
                  <a:gd name="connsiteX11" fmla="*/ 80732 w 118407"/>
                  <a:gd name="connsiteY11" fmla="*/ 111231 h 111232"/>
                  <a:gd name="connsiteX12" fmla="*/ 56649 w 118407"/>
                  <a:gd name="connsiteY12" fmla="*/ 84229 h 111232"/>
                  <a:gd name="connsiteX13" fmla="*/ 0 w 118407"/>
                  <a:gd name="connsiteY13" fmla="*/ 25118 h 111232"/>
                  <a:gd name="connsiteX14" fmla="*/ 21528 w 118407"/>
                  <a:gd name="connsiteY14" fmla="*/ 35902 h 111232"/>
                  <a:gd name="connsiteX15" fmla="*/ 21528 w 118407"/>
                  <a:gd name="connsiteY15" fmla="*/ 32293 h 111232"/>
                  <a:gd name="connsiteX16" fmla="*/ 23322 w 118407"/>
                  <a:gd name="connsiteY16" fmla="*/ 19734 h 11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407" h="111232">
                    <a:moveTo>
                      <a:pt x="118407" y="0"/>
                    </a:moveTo>
                    <a:lnTo>
                      <a:pt x="104055" y="12558"/>
                    </a:lnTo>
                    <a:lnTo>
                      <a:pt x="91496" y="26911"/>
                    </a:lnTo>
                    <a:lnTo>
                      <a:pt x="86114" y="41263"/>
                    </a:lnTo>
                    <a:lnTo>
                      <a:pt x="80732" y="57410"/>
                    </a:lnTo>
                    <a:lnTo>
                      <a:pt x="79773" y="65078"/>
                    </a:lnTo>
                    <a:lnTo>
                      <a:pt x="80693" y="65539"/>
                    </a:lnTo>
                    <a:lnTo>
                      <a:pt x="80693" y="79598"/>
                    </a:lnTo>
                    <a:lnTo>
                      <a:pt x="80693" y="91900"/>
                    </a:lnTo>
                    <a:lnTo>
                      <a:pt x="82527" y="111232"/>
                    </a:lnTo>
                    <a:lnTo>
                      <a:pt x="80587" y="109208"/>
                    </a:lnTo>
                    <a:lnTo>
                      <a:pt x="80732" y="111231"/>
                    </a:lnTo>
                    <a:lnTo>
                      <a:pt x="56649" y="84229"/>
                    </a:lnTo>
                    <a:lnTo>
                      <a:pt x="0" y="25118"/>
                    </a:lnTo>
                    <a:lnTo>
                      <a:pt x="21528" y="35902"/>
                    </a:lnTo>
                    <a:lnTo>
                      <a:pt x="21528" y="32293"/>
                    </a:lnTo>
                    <a:lnTo>
                      <a:pt x="23322" y="19734"/>
                    </a:lnTo>
                    <a:close/>
                  </a:path>
                </a:pathLst>
              </a:custGeom>
              <a:solidFill>
                <a:schemeClr val="bg1"/>
              </a:solidFill>
              <a:ln>
                <a:noFill/>
              </a:ln>
            </p:spPr>
            <p:txBody>
              <a:bodyPr vert="horz" wrap="square" lIns="121920" tIns="60960" rIns="121920" bIns="60960" numCol="1" anchor="t" anchorCtr="0" compatLnSpc="1">
                <a:normAutofit fontScale="25000" lnSpcReduction="20000"/>
              </a:bodyPr>
              <a:lstStyle/>
              <a:p>
                <a:pPr defTabSz="1219200"/>
                <a:endParaRPr lang="en-US" sz="2400">
                  <a:solidFill>
                    <a:prstClr val="black"/>
                  </a:solidFill>
                  <a:cs typeface="+mn-ea"/>
                  <a:sym typeface="+mn-lt"/>
                </a:endParaRPr>
              </a:p>
            </p:txBody>
          </p:sp>
          <p:sp>
            <p:nvSpPr>
              <p:cNvPr id="95" name="iṩľiḑé"/>
              <p:cNvSpPr/>
              <p:nvPr/>
            </p:nvSpPr>
            <p:spPr bwMode="auto">
              <a:xfrm>
                <a:off x="5033348" y="3128057"/>
                <a:ext cx="125584" cy="172228"/>
              </a:xfrm>
              <a:custGeom>
                <a:avLst/>
                <a:gdLst>
                  <a:gd name="T0" fmla="*/ 66 w 71"/>
                  <a:gd name="T1" fmla="*/ 60 h 95"/>
                  <a:gd name="T2" fmla="*/ 66 w 71"/>
                  <a:gd name="T3" fmla="*/ 60 h 95"/>
                  <a:gd name="T4" fmla="*/ 62 w 71"/>
                  <a:gd name="T5" fmla="*/ 68 h 95"/>
                  <a:gd name="T6" fmla="*/ 56 w 71"/>
                  <a:gd name="T7" fmla="*/ 77 h 95"/>
                  <a:gd name="T8" fmla="*/ 51 w 71"/>
                  <a:gd name="T9" fmla="*/ 83 h 95"/>
                  <a:gd name="T10" fmla="*/ 44 w 71"/>
                  <a:gd name="T11" fmla="*/ 89 h 95"/>
                  <a:gd name="T12" fmla="*/ 38 w 71"/>
                  <a:gd name="T13" fmla="*/ 92 h 95"/>
                  <a:gd name="T14" fmla="*/ 31 w 71"/>
                  <a:gd name="T15" fmla="*/ 95 h 95"/>
                  <a:gd name="T16" fmla="*/ 24 w 71"/>
                  <a:gd name="T17" fmla="*/ 95 h 95"/>
                  <a:gd name="T18" fmla="*/ 18 w 71"/>
                  <a:gd name="T19" fmla="*/ 94 h 95"/>
                  <a:gd name="T20" fmla="*/ 18 w 71"/>
                  <a:gd name="T21" fmla="*/ 94 h 95"/>
                  <a:gd name="T22" fmla="*/ 12 w 71"/>
                  <a:gd name="T23" fmla="*/ 90 h 95"/>
                  <a:gd name="T24" fmla="*/ 7 w 71"/>
                  <a:gd name="T25" fmla="*/ 85 h 95"/>
                  <a:gd name="T26" fmla="*/ 3 w 71"/>
                  <a:gd name="T27" fmla="*/ 79 h 95"/>
                  <a:gd name="T28" fmla="*/ 1 w 71"/>
                  <a:gd name="T29" fmla="*/ 71 h 95"/>
                  <a:gd name="T30" fmla="*/ 0 w 71"/>
                  <a:gd name="T31" fmla="*/ 63 h 95"/>
                  <a:gd name="T32" fmla="*/ 0 w 71"/>
                  <a:gd name="T33" fmla="*/ 54 h 95"/>
                  <a:gd name="T34" fmla="*/ 1 w 71"/>
                  <a:gd name="T35" fmla="*/ 44 h 95"/>
                  <a:gd name="T36" fmla="*/ 4 w 71"/>
                  <a:gd name="T37" fmla="*/ 36 h 95"/>
                  <a:gd name="T38" fmla="*/ 4 w 71"/>
                  <a:gd name="T39" fmla="*/ 36 h 95"/>
                  <a:gd name="T40" fmla="*/ 8 w 71"/>
                  <a:gd name="T41" fmla="*/ 26 h 95"/>
                  <a:gd name="T42" fmla="*/ 13 w 71"/>
                  <a:gd name="T43" fmla="*/ 19 h 95"/>
                  <a:gd name="T44" fmla="*/ 19 w 71"/>
                  <a:gd name="T45" fmla="*/ 12 h 95"/>
                  <a:gd name="T46" fmla="*/ 26 w 71"/>
                  <a:gd name="T47" fmla="*/ 7 h 95"/>
                  <a:gd name="T48" fmla="*/ 32 w 71"/>
                  <a:gd name="T49" fmla="*/ 2 h 95"/>
                  <a:gd name="T50" fmla="*/ 39 w 71"/>
                  <a:gd name="T51" fmla="*/ 1 h 95"/>
                  <a:gd name="T52" fmla="*/ 46 w 71"/>
                  <a:gd name="T53" fmla="*/ 0 h 95"/>
                  <a:gd name="T54" fmla="*/ 52 w 71"/>
                  <a:gd name="T55" fmla="*/ 2 h 95"/>
                  <a:gd name="T56" fmla="*/ 52 w 71"/>
                  <a:gd name="T57" fmla="*/ 2 h 95"/>
                  <a:gd name="T58" fmla="*/ 58 w 71"/>
                  <a:gd name="T59" fmla="*/ 4 h 95"/>
                  <a:gd name="T60" fmla="*/ 63 w 71"/>
                  <a:gd name="T61" fmla="*/ 10 h 95"/>
                  <a:gd name="T62" fmla="*/ 67 w 71"/>
                  <a:gd name="T63" fmla="*/ 16 h 95"/>
                  <a:gd name="T64" fmla="*/ 69 w 71"/>
                  <a:gd name="T65" fmla="*/ 24 h 95"/>
                  <a:gd name="T66" fmla="*/ 71 w 71"/>
                  <a:gd name="T67" fmla="*/ 32 h 95"/>
                  <a:gd name="T68" fmla="*/ 71 w 71"/>
                  <a:gd name="T69" fmla="*/ 41 h 95"/>
                  <a:gd name="T70" fmla="*/ 69 w 71"/>
                  <a:gd name="T71" fmla="*/ 50 h 95"/>
                  <a:gd name="T72" fmla="*/ 66 w 71"/>
                  <a:gd name="T73" fmla="*/ 60 h 95"/>
                  <a:gd name="T74" fmla="*/ 66 w 71"/>
                  <a:gd name="T75"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95">
                    <a:moveTo>
                      <a:pt x="66" y="60"/>
                    </a:moveTo>
                    <a:lnTo>
                      <a:pt x="66" y="60"/>
                    </a:lnTo>
                    <a:lnTo>
                      <a:pt x="62" y="68"/>
                    </a:lnTo>
                    <a:lnTo>
                      <a:pt x="56" y="77"/>
                    </a:lnTo>
                    <a:lnTo>
                      <a:pt x="51" y="83"/>
                    </a:lnTo>
                    <a:lnTo>
                      <a:pt x="44" y="89"/>
                    </a:lnTo>
                    <a:lnTo>
                      <a:pt x="38" y="92"/>
                    </a:lnTo>
                    <a:lnTo>
                      <a:pt x="31" y="95"/>
                    </a:lnTo>
                    <a:lnTo>
                      <a:pt x="24" y="95"/>
                    </a:lnTo>
                    <a:lnTo>
                      <a:pt x="18" y="94"/>
                    </a:lnTo>
                    <a:lnTo>
                      <a:pt x="18" y="94"/>
                    </a:lnTo>
                    <a:lnTo>
                      <a:pt x="12" y="90"/>
                    </a:lnTo>
                    <a:lnTo>
                      <a:pt x="7" y="85"/>
                    </a:lnTo>
                    <a:lnTo>
                      <a:pt x="3" y="79"/>
                    </a:lnTo>
                    <a:lnTo>
                      <a:pt x="1" y="71"/>
                    </a:lnTo>
                    <a:lnTo>
                      <a:pt x="0" y="63"/>
                    </a:lnTo>
                    <a:lnTo>
                      <a:pt x="0" y="54"/>
                    </a:lnTo>
                    <a:lnTo>
                      <a:pt x="1" y="44"/>
                    </a:lnTo>
                    <a:lnTo>
                      <a:pt x="4" y="36"/>
                    </a:lnTo>
                    <a:lnTo>
                      <a:pt x="4" y="36"/>
                    </a:lnTo>
                    <a:lnTo>
                      <a:pt x="8" y="26"/>
                    </a:lnTo>
                    <a:lnTo>
                      <a:pt x="13" y="19"/>
                    </a:lnTo>
                    <a:lnTo>
                      <a:pt x="19" y="12"/>
                    </a:lnTo>
                    <a:lnTo>
                      <a:pt x="26" y="7"/>
                    </a:lnTo>
                    <a:lnTo>
                      <a:pt x="32" y="2"/>
                    </a:lnTo>
                    <a:lnTo>
                      <a:pt x="39" y="1"/>
                    </a:lnTo>
                    <a:lnTo>
                      <a:pt x="46" y="0"/>
                    </a:lnTo>
                    <a:lnTo>
                      <a:pt x="52" y="2"/>
                    </a:lnTo>
                    <a:lnTo>
                      <a:pt x="52" y="2"/>
                    </a:lnTo>
                    <a:lnTo>
                      <a:pt x="58" y="4"/>
                    </a:lnTo>
                    <a:lnTo>
                      <a:pt x="63" y="10"/>
                    </a:lnTo>
                    <a:lnTo>
                      <a:pt x="67" y="16"/>
                    </a:lnTo>
                    <a:lnTo>
                      <a:pt x="69" y="24"/>
                    </a:lnTo>
                    <a:lnTo>
                      <a:pt x="71" y="32"/>
                    </a:lnTo>
                    <a:lnTo>
                      <a:pt x="71" y="41"/>
                    </a:lnTo>
                    <a:lnTo>
                      <a:pt x="69" y="50"/>
                    </a:lnTo>
                    <a:lnTo>
                      <a:pt x="66" y="60"/>
                    </a:lnTo>
                    <a:lnTo>
                      <a:pt x="66" y="60"/>
                    </a:lnTo>
                    <a:close/>
                  </a:path>
                </a:pathLst>
              </a:custGeom>
              <a:solidFill>
                <a:schemeClr val="tx2">
                  <a:lumMod val="7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2400">
                  <a:solidFill>
                    <a:prstClr val="black"/>
                  </a:solidFill>
                  <a:cs typeface="+mn-ea"/>
                  <a:sym typeface="+mn-lt"/>
                </a:endParaRPr>
              </a:p>
            </p:txBody>
          </p:sp>
          <p:sp>
            <p:nvSpPr>
              <p:cNvPr id="96" name="iṡļiďe"/>
              <p:cNvSpPr/>
              <p:nvPr/>
            </p:nvSpPr>
            <p:spPr bwMode="auto">
              <a:xfrm>
                <a:off x="5033348" y="3181880"/>
                <a:ext cx="125584" cy="118408"/>
              </a:xfrm>
              <a:custGeom>
                <a:avLst/>
                <a:gdLst>
                  <a:gd name="T0" fmla="*/ 71 w 71"/>
                  <a:gd name="T1" fmla="*/ 0 h 66"/>
                  <a:gd name="T2" fmla="*/ 71 w 71"/>
                  <a:gd name="T3" fmla="*/ 0 h 66"/>
                  <a:gd name="T4" fmla="*/ 67 w 71"/>
                  <a:gd name="T5" fmla="*/ 10 h 66"/>
                  <a:gd name="T6" fmla="*/ 61 w 71"/>
                  <a:gd name="T7" fmla="*/ 21 h 66"/>
                  <a:gd name="T8" fmla="*/ 57 w 71"/>
                  <a:gd name="T9" fmla="*/ 26 h 66"/>
                  <a:gd name="T10" fmla="*/ 54 w 71"/>
                  <a:gd name="T11" fmla="*/ 31 h 66"/>
                  <a:gd name="T12" fmla="*/ 49 w 71"/>
                  <a:gd name="T13" fmla="*/ 34 h 66"/>
                  <a:gd name="T14" fmla="*/ 43 w 71"/>
                  <a:gd name="T15" fmla="*/ 37 h 66"/>
                  <a:gd name="T16" fmla="*/ 43 w 71"/>
                  <a:gd name="T17" fmla="*/ 37 h 66"/>
                  <a:gd name="T18" fmla="*/ 34 w 71"/>
                  <a:gd name="T19" fmla="*/ 39 h 66"/>
                  <a:gd name="T20" fmla="*/ 27 w 71"/>
                  <a:gd name="T21" fmla="*/ 38 h 66"/>
                  <a:gd name="T22" fmla="*/ 20 w 71"/>
                  <a:gd name="T23" fmla="*/ 37 h 66"/>
                  <a:gd name="T24" fmla="*/ 14 w 71"/>
                  <a:gd name="T25" fmla="*/ 34 h 66"/>
                  <a:gd name="T26" fmla="*/ 9 w 71"/>
                  <a:gd name="T27" fmla="*/ 31 h 66"/>
                  <a:gd name="T28" fmla="*/ 4 w 71"/>
                  <a:gd name="T29" fmla="*/ 27 h 66"/>
                  <a:gd name="T30" fmla="*/ 0 w 71"/>
                  <a:gd name="T31" fmla="*/ 21 h 66"/>
                  <a:gd name="T32" fmla="*/ 0 w 71"/>
                  <a:gd name="T33" fmla="*/ 21 h 66"/>
                  <a:gd name="T34" fmla="*/ 0 w 71"/>
                  <a:gd name="T35" fmla="*/ 28 h 66"/>
                  <a:gd name="T36" fmla="*/ 0 w 71"/>
                  <a:gd name="T37" fmla="*/ 36 h 66"/>
                  <a:gd name="T38" fmla="*/ 1 w 71"/>
                  <a:gd name="T39" fmla="*/ 42 h 66"/>
                  <a:gd name="T40" fmla="*/ 2 w 71"/>
                  <a:gd name="T41" fmla="*/ 48 h 66"/>
                  <a:gd name="T42" fmla="*/ 4 w 71"/>
                  <a:gd name="T43" fmla="*/ 54 h 66"/>
                  <a:gd name="T44" fmla="*/ 8 w 71"/>
                  <a:gd name="T45" fmla="*/ 59 h 66"/>
                  <a:gd name="T46" fmla="*/ 13 w 71"/>
                  <a:gd name="T47" fmla="*/ 62 h 66"/>
                  <a:gd name="T48" fmla="*/ 18 w 71"/>
                  <a:gd name="T49" fmla="*/ 65 h 66"/>
                  <a:gd name="T50" fmla="*/ 18 w 71"/>
                  <a:gd name="T51" fmla="*/ 65 h 66"/>
                  <a:gd name="T52" fmla="*/ 24 w 71"/>
                  <a:gd name="T53" fmla="*/ 66 h 66"/>
                  <a:gd name="T54" fmla="*/ 31 w 71"/>
                  <a:gd name="T55" fmla="*/ 66 h 66"/>
                  <a:gd name="T56" fmla="*/ 38 w 71"/>
                  <a:gd name="T57" fmla="*/ 63 h 66"/>
                  <a:gd name="T58" fmla="*/ 44 w 71"/>
                  <a:gd name="T59" fmla="*/ 60 h 66"/>
                  <a:gd name="T60" fmla="*/ 51 w 71"/>
                  <a:gd name="T61" fmla="*/ 54 h 66"/>
                  <a:gd name="T62" fmla="*/ 56 w 71"/>
                  <a:gd name="T63" fmla="*/ 48 h 66"/>
                  <a:gd name="T64" fmla="*/ 62 w 71"/>
                  <a:gd name="T65" fmla="*/ 39 h 66"/>
                  <a:gd name="T66" fmla="*/ 66 w 71"/>
                  <a:gd name="T67" fmla="*/ 31 h 66"/>
                  <a:gd name="T68" fmla="*/ 66 w 71"/>
                  <a:gd name="T69" fmla="*/ 31 h 66"/>
                  <a:gd name="T70" fmla="*/ 68 w 71"/>
                  <a:gd name="T71" fmla="*/ 22 h 66"/>
                  <a:gd name="T72" fmla="*/ 71 w 71"/>
                  <a:gd name="T73" fmla="*/ 14 h 66"/>
                  <a:gd name="T74" fmla="*/ 71 w 71"/>
                  <a:gd name="T75" fmla="*/ 7 h 66"/>
                  <a:gd name="T76" fmla="*/ 71 w 71"/>
                  <a:gd name="T77" fmla="*/ 0 h 66"/>
                  <a:gd name="T78" fmla="*/ 71 w 71"/>
                  <a:gd name="T7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 h="66">
                    <a:moveTo>
                      <a:pt x="71" y="0"/>
                    </a:moveTo>
                    <a:lnTo>
                      <a:pt x="71" y="0"/>
                    </a:lnTo>
                    <a:lnTo>
                      <a:pt x="67" y="10"/>
                    </a:lnTo>
                    <a:lnTo>
                      <a:pt x="61" y="21"/>
                    </a:lnTo>
                    <a:lnTo>
                      <a:pt x="57" y="26"/>
                    </a:lnTo>
                    <a:lnTo>
                      <a:pt x="54" y="31"/>
                    </a:lnTo>
                    <a:lnTo>
                      <a:pt x="49" y="34"/>
                    </a:lnTo>
                    <a:lnTo>
                      <a:pt x="43" y="37"/>
                    </a:lnTo>
                    <a:lnTo>
                      <a:pt x="43" y="37"/>
                    </a:lnTo>
                    <a:lnTo>
                      <a:pt x="34" y="39"/>
                    </a:lnTo>
                    <a:lnTo>
                      <a:pt x="27" y="38"/>
                    </a:lnTo>
                    <a:lnTo>
                      <a:pt x="20" y="37"/>
                    </a:lnTo>
                    <a:lnTo>
                      <a:pt x="14" y="34"/>
                    </a:lnTo>
                    <a:lnTo>
                      <a:pt x="9" y="31"/>
                    </a:lnTo>
                    <a:lnTo>
                      <a:pt x="4" y="27"/>
                    </a:lnTo>
                    <a:lnTo>
                      <a:pt x="0" y="21"/>
                    </a:lnTo>
                    <a:lnTo>
                      <a:pt x="0" y="21"/>
                    </a:lnTo>
                    <a:lnTo>
                      <a:pt x="0" y="28"/>
                    </a:lnTo>
                    <a:lnTo>
                      <a:pt x="0" y="36"/>
                    </a:lnTo>
                    <a:lnTo>
                      <a:pt x="1" y="42"/>
                    </a:lnTo>
                    <a:lnTo>
                      <a:pt x="2" y="48"/>
                    </a:lnTo>
                    <a:lnTo>
                      <a:pt x="4" y="54"/>
                    </a:lnTo>
                    <a:lnTo>
                      <a:pt x="8" y="59"/>
                    </a:lnTo>
                    <a:lnTo>
                      <a:pt x="13" y="62"/>
                    </a:lnTo>
                    <a:lnTo>
                      <a:pt x="18" y="65"/>
                    </a:lnTo>
                    <a:lnTo>
                      <a:pt x="18" y="65"/>
                    </a:lnTo>
                    <a:lnTo>
                      <a:pt x="24" y="66"/>
                    </a:lnTo>
                    <a:lnTo>
                      <a:pt x="31" y="66"/>
                    </a:lnTo>
                    <a:lnTo>
                      <a:pt x="38" y="63"/>
                    </a:lnTo>
                    <a:lnTo>
                      <a:pt x="44" y="60"/>
                    </a:lnTo>
                    <a:lnTo>
                      <a:pt x="51" y="54"/>
                    </a:lnTo>
                    <a:lnTo>
                      <a:pt x="56" y="48"/>
                    </a:lnTo>
                    <a:lnTo>
                      <a:pt x="62" y="39"/>
                    </a:lnTo>
                    <a:lnTo>
                      <a:pt x="66" y="31"/>
                    </a:lnTo>
                    <a:lnTo>
                      <a:pt x="66" y="31"/>
                    </a:lnTo>
                    <a:lnTo>
                      <a:pt x="68" y="22"/>
                    </a:lnTo>
                    <a:lnTo>
                      <a:pt x="71" y="14"/>
                    </a:lnTo>
                    <a:lnTo>
                      <a:pt x="71" y="7"/>
                    </a:lnTo>
                    <a:lnTo>
                      <a:pt x="71" y="0"/>
                    </a:lnTo>
                    <a:lnTo>
                      <a:pt x="71" y="0"/>
                    </a:lnTo>
                    <a:close/>
                  </a:path>
                </a:pathLst>
              </a:custGeom>
              <a:solidFill>
                <a:schemeClr val="tx2">
                  <a:lumMod val="7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2400">
                  <a:solidFill>
                    <a:prstClr val="black"/>
                  </a:solidFill>
                  <a:cs typeface="+mn-ea"/>
                  <a:sym typeface="+mn-lt"/>
                </a:endParaRPr>
              </a:p>
            </p:txBody>
          </p:sp>
          <p:sp>
            <p:nvSpPr>
              <p:cNvPr id="97" name="íšḷíḓê"/>
              <p:cNvSpPr/>
              <p:nvPr/>
            </p:nvSpPr>
            <p:spPr bwMode="auto">
              <a:xfrm>
                <a:off x="5083581" y="3189056"/>
                <a:ext cx="46646" cy="64585"/>
              </a:xfrm>
              <a:custGeom>
                <a:avLst/>
                <a:gdLst>
                  <a:gd name="T0" fmla="*/ 24 w 27"/>
                  <a:gd name="T1" fmla="*/ 23 h 35"/>
                  <a:gd name="T2" fmla="*/ 24 w 27"/>
                  <a:gd name="T3" fmla="*/ 23 h 35"/>
                  <a:gd name="T4" fmla="*/ 21 w 27"/>
                  <a:gd name="T5" fmla="*/ 29 h 35"/>
                  <a:gd name="T6" fmla="*/ 16 w 27"/>
                  <a:gd name="T7" fmla="*/ 34 h 35"/>
                  <a:gd name="T8" fmla="*/ 10 w 27"/>
                  <a:gd name="T9" fmla="*/ 35 h 35"/>
                  <a:gd name="T10" fmla="*/ 7 w 27"/>
                  <a:gd name="T11" fmla="*/ 35 h 35"/>
                  <a:gd name="T12" fmla="*/ 5 w 27"/>
                  <a:gd name="T13" fmla="*/ 35 h 35"/>
                  <a:gd name="T14" fmla="*/ 5 w 27"/>
                  <a:gd name="T15" fmla="*/ 35 h 35"/>
                  <a:gd name="T16" fmla="*/ 4 w 27"/>
                  <a:gd name="T17" fmla="*/ 34 h 35"/>
                  <a:gd name="T18" fmla="*/ 1 w 27"/>
                  <a:gd name="T19" fmla="*/ 32 h 35"/>
                  <a:gd name="T20" fmla="*/ 0 w 27"/>
                  <a:gd name="T21" fmla="*/ 27 h 35"/>
                  <a:gd name="T22" fmla="*/ 0 w 27"/>
                  <a:gd name="T23" fmla="*/ 20 h 35"/>
                  <a:gd name="T24" fmla="*/ 3 w 27"/>
                  <a:gd name="T25" fmla="*/ 12 h 35"/>
                  <a:gd name="T26" fmla="*/ 3 w 27"/>
                  <a:gd name="T27" fmla="*/ 12 h 35"/>
                  <a:gd name="T28" fmla="*/ 6 w 27"/>
                  <a:gd name="T29" fmla="*/ 6 h 35"/>
                  <a:gd name="T30" fmla="*/ 11 w 27"/>
                  <a:gd name="T31" fmla="*/ 3 h 35"/>
                  <a:gd name="T32" fmla="*/ 16 w 27"/>
                  <a:gd name="T33" fmla="*/ 0 h 35"/>
                  <a:gd name="T34" fmla="*/ 18 w 27"/>
                  <a:gd name="T35" fmla="*/ 0 h 35"/>
                  <a:gd name="T36" fmla="*/ 21 w 27"/>
                  <a:gd name="T37" fmla="*/ 2 h 35"/>
                  <a:gd name="T38" fmla="*/ 21 w 27"/>
                  <a:gd name="T39" fmla="*/ 2 h 35"/>
                  <a:gd name="T40" fmla="*/ 23 w 27"/>
                  <a:gd name="T41" fmla="*/ 3 h 35"/>
                  <a:gd name="T42" fmla="*/ 24 w 27"/>
                  <a:gd name="T43" fmla="*/ 4 h 35"/>
                  <a:gd name="T44" fmla="*/ 27 w 27"/>
                  <a:gd name="T45" fmla="*/ 10 h 35"/>
                  <a:gd name="T46" fmla="*/ 27 w 27"/>
                  <a:gd name="T47" fmla="*/ 16 h 35"/>
                  <a:gd name="T48" fmla="*/ 24 w 27"/>
                  <a:gd name="T49" fmla="*/ 23 h 35"/>
                  <a:gd name="T50" fmla="*/ 24 w 27"/>
                  <a:gd name="T51"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5">
                    <a:moveTo>
                      <a:pt x="24" y="23"/>
                    </a:moveTo>
                    <a:lnTo>
                      <a:pt x="24" y="23"/>
                    </a:lnTo>
                    <a:lnTo>
                      <a:pt x="21" y="29"/>
                    </a:lnTo>
                    <a:lnTo>
                      <a:pt x="16" y="34"/>
                    </a:lnTo>
                    <a:lnTo>
                      <a:pt x="10" y="35"/>
                    </a:lnTo>
                    <a:lnTo>
                      <a:pt x="7" y="35"/>
                    </a:lnTo>
                    <a:lnTo>
                      <a:pt x="5" y="35"/>
                    </a:lnTo>
                    <a:lnTo>
                      <a:pt x="5" y="35"/>
                    </a:lnTo>
                    <a:lnTo>
                      <a:pt x="4" y="34"/>
                    </a:lnTo>
                    <a:lnTo>
                      <a:pt x="1" y="32"/>
                    </a:lnTo>
                    <a:lnTo>
                      <a:pt x="0" y="27"/>
                    </a:lnTo>
                    <a:lnTo>
                      <a:pt x="0" y="20"/>
                    </a:lnTo>
                    <a:lnTo>
                      <a:pt x="3" y="12"/>
                    </a:lnTo>
                    <a:lnTo>
                      <a:pt x="3" y="12"/>
                    </a:lnTo>
                    <a:lnTo>
                      <a:pt x="6" y="6"/>
                    </a:lnTo>
                    <a:lnTo>
                      <a:pt x="11" y="3"/>
                    </a:lnTo>
                    <a:lnTo>
                      <a:pt x="16" y="0"/>
                    </a:lnTo>
                    <a:lnTo>
                      <a:pt x="18" y="0"/>
                    </a:lnTo>
                    <a:lnTo>
                      <a:pt x="21" y="2"/>
                    </a:lnTo>
                    <a:lnTo>
                      <a:pt x="21" y="2"/>
                    </a:lnTo>
                    <a:lnTo>
                      <a:pt x="23" y="3"/>
                    </a:lnTo>
                    <a:lnTo>
                      <a:pt x="24" y="4"/>
                    </a:lnTo>
                    <a:lnTo>
                      <a:pt x="27" y="10"/>
                    </a:lnTo>
                    <a:lnTo>
                      <a:pt x="27" y="16"/>
                    </a:lnTo>
                    <a:lnTo>
                      <a:pt x="24" y="23"/>
                    </a:lnTo>
                    <a:lnTo>
                      <a:pt x="24" y="23"/>
                    </a:lnTo>
                    <a:close/>
                  </a:path>
                </a:pathLst>
              </a:custGeom>
              <a:solidFill>
                <a:schemeClr val="bg1"/>
              </a:solidFill>
              <a:ln>
                <a:noFill/>
              </a:ln>
            </p:spPr>
            <p:txBody>
              <a:bodyPr vert="horz" wrap="square" lIns="121920" tIns="60960" rIns="121920" bIns="60960" numCol="1" anchor="t" anchorCtr="0" compatLnSpc="1">
                <a:normAutofit fontScale="25000" lnSpcReduction="20000"/>
              </a:bodyPr>
              <a:lstStyle/>
              <a:p>
                <a:pPr defTabSz="1219200"/>
                <a:endParaRPr lang="en-US" sz="2400">
                  <a:solidFill>
                    <a:prstClr val="black"/>
                  </a:solidFill>
                  <a:cs typeface="+mn-ea"/>
                  <a:sym typeface="+mn-lt"/>
                </a:endParaRPr>
              </a:p>
            </p:txBody>
          </p:sp>
          <p:sp>
            <p:nvSpPr>
              <p:cNvPr id="98" name="íŝḻïďé"/>
              <p:cNvSpPr/>
              <p:nvPr/>
            </p:nvSpPr>
            <p:spPr bwMode="auto">
              <a:xfrm>
                <a:off x="3953338" y="2887657"/>
                <a:ext cx="28705" cy="32294"/>
              </a:xfrm>
              <a:custGeom>
                <a:avLst/>
                <a:gdLst>
                  <a:gd name="T0" fmla="*/ 0 w 17"/>
                  <a:gd name="T1" fmla="*/ 3 h 18"/>
                  <a:gd name="T2" fmla="*/ 13 w 17"/>
                  <a:gd name="T3" fmla="*/ 18 h 18"/>
                  <a:gd name="T4" fmla="*/ 13 w 17"/>
                  <a:gd name="T5" fmla="*/ 18 h 18"/>
                  <a:gd name="T6" fmla="*/ 14 w 17"/>
                  <a:gd name="T7" fmla="*/ 11 h 18"/>
                  <a:gd name="T8" fmla="*/ 15 w 17"/>
                  <a:gd name="T9" fmla="*/ 5 h 18"/>
                  <a:gd name="T10" fmla="*/ 17 w 17"/>
                  <a:gd name="T11" fmla="*/ 0 h 18"/>
                  <a:gd name="T12" fmla="*/ 0 w 17"/>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0" y="3"/>
                    </a:moveTo>
                    <a:lnTo>
                      <a:pt x="13" y="18"/>
                    </a:lnTo>
                    <a:lnTo>
                      <a:pt x="13" y="18"/>
                    </a:lnTo>
                    <a:lnTo>
                      <a:pt x="14" y="11"/>
                    </a:lnTo>
                    <a:lnTo>
                      <a:pt x="15" y="5"/>
                    </a:lnTo>
                    <a:lnTo>
                      <a:pt x="17" y="0"/>
                    </a:lnTo>
                    <a:lnTo>
                      <a:pt x="0" y="3"/>
                    </a:lnTo>
                    <a:close/>
                  </a:path>
                </a:pathLst>
              </a:custGeom>
              <a:solidFill>
                <a:srgbClr val="58595B"/>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2400">
                  <a:solidFill>
                    <a:prstClr val="black"/>
                  </a:solidFill>
                  <a:cs typeface="+mn-ea"/>
                  <a:sym typeface="+mn-lt"/>
                </a:endParaRPr>
              </a:p>
            </p:txBody>
          </p:sp>
          <p:sp>
            <p:nvSpPr>
              <p:cNvPr id="99" name="ísḷïḍé"/>
              <p:cNvSpPr/>
              <p:nvPr/>
            </p:nvSpPr>
            <p:spPr bwMode="auto">
              <a:xfrm>
                <a:off x="4165033" y="2747721"/>
                <a:ext cx="233226" cy="104055"/>
              </a:xfrm>
              <a:custGeom>
                <a:avLst/>
                <a:gdLst>
                  <a:gd name="T0" fmla="*/ 40 w 129"/>
                  <a:gd name="T1" fmla="*/ 50 h 57"/>
                  <a:gd name="T2" fmla="*/ 40 w 129"/>
                  <a:gd name="T3" fmla="*/ 50 h 57"/>
                  <a:gd name="T4" fmla="*/ 53 w 129"/>
                  <a:gd name="T5" fmla="*/ 54 h 57"/>
                  <a:gd name="T6" fmla="*/ 66 w 129"/>
                  <a:gd name="T7" fmla="*/ 56 h 57"/>
                  <a:gd name="T8" fmla="*/ 81 w 129"/>
                  <a:gd name="T9" fmla="*/ 57 h 57"/>
                  <a:gd name="T10" fmla="*/ 94 w 129"/>
                  <a:gd name="T11" fmla="*/ 56 h 57"/>
                  <a:gd name="T12" fmla="*/ 106 w 129"/>
                  <a:gd name="T13" fmla="*/ 55 h 57"/>
                  <a:gd name="T14" fmla="*/ 115 w 129"/>
                  <a:gd name="T15" fmla="*/ 51 h 57"/>
                  <a:gd name="T16" fmla="*/ 120 w 129"/>
                  <a:gd name="T17" fmla="*/ 50 h 57"/>
                  <a:gd name="T18" fmla="*/ 124 w 129"/>
                  <a:gd name="T19" fmla="*/ 47 h 57"/>
                  <a:gd name="T20" fmla="*/ 126 w 129"/>
                  <a:gd name="T21" fmla="*/ 44 h 57"/>
                  <a:gd name="T22" fmla="*/ 127 w 129"/>
                  <a:gd name="T23" fmla="*/ 41 h 57"/>
                  <a:gd name="T24" fmla="*/ 127 w 129"/>
                  <a:gd name="T25" fmla="*/ 41 h 57"/>
                  <a:gd name="T26" fmla="*/ 129 w 129"/>
                  <a:gd name="T27" fmla="*/ 33 h 57"/>
                  <a:gd name="T28" fmla="*/ 127 w 129"/>
                  <a:gd name="T29" fmla="*/ 26 h 57"/>
                  <a:gd name="T30" fmla="*/ 126 w 129"/>
                  <a:gd name="T31" fmla="*/ 19 h 57"/>
                  <a:gd name="T32" fmla="*/ 124 w 129"/>
                  <a:gd name="T33" fmla="*/ 13 h 57"/>
                  <a:gd name="T34" fmla="*/ 124 w 129"/>
                  <a:gd name="T35" fmla="*/ 13 h 57"/>
                  <a:gd name="T36" fmla="*/ 108 w 129"/>
                  <a:gd name="T37" fmla="*/ 14 h 57"/>
                  <a:gd name="T38" fmla="*/ 93 w 129"/>
                  <a:gd name="T39" fmla="*/ 15 h 57"/>
                  <a:gd name="T40" fmla="*/ 78 w 129"/>
                  <a:gd name="T41" fmla="*/ 15 h 57"/>
                  <a:gd name="T42" fmla="*/ 62 w 129"/>
                  <a:gd name="T43" fmla="*/ 14 h 57"/>
                  <a:gd name="T44" fmla="*/ 47 w 129"/>
                  <a:gd name="T45" fmla="*/ 13 h 57"/>
                  <a:gd name="T46" fmla="*/ 31 w 129"/>
                  <a:gd name="T47" fmla="*/ 9 h 57"/>
                  <a:gd name="T48" fmla="*/ 16 w 129"/>
                  <a:gd name="T49" fmla="*/ 4 h 57"/>
                  <a:gd name="T50" fmla="*/ 0 w 129"/>
                  <a:gd name="T51" fmla="*/ 0 h 57"/>
                  <a:gd name="T52" fmla="*/ 0 w 129"/>
                  <a:gd name="T53" fmla="*/ 0 h 57"/>
                  <a:gd name="T54" fmla="*/ 0 w 129"/>
                  <a:gd name="T55" fmla="*/ 6 h 57"/>
                  <a:gd name="T56" fmla="*/ 1 w 129"/>
                  <a:gd name="T57" fmla="*/ 13 h 57"/>
                  <a:gd name="T58" fmla="*/ 2 w 129"/>
                  <a:gd name="T59" fmla="*/ 20 h 57"/>
                  <a:gd name="T60" fmla="*/ 6 w 129"/>
                  <a:gd name="T61" fmla="*/ 27 h 57"/>
                  <a:gd name="T62" fmla="*/ 11 w 129"/>
                  <a:gd name="T63" fmla="*/ 33 h 57"/>
                  <a:gd name="T64" fmla="*/ 18 w 129"/>
                  <a:gd name="T65" fmla="*/ 39 h 57"/>
                  <a:gd name="T66" fmla="*/ 28 w 129"/>
                  <a:gd name="T67" fmla="*/ 45 h 57"/>
                  <a:gd name="T68" fmla="*/ 40 w 129"/>
                  <a:gd name="T69" fmla="*/ 50 h 57"/>
                  <a:gd name="T70" fmla="*/ 40 w 129"/>
                  <a:gd name="T71"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9" h="57">
                    <a:moveTo>
                      <a:pt x="40" y="50"/>
                    </a:moveTo>
                    <a:lnTo>
                      <a:pt x="40" y="50"/>
                    </a:lnTo>
                    <a:lnTo>
                      <a:pt x="53" y="54"/>
                    </a:lnTo>
                    <a:lnTo>
                      <a:pt x="66" y="56"/>
                    </a:lnTo>
                    <a:lnTo>
                      <a:pt x="81" y="57"/>
                    </a:lnTo>
                    <a:lnTo>
                      <a:pt x="94" y="56"/>
                    </a:lnTo>
                    <a:lnTo>
                      <a:pt x="106" y="55"/>
                    </a:lnTo>
                    <a:lnTo>
                      <a:pt x="115" y="51"/>
                    </a:lnTo>
                    <a:lnTo>
                      <a:pt x="120" y="50"/>
                    </a:lnTo>
                    <a:lnTo>
                      <a:pt x="124" y="47"/>
                    </a:lnTo>
                    <a:lnTo>
                      <a:pt x="126" y="44"/>
                    </a:lnTo>
                    <a:lnTo>
                      <a:pt x="127" y="41"/>
                    </a:lnTo>
                    <a:lnTo>
                      <a:pt x="127" y="41"/>
                    </a:lnTo>
                    <a:lnTo>
                      <a:pt x="129" y="33"/>
                    </a:lnTo>
                    <a:lnTo>
                      <a:pt x="127" y="26"/>
                    </a:lnTo>
                    <a:lnTo>
                      <a:pt x="126" y="19"/>
                    </a:lnTo>
                    <a:lnTo>
                      <a:pt x="124" y="13"/>
                    </a:lnTo>
                    <a:lnTo>
                      <a:pt x="124" y="13"/>
                    </a:lnTo>
                    <a:lnTo>
                      <a:pt x="108" y="14"/>
                    </a:lnTo>
                    <a:lnTo>
                      <a:pt x="93" y="15"/>
                    </a:lnTo>
                    <a:lnTo>
                      <a:pt x="78" y="15"/>
                    </a:lnTo>
                    <a:lnTo>
                      <a:pt x="62" y="14"/>
                    </a:lnTo>
                    <a:lnTo>
                      <a:pt x="47" y="13"/>
                    </a:lnTo>
                    <a:lnTo>
                      <a:pt x="31" y="9"/>
                    </a:lnTo>
                    <a:lnTo>
                      <a:pt x="16" y="4"/>
                    </a:lnTo>
                    <a:lnTo>
                      <a:pt x="0" y="0"/>
                    </a:lnTo>
                    <a:lnTo>
                      <a:pt x="0" y="0"/>
                    </a:lnTo>
                    <a:lnTo>
                      <a:pt x="0" y="6"/>
                    </a:lnTo>
                    <a:lnTo>
                      <a:pt x="1" y="13"/>
                    </a:lnTo>
                    <a:lnTo>
                      <a:pt x="2" y="20"/>
                    </a:lnTo>
                    <a:lnTo>
                      <a:pt x="6" y="27"/>
                    </a:lnTo>
                    <a:lnTo>
                      <a:pt x="11" y="33"/>
                    </a:lnTo>
                    <a:lnTo>
                      <a:pt x="18" y="39"/>
                    </a:lnTo>
                    <a:lnTo>
                      <a:pt x="28" y="45"/>
                    </a:lnTo>
                    <a:lnTo>
                      <a:pt x="40" y="50"/>
                    </a:lnTo>
                    <a:lnTo>
                      <a:pt x="40" y="50"/>
                    </a:lnTo>
                    <a:close/>
                  </a:path>
                </a:pathLst>
              </a:custGeom>
              <a:solidFill>
                <a:schemeClr val="bg1">
                  <a:lumMod val="8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2400">
                  <a:solidFill>
                    <a:prstClr val="black"/>
                  </a:solidFill>
                  <a:cs typeface="+mn-ea"/>
                  <a:sym typeface="+mn-lt"/>
                </a:endParaRPr>
              </a:p>
            </p:txBody>
          </p:sp>
          <p:sp>
            <p:nvSpPr>
              <p:cNvPr id="100" name="iŝlïḑe"/>
              <p:cNvSpPr/>
              <p:nvPr/>
            </p:nvSpPr>
            <p:spPr bwMode="auto">
              <a:xfrm>
                <a:off x="3999982" y="2977358"/>
                <a:ext cx="814495" cy="1130245"/>
              </a:xfrm>
              <a:custGeom>
                <a:avLst/>
                <a:gdLst>
                  <a:gd name="T0" fmla="*/ 454 w 455"/>
                  <a:gd name="T1" fmla="*/ 525 h 630"/>
                  <a:gd name="T2" fmla="*/ 451 w 455"/>
                  <a:gd name="T3" fmla="*/ 495 h 630"/>
                  <a:gd name="T4" fmla="*/ 445 w 455"/>
                  <a:gd name="T5" fmla="*/ 465 h 630"/>
                  <a:gd name="T6" fmla="*/ 426 w 455"/>
                  <a:gd name="T7" fmla="*/ 411 h 630"/>
                  <a:gd name="T8" fmla="*/ 402 w 455"/>
                  <a:gd name="T9" fmla="*/ 365 h 630"/>
                  <a:gd name="T10" fmla="*/ 382 w 455"/>
                  <a:gd name="T11" fmla="*/ 342 h 630"/>
                  <a:gd name="T12" fmla="*/ 376 w 455"/>
                  <a:gd name="T13" fmla="*/ 336 h 630"/>
                  <a:gd name="T14" fmla="*/ 338 w 455"/>
                  <a:gd name="T15" fmla="*/ 304 h 630"/>
                  <a:gd name="T16" fmla="*/ 315 w 455"/>
                  <a:gd name="T17" fmla="*/ 281 h 630"/>
                  <a:gd name="T18" fmla="*/ 315 w 455"/>
                  <a:gd name="T19" fmla="*/ 283 h 630"/>
                  <a:gd name="T20" fmla="*/ 296 w 455"/>
                  <a:gd name="T21" fmla="*/ 268 h 630"/>
                  <a:gd name="T22" fmla="*/ 264 w 455"/>
                  <a:gd name="T23" fmla="*/ 248 h 630"/>
                  <a:gd name="T24" fmla="*/ 240 w 455"/>
                  <a:gd name="T25" fmla="*/ 225 h 630"/>
                  <a:gd name="T26" fmla="*/ 226 w 455"/>
                  <a:gd name="T27" fmla="*/ 209 h 630"/>
                  <a:gd name="T28" fmla="*/ 215 w 455"/>
                  <a:gd name="T29" fmla="*/ 187 h 630"/>
                  <a:gd name="T30" fmla="*/ 196 w 455"/>
                  <a:gd name="T31" fmla="*/ 138 h 630"/>
                  <a:gd name="T32" fmla="*/ 181 w 455"/>
                  <a:gd name="T33" fmla="*/ 98 h 630"/>
                  <a:gd name="T34" fmla="*/ 166 w 455"/>
                  <a:gd name="T35" fmla="*/ 73 h 630"/>
                  <a:gd name="T36" fmla="*/ 148 w 455"/>
                  <a:gd name="T37" fmla="*/ 50 h 630"/>
                  <a:gd name="T38" fmla="*/ 123 w 455"/>
                  <a:gd name="T39" fmla="*/ 28 h 630"/>
                  <a:gd name="T40" fmla="*/ 108 w 455"/>
                  <a:gd name="T41" fmla="*/ 20 h 630"/>
                  <a:gd name="T42" fmla="*/ 79 w 455"/>
                  <a:gd name="T43" fmla="*/ 6 h 630"/>
                  <a:gd name="T44" fmla="*/ 55 w 455"/>
                  <a:gd name="T45" fmla="*/ 0 h 630"/>
                  <a:gd name="T46" fmla="*/ 36 w 455"/>
                  <a:gd name="T47" fmla="*/ 2 h 630"/>
                  <a:gd name="T48" fmla="*/ 22 w 455"/>
                  <a:gd name="T49" fmla="*/ 8 h 630"/>
                  <a:gd name="T50" fmla="*/ 11 w 455"/>
                  <a:gd name="T51" fmla="*/ 15 h 630"/>
                  <a:gd name="T52" fmla="*/ 4 w 455"/>
                  <a:gd name="T53" fmla="*/ 24 h 630"/>
                  <a:gd name="T54" fmla="*/ 0 w 455"/>
                  <a:gd name="T55" fmla="*/ 41 h 630"/>
                  <a:gd name="T56" fmla="*/ 1 w 455"/>
                  <a:gd name="T57" fmla="*/ 45 h 630"/>
                  <a:gd name="T58" fmla="*/ 17 w 455"/>
                  <a:gd name="T59" fmla="*/ 67 h 630"/>
                  <a:gd name="T60" fmla="*/ 57 w 455"/>
                  <a:gd name="T61" fmla="*/ 121 h 630"/>
                  <a:gd name="T62" fmla="*/ 94 w 455"/>
                  <a:gd name="T63" fmla="*/ 180 h 630"/>
                  <a:gd name="T64" fmla="*/ 120 w 455"/>
                  <a:gd name="T65" fmla="*/ 229 h 630"/>
                  <a:gd name="T66" fmla="*/ 144 w 455"/>
                  <a:gd name="T67" fmla="*/ 284 h 630"/>
                  <a:gd name="T68" fmla="*/ 155 w 455"/>
                  <a:gd name="T69" fmla="*/ 316 h 630"/>
                  <a:gd name="T70" fmla="*/ 194 w 455"/>
                  <a:gd name="T71" fmla="*/ 426 h 630"/>
                  <a:gd name="T72" fmla="*/ 227 w 455"/>
                  <a:gd name="T73" fmla="*/ 510 h 630"/>
                  <a:gd name="T74" fmla="*/ 243 w 455"/>
                  <a:gd name="T75" fmla="*/ 541 h 630"/>
                  <a:gd name="T76" fmla="*/ 261 w 455"/>
                  <a:gd name="T77" fmla="*/ 566 h 630"/>
                  <a:gd name="T78" fmla="*/ 280 w 455"/>
                  <a:gd name="T79" fmla="*/ 588 h 630"/>
                  <a:gd name="T80" fmla="*/ 302 w 455"/>
                  <a:gd name="T81" fmla="*/ 603 h 630"/>
                  <a:gd name="T82" fmla="*/ 320 w 455"/>
                  <a:gd name="T83" fmla="*/ 614 h 630"/>
                  <a:gd name="T84" fmla="*/ 354 w 455"/>
                  <a:gd name="T85" fmla="*/ 626 h 630"/>
                  <a:gd name="T86" fmla="*/ 382 w 455"/>
                  <a:gd name="T87" fmla="*/ 630 h 630"/>
                  <a:gd name="T88" fmla="*/ 407 w 455"/>
                  <a:gd name="T89" fmla="*/ 629 h 630"/>
                  <a:gd name="T90" fmla="*/ 421 w 455"/>
                  <a:gd name="T91" fmla="*/ 621 h 630"/>
                  <a:gd name="T92" fmla="*/ 437 w 455"/>
                  <a:gd name="T93" fmla="*/ 608 h 630"/>
                  <a:gd name="T94" fmla="*/ 448 w 455"/>
                  <a:gd name="T95" fmla="*/ 591 h 630"/>
                  <a:gd name="T96" fmla="*/ 454 w 455"/>
                  <a:gd name="T97" fmla="*/ 562 h 630"/>
                  <a:gd name="T98" fmla="*/ 454 w 455"/>
                  <a:gd name="T99" fmla="*/ 525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5" h="630">
                    <a:moveTo>
                      <a:pt x="454" y="525"/>
                    </a:moveTo>
                    <a:lnTo>
                      <a:pt x="454" y="525"/>
                    </a:lnTo>
                    <a:lnTo>
                      <a:pt x="454" y="511"/>
                    </a:lnTo>
                    <a:lnTo>
                      <a:pt x="451" y="495"/>
                    </a:lnTo>
                    <a:lnTo>
                      <a:pt x="449" y="481"/>
                    </a:lnTo>
                    <a:lnTo>
                      <a:pt x="445" y="465"/>
                    </a:lnTo>
                    <a:lnTo>
                      <a:pt x="437" y="437"/>
                    </a:lnTo>
                    <a:lnTo>
                      <a:pt x="426" y="411"/>
                    </a:lnTo>
                    <a:lnTo>
                      <a:pt x="414" y="387"/>
                    </a:lnTo>
                    <a:lnTo>
                      <a:pt x="402" y="365"/>
                    </a:lnTo>
                    <a:lnTo>
                      <a:pt x="389" y="348"/>
                    </a:lnTo>
                    <a:lnTo>
                      <a:pt x="382" y="342"/>
                    </a:lnTo>
                    <a:lnTo>
                      <a:pt x="376" y="336"/>
                    </a:lnTo>
                    <a:lnTo>
                      <a:pt x="376" y="336"/>
                    </a:lnTo>
                    <a:lnTo>
                      <a:pt x="356" y="319"/>
                    </a:lnTo>
                    <a:lnTo>
                      <a:pt x="338" y="304"/>
                    </a:lnTo>
                    <a:lnTo>
                      <a:pt x="315" y="281"/>
                    </a:lnTo>
                    <a:lnTo>
                      <a:pt x="315" y="281"/>
                    </a:lnTo>
                    <a:lnTo>
                      <a:pt x="315" y="283"/>
                    </a:lnTo>
                    <a:lnTo>
                      <a:pt x="315" y="283"/>
                    </a:lnTo>
                    <a:lnTo>
                      <a:pt x="306" y="275"/>
                    </a:lnTo>
                    <a:lnTo>
                      <a:pt x="296" y="268"/>
                    </a:lnTo>
                    <a:lnTo>
                      <a:pt x="274" y="256"/>
                    </a:lnTo>
                    <a:lnTo>
                      <a:pt x="264" y="248"/>
                    </a:lnTo>
                    <a:lnTo>
                      <a:pt x="252" y="239"/>
                    </a:lnTo>
                    <a:lnTo>
                      <a:pt x="240" y="225"/>
                    </a:lnTo>
                    <a:lnTo>
                      <a:pt x="226" y="209"/>
                    </a:lnTo>
                    <a:lnTo>
                      <a:pt x="226" y="209"/>
                    </a:lnTo>
                    <a:lnTo>
                      <a:pt x="220" y="198"/>
                    </a:lnTo>
                    <a:lnTo>
                      <a:pt x="215" y="187"/>
                    </a:lnTo>
                    <a:lnTo>
                      <a:pt x="206" y="163"/>
                    </a:lnTo>
                    <a:lnTo>
                      <a:pt x="196" y="138"/>
                    </a:lnTo>
                    <a:lnTo>
                      <a:pt x="187" y="111"/>
                    </a:lnTo>
                    <a:lnTo>
                      <a:pt x="181" y="98"/>
                    </a:lnTo>
                    <a:lnTo>
                      <a:pt x="175" y="86"/>
                    </a:lnTo>
                    <a:lnTo>
                      <a:pt x="166" y="73"/>
                    </a:lnTo>
                    <a:lnTo>
                      <a:pt x="158" y="61"/>
                    </a:lnTo>
                    <a:lnTo>
                      <a:pt x="148" y="50"/>
                    </a:lnTo>
                    <a:lnTo>
                      <a:pt x="136" y="39"/>
                    </a:lnTo>
                    <a:lnTo>
                      <a:pt x="123" y="28"/>
                    </a:lnTo>
                    <a:lnTo>
                      <a:pt x="108" y="20"/>
                    </a:lnTo>
                    <a:lnTo>
                      <a:pt x="108" y="20"/>
                    </a:lnTo>
                    <a:lnTo>
                      <a:pt x="93" y="11"/>
                    </a:lnTo>
                    <a:lnTo>
                      <a:pt x="79" y="6"/>
                    </a:lnTo>
                    <a:lnTo>
                      <a:pt x="66" y="3"/>
                    </a:lnTo>
                    <a:lnTo>
                      <a:pt x="55" y="0"/>
                    </a:lnTo>
                    <a:lnTo>
                      <a:pt x="46" y="0"/>
                    </a:lnTo>
                    <a:lnTo>
                      <a:pt x="36" y="2"/>
                    </a:lnTo>
                    <a:lnTo>
                      <a:pt x="29" y="4"/>
                    </a:lnTo>
                    <a:lnTo>
                      <a:pt x="22" y="8"/>
                    </a:lnTo>
                    <a:lnTo>
                      <a:pt x="16" y="11"/>
                    </a:lnTo>
                    <a:lnTo>
                      <a:pt x="11" y="15"/>
                    </a:lnTo>
                    <a:lnTo>
                      <a:pt x="7" y="20"/>
                    </a:lnTo>
                    <a:lnTo>
                      <a:pt x="4" y="24"/>
                    </a:lnTo>
                    <a:lnTo>
                      <a:pt x="0" y="34"/>
                    </a:lnTo>
                    <a:lnTo>
                      <a:pt x="0" y="41"/>
                    </a:lnTo>
                    <a:lnTo>
                      <a:pt x="0" y="41"/>
                    </a:lnTo>
                    <a:lnTo>
                      <a:pt x="1" y="45"/>
                    </a:lnTo>
                    <a:lnTo>
                      <a:pt x="5" y="50"/>
                    </a:lnTo>
                    <a:lnTo>
                      <a:pt x="17" y="67"/>
                    </a:lnTo>
                    <a:lnTo>
                      <a:pt x="35" y="89"/>
                    </a:lnTo>
                    <a:lnTo>
                      <a:pt x="57" y="121"/>
                    </a:lnTo>
                    <a:lnTo>
                      <a:pt x="82" y="158"/>
                    </a:lnTo>
                    <a:lnTo>
                      <a:pt x="94" y="180"/>
                    </a:lnTo>
                    <a:lnTo>
                      <a:pt x="107" y="204"/>
                    </a:lnTo>
                    <a:lnTo>
                      <a:pt x="120" y="229"/>
                    </a:lnTo>
                    <a:lnTo>
                      <a:pt x="132" y="256"/>
                    </a:lnTo>
                    <a:lnTo>
                      <a:pt x="144" y="284"/>
                    </a:lnTo>
                    <a:lnTo>
                      <a:pt x="155" y="316"/>
                    </a:lnTo>
                    <a:lnTo>
                      <a:pt x="155" y="316"/>
                    </a:lnTo>
                    <a:lnTo>
                      <a:pt x="176" y="375"/>
                    </a:lnTo>
                    <a:lnTo>
                      <a:pt x="194" y="426"/>
                    </a:lnTo>
                    <a:lnTo>
                      <a:pt x="211" y="471"/>
                    </a:lnTo>
                    <a:lnTo>
                      <a:pt x="227" y="510"/>
                    </a:lnTo>
                    <a:lnTo>
                      <a:pt x="235" y="525"/>
                    </a:lnTo>
                    <a:lnTo>
                      <a:pt x="243" y="541"/>
                    </a:lnTo>
                    <a:lnTo>
                      <a:pt x="252" y="554"/>
                    </a:lnTo>
                    <a:lnTo>
                      <a:pt x="261" y="566"/>
                    </a:lnTo>
                    <a:lnTo>
                      <a:pt x="270" y="578"/>
                    </a:lnTo>
                    <a:lnTo>
                      <a:pt x="280" y="588"/>
                    </a:lnTo>
                    <a:lnTo>
                      <a:pt x="290" y="596"/>
                    </a:lnTo>
                    <a:lnTo>
                      <a:pt x="302" y="603"/>
                    </a:lnTo>
                    <a:lnTo>
                      <a:pt x="302" y="603"/>
                    </a:lnTo>
                    <a:lnTo>
                      <a:pt x="320" y="614"/>
                    </a:lnTo>
                    <a:lnTo>
                      <a:pt x="338" y="621"/>
                    </a:lnTo>
                    <a:lnTo>
                      <a:pt x="354" y="626"/>
                    </a:lnTo>
                    <a:lnTo>
                      <a:pt x="368" y="629"/>
                    </a:lnTo>
                    <a:lnTo>
                      <a:pt x="382" y="630"/>
                    </a:lnTo>
                    <a:lnTo>
                      <a:pt x="392" y="630"/>
                    </a:lnTo>
                    <a:lnTo>
                      <a:pt x="407" y="629"/>
                    </a:lnTo>
                    <a:lnTo>
                      <a:pt x="407" y="629"/>
                    </a:lnTo>
                    <a:lnTo>
                      <a:pt x="421" y="621"/>
                    </a:lnTo>
                    <a:lnTo>
                      <a:pt x="432" y="613"/>
                    </a:lnTo>
                    <a:lnTo>
                      <a:pt x="437" y="608"/>
                    </a:lnTo>
                    <a:lnTo>
                      <a:pt x="442" y="603"/>
                    </a:lnTo>
                    <a:lnTo>
                      <a:pt x="448" y="591"/>
                    </a:lnTo>
                    <a:lnTo>
                      <a:pt x="451" y="578"/>
                    </a:lnTo>
                    <a:lnTo>
                      <a:pt x="454" y="562"/>
                    </a:lnTo>
                    <a:lnTo>
                      <a:pt x="455" y="546"/>
                    </a:lnTo>
                    <a:lnTo>
                      <a:pt x="454" y="525"/>
                    </a:lnTo>
                    <a:lnTo>
                      <a:pt x="454" y="525"/>
                    </a:lnTo>
                    <a:close/>
                  </a:path>
                </a:pathLst>
              </a:custGeom>
              <a:solidFill>
                <a:srgbClr val="E8AD8B"/>
              </a:solidFill>
              <a:ln>
                <a:noFill/>
              </a:ln>
            </p:spPr>
            <p:txBody>
              <a:bodyPr vert="horz" wrap="square" lIns="121920" tIns="60960" rIns="121920" bIns="60960" numCol="1" anchor="t" anchorCtr="0" compatLnSpc="1">
                <a:normAutofit/>
              </a:bodyPr>
              <a:lstStyle/>
              <a:p>
                <a:pPr defTabSz="1219200"/>
                <a:endParaRPr lang="en-US" sz="2400">
                  <a:solidFill>
                    <a:prstClr val="black"/>
                  </a:solidFill>
                  <a:cs typeface="+mn-ea"/>
                  <a:sym typeface="+mn-lt"/>
                </a:endParaRPr>
              </a:p>
            </p:txBody>
          </p:sp>
          <p:sp>
            <p:nvSpPr>
              <p:cNvPr id="101" name="îSḷiďe"/>
              <p:cNvSpPr/>
              <p:nvPr/>
            </p:nvSpPr>
            <p:spPr bwMode="auto">
              <a:xfrm>
                <a:off x="4017923" y="3059885"/>
                <a:ext cx="172228" cy="186580"/>
              </a:xfrm>
              <a:custGeom>
                <a:avLst/>
                <a:gdLst>
                  <a:gd name="T0" fmla="*/ 0 w 96"/>
                  <a:gd name="T1" fmla="*/ 12 h 105"/>
                  <a:gd name="T2" fmla="*/ 0 w 96"/>
                  <a:gd name="T3" fmla="*/ 12 h 105"/>
                  <a:gd name="T4" fmla="*/ 28 w 96"/>
                  <a:gd name="T5" fmla="*/ 49 h 105"/>
                  <a:gd name="T6" fmla="*/ 46 w 96"/>
                  <a:gd name="T7" fmla="*/ 75 h 105"/>
                  <a:gd name="T8" fmla="*/ 66 w 96"/>
                  <a:gd name="T9" fmla="*/ 105 h 105"/>
                  <a:gd name="T10" fmla="*/ 66 w 96"/>
                  <a:gd name="T11" fmla="*/ 105 h 105"/>
                  <a:gd name="T12" fmla="*/ 76 w 96"/>
                  <a:gd name="T13" fmla="*/ 101 h 105"/>
                  <a:gd name="T14" fmla="*/ 85 w 96"/>
                  <a:gd name="T15" fmla="*/ 96 h 105"/>
                  <a:gd name="T16" fmla="*/ 91 w 96"/>
                  <a:gd name="T17" fmla="*/ 92 h 105"/>
                  <a:gd name="T18" fmla="*/ 95 w 96"/>
                  <a:gd name="T19" fmla="*/ 88 h 105"/>
                  <a:gd name="T20" fmla="*/ 95 w 96"/>
                  <a:gd name="T21" fmla="*/ 88 h 105"/>
                  <a:gd name="T22" fmla="*/ 96 w 96"/>
                  <a:gd name="T23" fmla="*/ 83 h 105"/>
                  <a:gd name="T24" fmla="*/ 95 w 96"/>
                  <a:gd name="T25" fmla="*/ 77 h 105"/>
                  <a:gd name="T26" fmla="*/ 94 w 96"/>
                  <a:gd name="T27" fmla="*/ 68 h 105"/>
                  <a:gd name="T28" fmla="*/ 90 w 96"/>
                  <a:gd name="T29" fmla="*/ 58 h 105"/>
                  <a:gd name="T30" fmla="*/ 84 w 96"/>
                  <a:gd name="T31" fmla="*/ 46 h 105"/>
                  <a:gd name="T32" fmla="*/ 77 w 96"/>
                  <a:gd name="T33" fmla="*/ 34 h 105"/>
                  <a:gd name="T34" fmla="*/ 67 w 96"/>
                  <a:gd name="T35" fmla="*/ 23 h 105"/>
                  <a:gd name="T36" fmla="*/ 55 w 96"/>
                  <a:gd name="T37" fmla="*/ 12 h 105"/>
                  <a:gd name="T38" fmla="*/ 55 w 96"/>
                  <a:gd name="T39" fmla="*/ 12 h 105"/>
                  <a:gd name="T40" fmla="*/ 46 w 96"/>
                  <a:gd name="T41" fmla="*/ 5 h 105"/>
                  <a:gd name="T42" fmla="*/ 37 w 96"/>
                  <a:gd name="T43" fmla="*/ 1 h 105"/>
                  <a:gd name="T44" fmla="*/ 29 w 96"/>
                  <a:gd name="T45" fmla="*/ 0 h 105"/>
                  <a:gd name="T46" fmla="*/ 20 w 96"/>
                  <a:gd name="T47" fmla="*/ 1 h 105"/>
                  <a:gd name="T48" fmla="*/ 14 w 96"/>
                  <a:gd name="T49" fmla="*/ 3 h 105"/>
                  <a:gd name="T50" fmla="*/ 8 w 96"/>
                  <a:gd name="T51" fmla="*/ 6 h 105"/>
                  <a:gd name="T52" fmla="*/ 0 w 96"/>
                  <a:gd name="T53" fmla="*/ 12 h 105"/>
                  <a:gd name="T54" fmla="*/ 0 w 96"/>
                  <a:gd name="T55" fmla="*/ 1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105">
                    <a:moveTo>
                      <a:pt x="0" y="12"/>
                    </a:moveTo>
                    <a:lnTo>
                      <a:pt x="0" y="12"/>
                    </a:lnTo>
                    <a:lnTo>
                      <a:pt x="28" y="49"/>
                    </a:lnTo>
                    <a:lnTo>
                      <a:pt x="46" y="75"/>
                    </a:lnTo>
                    <a:lnTo>
                      <a:pt x="66" y="105"/>
                    </a:lnTo>
                    <a:lnTo>
                      <a:pt x="66" y="105"/>
                    </a:lnTo>
                    <a:lnTo>
                      <a:pt x="76" y="101"/>
                    </a:lnTo>
                    <a:lnTo>
                      <a:pt x="85" y="96"/>
                    </a:lnTo>
                    <a:lnTo>
                      <a:pt x="91" y="92"/>
                    </a:lnTo>
                    <a:lnTo>
                      <a:pt x="95" y="88"/>
                    </a:lnTo>
                    <a:lnTo>
                      <a:pt x="95" y="88"/>
                    </a:lnTo>
                    <a:lnTo>
                      <a:pt x="96" y="83"/>
                    </a:lnTo>
                    <a:lnTo>
                      <a:pt x="95" y="77"/>
                    </a:lnTo>
                    <a:lnTo>
                      <a:pt x="94" y="68"/>
                    </a:lnTo>
                    <a:lnTo>
                      <a:pt x="90" y="58"/>
                    </a:lnTo>
                    <a:lnTo>
                      <a:pt x="84" y="46"/>
                    </a:lnTo>
                    <a:lnTo>
                      <a:pt x="77" y="34"/>
                    </a:lnTo>
                    <a:lnTo>
                      <a:pt x="67" y="23"/>
                    </a:lnTo>
                    <a:lnTo>
                      <a:pt x="55" y="12"/>
                    </a:lnTo>
                    <a:lnTo>
                      <a:pt x="55" y="12"/>
                    </a:lnTo>
                    <a:lnTo>
                      <a:pt x="46" y="5"/>
                    </a:lnTo>
                    <a:lnTo>
                      <a:pt x="37" y="1"/>
                    </a:lnTo>
                    <a:lnTo>
                      <a:pt x="29" y="0"/>
                    </a:lnTo>
                    <a:lnTo>
                      <a:pt x="20" y="1"/>
                    </a:lnTo>
                    <a:lnTo>
                      <a:pt x="14" y="3"/>
                    </a:lnTo>
                    <a:lnTo>
                      <a:pt x="8" y="6"/>
                    </a:lnTo>
                    <a:lnTo>
                      <a:pt x="0" y="12"/>
                    </a:lnTo>
                    <a:lnTo>
                      <a:pt x="0" y="12"/>
                    </a:lnTo>
                    <a:close/>
                  </a:path>
                </a:pathLst>
              </a:custGeom>
              <a:solidFill>
                <a:srgbClr val="D1D3D4"/>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2400">
                  <a:solidFill>
                    <a:prstClr val="black"/>
                  </a:solidFill>
                  <a:cs typeface="+mn-ea"/>
                  <a:sym typeface="+mn-lt"/>
                </a:endParaRPr>
              </a:p>
            </p:txBody>
          </p:sp>
          <p:sp>
            <p:nvSpPr>
              <p:cNvPr id="102" name="îṥļiḓè"/>
              <p:cNvSpPr/>
              <p:nvPr/>
            </p:nvSpPr>
            <p:spPr bwMode="auto">
              <a:xfrm>
                <a:off x="4129152" y="3163938"/>
                <a:ext cx="60998" cy="82527"/>
              </a:xfrm>
              <a:custGeom>
                <a:avLst/>
                <a:gdLst>
                  <a:gd name="T0" fmla="*/ 0 w 34"/>
                  <a:gd name="T1" fmla="*/ 42 h 47"/>
                  <a:gd name="T2" fmla="*/ 0 w 34"/>
                  <a:gd name="T3" fmla="*/ 42 h 47"/>
                  <a:gd name="T4" fmla="*/ 4 w 34"/>
                  <a:gd name="T5" fmla="*/ 47 h 47"/>
                  <a:gd name="T6" fmla="*/ 4 w 34"/>
                  <a:gd name="T7" fmla="*/ 47 h 47"/>
                  <a:gd name="T8" fmla="*/ 14 w 34"/>
                  <a:gd name="T9" fmla="*/ 43 h 47"/>
                  <a:gd name="T10" fmla="*/ 23 w 34"/>
                  <a:gd name="T11" fmla="*/ 38 h 47"/>
                  <a:gd name="T12" fmla="*/ 29 w 34"/>
                  <a:gd name="T13" fmla="*/ 34 h 47"/>
                  <a:gd name="T14" fmla="*/ 33 w 34"/>
                  <a:gd name="T15" fmla="*/ 30 h 47"/>
                  <a:gd name="T16" fmla="*/ 33 w 34"/>
                  <a:gd name="T17" fmla="*/ 30 h 47"/>
                  <a:gd name="T18" fmla="*/ 34 w 34"/>
                  <a:gd name="T19" fmla="*/ 25 h 47"/>
                  <a:gd name="T20" fmla="*/ 33 w 34"/>
                  <a:gd name="T21" fmla="*/ 19 h 47"/>
                  <a:gd name="T22" fmla="*/ 32 w 34"/>
                  <a:gd name="T23" fmla="*/ 10 h 47"/>
                  <a:gd name="T24" fmla="*/ 28 w 34"/>
                  <a:gd name="T25" fmla="*/ 0 h 47"/>
                  <a:gd name="T26" fmla="*/ 28 w 34"/>
                  <a:gd name="T27" fmla="*/ 0 h 47"/>
                  <a:gd name="T28" fmla="*/ 29 w 34"/>
                  <a:gd name="T29" fmla="*/ 10 h 47"/>
                  <a:gd name="T30" fmla="*/ 29 w 34"/>
                  <a:gd name="T31" fmla="*/ 19 h 47"/>
                  <a:gd name="T32" fmla="*/ 29 w 34"/>
                  <a:gd name="T33" fmla="*/ 19 h 47"/>
                  <a:gd name="T34" fmla="*/ 28 w 34"/>
                  <a:gd name="T35" fmla="*/ 23 h 47"/>
                  <a:gd name="T36" fmla="*/ 26 w 34"/>
                  <a:gd name="T37" fmla="*/ 25 h 47"/>
                  <a:gd name="T38" fmla="*/ 18 w 34"/>
                  <a:gd name="T39" fmla="*/ 31 h 47"/>
                  <a:gd name="T40" fmla="*/ 10 w 34"/>
                  <a:gd name="T41" fmla="*/ 37 h 47"/>
                  <a:gd name="T42" fmla="*/ 0 w 34"/>
                  <a:gd name="T43" fmla="*/ 42 h 47"/>
                  <a:gd name="T44" fmla="*/ 0 w 34"/>
                  <a:gd name="T45"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7">
                    <a:moveTo>
                      <a:pt x="0" y="42"/>
                    </a:moveTo>
                    <a:lnTo>
                      <a:pt x="0" y="42"/>
                    </a:lnTo>
                    <a:lnTo>
                      <a:pt x="4" y="47"/>
                    </a:lnTo>
                    <a:lnTo>
                      <a:pt x="4" y="47"/>
                    </a:lnTo>
                    <a:lnTo>
                      <a:pt x="14" y="43"/>
                    </a:lnTo>
                    <a:lnTo>
                      <a:pt x="23" y="38"/>
                    </a:lnTo>
                    <a:lnTo>
                      <a:pt x="29" y="34"/>
                    </a:lnTo>
                    <a:lnTo>
                      <a:pt x="33" y="30"/>
                    </a:lnTo>
                    <a:lnTo>
                      <a:pt x="33" y="30"/>
                    </a:lnTo>
                    <a:lnTo>
                      <a:pt x="34" y="25"/>
                    </a:lnTo>
                    <a:lnTo>
                      <a:pt x="33" y="19"/>
                    </a:lnTo>
                    <a:lnTo>
                      <a:pt x="32" y="10"/>
                    </a:lnTo>
                    <a:lnTo>
                      <a:pt x="28" y="0"/>
                    </a:lnTo>
                    <a:lnTo>
                      <a:pt x="28" y="0"/>
                    </a:lnTo>
                    <a:lnTo>
                      <a:pt x="29" y="10"/>
                    </a:lnTo>
                    <a:lnTo>
                      <a:pt x="29" y="19"/>
                    </a:lnTo>
                    <a:lnTo>
                      <a:pt x="29" y="19"/>
                    </a:lnTo>
                    <a:lnTo>
                      <a:pt x="28" y="23"/>
                    </a:lnTo>
                    <a:lnTo>
                      <a:pt x="26" y="25"/>
                    </a:lnTo>
                    <a:lnTo>
                      <a:pt x="18" y="31"/>
                    </a:lnTo>
                    <a:lnTo>
                      <a:pt x="10" y="37"/>
                    </a:lnTo>
                    <a:lnTo>
                      <a:pt x="0" y="42"/>
                    </a:lnTo>
                    <a:lnTo>
                      <a:pt x="0" y="42"/>
                    </a:lnTo>
                    <a:close/>
                  </a:path>
                </a:pathLst>
              </a:custGeom>
              <a:solidFill>
                <a:srgbClr val="FCB392"/>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2400">
                  <a:solidFill>
                    <a:prstClr val="black"/>
                  </a:solidFill>
                  <a:cs typeface="+mn-ea"/>
                  <a:sym typeface="+mn-lt"/>
                </a:endParaRPr>
              </a:p>
            </p:txBody>
          </p:sp>
          <p:sp>
            <p:nvSpPr>
              <p:cNvPr id="103" name="îṡlídê"/>
              <p:cNvSpPr/>
              <p:nvPr/>
            </p:nvSpPr>
            <p:spPr bwMode="auto">
              <a:xfrm>
                <a:off x="4922119" y="3910258"/>
                <a:ext cx="387512" cy="821671"/>
              </a:xfrm>
              <a:custGeom>
                <a:avLst/>
                <a:gdLst>
                  <a:gd name="T0" fmla="*/ 217 w 217"/>
                  <a:gd name="T1" fmla="*/ 23 h 459"/>
                  <a:gd name="T2" fmla="*/ 188 w 217"/>
                  <a:gd name="T3" fmla="*/ 0 h 459"/>
                  <a:gd name="T4" fmla="*/ 188 w 217"/>
                  <a:gd name="T5" fmla="*/ 0 h 459"/>
                  <a:gd name="T6" fmla="*/ 184 w 217"/>
                  <a:gd name="T7" fmla="*/ 3 h 459"/>
                  <a:gd name="T8" fmla="*/ 172 w 217"/>
                  <a:gd name="T9" fmla="*/ 10 h 459"/>
                  <a:gd name="T10" fmla="*/ 155 w 217"/>
                  <a:gd name="T11" fmla="*/ 23 h 459"/>
                  <a:gd name="T12" fmla="*/ 134 w 217"/>
                  <a:gd name="T13" fmla="*/ 43 h 459"/>
                  <a:gd name="T14" fmla="*/ 122 w 217"/>
                  <a:gd name="T15" fmla="*/ 57 h 459"/>
                  <a:gd name="T16" fmla="*/ 110 w 217"/>
                  <a:gd name="T17" fmla="*/ 71 h 459"/>
                  <a:gd name="T18" fmla="*/ 96 w 217"/>
                  <a:gd name="T19" fmla="*/ 87 h 459"/>
                  <a:gd name="T20" fmla="*/ 83 w 217"/>
                  <a:gd name="T21" fmla="*/ 105 h 459"/>
                  <a:gd name="T22" fmla="*/ 71 w 217"/>
                  <a:gd name="T23" fmla="*/ 125 h 459"/>
                  <a:gd name="T24" fmla="*/ 58 w 217"/>
                  <a:gd name="T25" fmla="*/ 148 h 459"/>
                  <a:gd name="T26" fmla="*/ 46 w 217"/>
                  <a:gd name="T27" fmla="*/ 173 h 459"/>
                  <a:gd name="T28" fmla="*/ 34 w 217"/>
                  <a:gd name="T29" fmla="*/ 200 h 459"/>
                  <a:gd name="T30" fmla="*/ 34 w 217"/>
                  <a:gd name="T31" fmla="*/ 200 h 459"/>
                  <a:gd name="T32" fmla="*/ 24 w 217"/>
                  <a:gd name="T33" fmla="*/ 226 h 459"/>
                  <a:gd name="T34" fmla="*/ 16 w 217"/>
                  <a:gd name="T35" fmla="*/ 252 h 459"/>
                  <a:gd name="T36" fmla="*/ 10 w 217"/>
                  <a:gd name="T37" fmla="*/ 273 h 459"/>
                  <a:gd name="T38" fmla="*/ 5 w 217"/>
                  <a:gd name="T39" fmla="*/ 293 h 459"/>
                  <a:gd name="T40" fmla="*/ 3 w 217"/>
                  <a:gd name="T41" fmla="*/ 311 h 459"/>
                  <a:gd name="T42" fmla="*/ 0 w 217"/>
                  <a:gd name="T43" fmla="*/ 326 h 459"/>
                  <a:gd name="T44" fmla="*/ 0 w 217"/>
                  <a:gd name="T45" fmla="*/ 340 h 459"/>
                  <a:gd name="T46" fmla="*/ 0 w 217"/>
                  <a:gd name="T47" fmla="*/ 352 h 459"/>
                  <a:gd name="T48" fmla="*/ 0 w 217"/>
                  <a:gd name="T49" fmla="*/ 361 h 459"/>
                  <a:gd name="T50" fmla="*/ 3 w 217"/>
                  <a:gd name="T51" fmla="*/ 370 h 459"/>
                  <a:gd name="T52" fmla="*/ 6 w 217"/>
                  <a:gd name="T53" fmla="*/ 382 h 459"/>
                  <a:gd name="T54" fmla="*/ 9 w 217"/>
                  <a:gd name="T55" fmla="*/ 388 h 459"/>
                  <a:gd name="T56" fmla="*/ 10 w 217"/>
                  <a:gd name="T57" fmla="*/ 390 h 459"/>
                  <a:gd name="T58" fmla="*/ 98 w 217"/>
                  <a:gd name="T59" fmla="*/ 459 h 459"/>
                  <a:gd name="T60" fmla="*/ 217 w 217"/>
                  <a:gd name="T61" fmla="*/ 177 h 459"/>
                  <a:gd name="T62" fmla="*/ 217 w 217"/>
                  <a:gd name="T63" fmla="*/ 2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459">
                    <a:moveTo>
                      <a:pt x="217" y="23"/>
                    </a:moveTo>
                    <a:lnTo>
                      <a:pt x="188" y="0"/>
                    </a:lnTo>
                    <a:lnTo>
                      <a:pt x="188" y="0"/>
                    </a:lnTo>
                    <a:lnTo>
                      <a:pt x="184" y="3"/>
                    </a:lnTo>
                    <a:lnTo>
                      <a:pt x="172" y="10"/>
                    </a:lnTo>
                    <a:lnTo>
                      <a:pt x="155" y="23"/>
                    </a:lnTo>
                    <a:lnTo>
                      <a:pt x="134" y="43"/>
                    </a:lnTo>
                    <a:lnTo>
                      <a:pt x="122" y="57"/>
                    </a:lnTo>
                    <a:lnTo>
                      <a:pt x="110" y="71"/>
                    </a:lnTo>
                    <a:lnTo>
                      <a:pt x="96" y="87"/>
                    </a:lnTo>
                    <a:lnTo>
                      <a:pt x="83" y="105"/>
                    </a:lnTo>
                    <a:lnTo>
                      <a:pt x="71" y="125"/>
                    </a:lnTo>
                    <a:lnTo>
                      <a:pt x="58" y="148"/>
                    </a:lnTo>
                    <a:lnTo>
                      <a:pt x="46" y="173"/>
                    </a:lnTo>
                    <a:lnTo>
                      <a:pt x="34" y="200"/>
                    </a:lnTo>
                    <a:lnTo>
                      <a:pt x="34" y="200"/>
                    </a:lnTo>
                    <a:lnTo>
                      <a:pt x="24" y="226"/>
                    </a:lnTo>
                    <a:lnTo>
                      <a:pt x="16" y="252"/>
                    </a:lnTo>
                    <a:lnTo>
                      <a:pt x="10" y="273"/>
                    </a:lnTo>
                    <a:lnTo>
                      <a:pt x="5" y="293"/>
                    </a:lnTo>
                    <a:lnTo>
                      <a:pt x="3" y="311"/>
                    </a:lnTo>
                    <a:lnTo>
                      <a:pt x="0" y="326"/>
                    </a:lnTo>
                    <a:lnTo>
                      <a:pt x="0" y="340"/>
                    </a:lnTo>
                    <a:lnTo>
                      <a:pt x="0" y="352"/>
                    </a:lnTo>
                    <a:lnTo>
                      <a:pt x="0" y="361"/>
                    </a:lnTo>
                    <a:lnTo>
                      <a:pt x="3" y="370"/>
                    </a:lnTo>
                    <a:lnTo>
                      <a:pt x="6" y="382"/>
                    </a:lnTo>
                    <a:lnTo>
                      <a:pt x="9" y="388"/>
                    </a:lnTo>
                    <a:lnTo>
                      <a:pt x="10" y="390"/>
                    </a:lnTo>
                    <a:lnTo>
                      <a:pt x="98" y="459"/>
                    </a:lnTo>
                    <a:lnTo>
                      <a:pt x="217" y="177"/>
                    </a:lnTo>
                    <a:lnTo>
                      <a:pt x="217" y="23"/>
                    </a:lnTo>
                    <a:close/>
                  </a:path>
                </a:pathLst>
              </a:custGeom>
              <a:solidFill>
                <a:schemeClr val="bg1"/>
              </a:solidFill>
              <a:ln>
                <a:noFill/>
              </a:ln>
            </p:spPr>
            <p:txBody>
              <a:bodyPr vert="horz" wrap="square" lIns="121920" tIns="60960" rIns="121920" bIns="60960" numCol="1" anchor="t" anchorCtr="0" compatLnSpc="1">
                <a:normAutofit/>
              </a:bodyPr>
              <a:lstStyle/>
              <a:p>
                <a:pPr defTabSz="1219200"/>
                <a:endParaRPr lang="en-US" sz="2400">
                  <a:solidFill>
                    <a:prstClr val="black"/>
                  </a:solidFill>
                  <a:cs typeface="+mn-ea"/>
                  <a:sym typeface="+mn-lt"/>
                </a:endParaRPr>
              </a:p>
            </p:txBody>
          </p:sp>
          <p:sp>
            <p:nvSpPr>
              <p:cNvPr id="104" name="i$ļîḓè"/>
              <p:cNvSpPr/>
              <p:nvPr/>
            </p:nvSpPr>
            <p:spPr bwMode="auto">
              <a:xfrm>
                <a:off x="5011820" y="3992523"/>
                <a:ext cx="904275" cy="1028797"/>
              </a:xfrm>
              <a:custGeom>
                <a:avLst/>
                <a:gdLst>
                  <a:gd name="connsiteX0" fmla="*/ 297812 w 297812"/>
                  <a:gd name="connsiteY0" fmla="*/ 0 h 904195"/>
                  <a:gd name="connsiteX1" fmla="*/ 297812 w 297812"/>
                  <a:gd name="connsiteY1" fmla="*/ 651236 h 904195"/>
                  <a:gd name="connsiteX2" fmla="*/ 297812 w 297812"/>
                  <a:gd name="connsiteY2" fmla="*/ 904195 h 904195"/>
                  <a:gd name="connsiteX3" fmla="*/ 5382 w 297812"/>
                  <a:gd name="connsiteY3" fmla="*/ 683966 h 904195"/>
                  <a:gd name="connsiteX4" fmla="*/ 5382 w 297812"/>
                  <a:gd name="connsiteY4" fmla="*/ 683529 h 904195"/>
                  <a:gd name="connsiteX5" fmla="*/ 5382 w 297812"/>
                  <a:gd name="connsiteY5" fmla="*/ 676804 h 904195"/>
                  <a:gd name="connsiteX6" fmla="*/ 1794 w 297812"/>
                  <a:gd name="connsiteY6" fmla="*/ 653527 h 904195"/>
                  <a:gd name="connsiteX7" fmla="*/ 0 w 297812"/>
                  <a:gd name="connsiteY7" fmla="*/ 617718 h 904195"/>
                  <a:gd name="connsiteX8" fmla="*/ 12 w 297812"/>
                  <a:gd name="connsiteY8" fmla="*/ 617386 h 904195"/>
                  <a:gd name="connsiteX9" fmla="*/ 0 w 297812"/>
                  <a:gd name="connsiteY9" fmla="*/ 617149 h 904195"/>
                  <a:gd name="connsiteX10" fmla="*/ 1794 w 297812"/>
                  <a:gd name="connsiteY10" fmla="*/ 566916 h 904195"/>
                  <a:gd name="connsiteX11" fmla="*/ 3588 w 297812"/>
                  <a:gd name="connsiteY11" fmla="*/ 536418 h 904195"/>
                  <a:gd name="connsiteX12" fmla="*/ 7176 w 297812"/>
                  <a:gd name="connsiteY12" fmla="*/ 504125 h 904195"/>
                  <a:gd name="connsiteX13" fmla="*/ 14353 w 297812"/>
                  <a:gd name="connsiteY13" fmla="*/ 470038 h 904195"/>
                  <a:gd name="connsiteX14" fmla="*/ 25117 w 297812"/>
                  <a:gd name="connsiteY14" fmla="*/ 432363 h 904195"/>
                  <a:gd name="connsiteX15" fmla="*/ 35881 w 297812"/>
                  <a:gd name="connsiteY15" fmla="*/ 391101 h 904195"/>
                  <a:gd name="connsiteX16" fmla="*/ 52028 w 297812"/>
                  <a:gd name="connsiteY16" fmla="*/ 351632 h 904195"/>
                  <a:gd name="connsiteX17" fmla="*/ 68174 w 297812"/>
                  <a:gd name="connsiteY17" fmla="*/ 304987 h 904195"/>
                  <a:gd name="connsiteX18" fmla="*/ 89703 w 297812"/>
                  <a:gd name="connsiteY18" fmla="*/ 260136 h 904195"/>
                  <a:gd name="connsiteX19" fmla="*/ 97527 w 297812"/>
                  <a:gd name="connsiteY19" fmla="*/ 246834 h 904195"/>
                  <a:gd name="connsiteX20" fmla="*/ 116613 w 297812"/>
                  <a:gd name="connsiteY20" fmla="*/ 211277 h 904195"/>
                  <a:gd name="connsiteX21" fmla="*/ 143524 w 297812"/>
                  <a:gd name="connsiteY21" fmla="*/ 168306 h 904195"/>
                  <a:gd name="connsiteX22" fmla="*/ 172229 w 297812"/>
                  <a:gd name="connsiteY22" fmla="*/ 130706 h 904195"/>
                  <a:gd name="connsiteX23" fmla="*/ 197346 w 297812"/>
                  <a:gd name="connsiteY23" fmla="*/ 94896 h 904195"/>
                  <a:gd name="connsiteX24" fmla="*/ 224256 w 297812"/>
                  <a:gd name="connsiteY24" fmla="*/ 64458 h 904195"/>
                  <a:gd name="connsiteX25" fmla="*/ 249373 w 297812"/>
                  <a:gd name="connsiteY25" fmla="*/ 39391 h 904195"/>
                  <a:gd name="connsiteX26" fmla="*/ 276284 w 297812"/>
                  <a:gd name="connsiteY26" fmla="*/ 17905 h 904195"/>
                  <a:gd name="connsiteX0-1" fmla="*/ 867584 w 867584"/>
                  <a:gd name="connsiteY0-2" fmla="*/ 356260 h 886362"/>
                  <a:gd name="connsiteX1-3" fmla="*/ 297812 w 867584"/>
                  <a:gd name="connsiteY1-4" fmla="*/ 633403 h 886362"/>
                  <a:gd name="connsiteX2-5" fmla="*/ 297812 w 867584"/>
                  <a:gd name="connsiteY2-6" fmla="*/ 886362 h 886362"/>
                  <a:gd name="connsiteX3-7" fmla="*/ 5382 w 867584"/>
                  <a:gd name="connsiteY3-8" fmla="*/ 666133 h 886362"/>
                  <a:gd name="connsiteX4-9" fmla="*/ 5382 w 867584"/>
                  <a:gd name="connsiteY4-10" fmla="*/ 665696 h 886362"/>
                  <a:gd name="connsiteX5-11" fmla="*/ 5382 w 867584"/>
                  <a:gd name="connsiteY5-12" fmla="*/ 658971 h 886362"/>
                  <a:gd name="connsiteX6-13" fmla="*/ 1794 w 867584"/>
                  <a:gd name="connsiteY6-14" fmla="*/ 635694 h 886362"/>
                  <a:gd name="connsiteX7-15" fmla="*/ 0 w 867584"/>
                  <a:gd name="connsiteY7-16" fmla="*/ 599885 h 886362"/>
                  <a:gd name="connsiteX8-17" fmla="*/ 12 w 867584"/>
                  <a:gd name="connsiteY8-18" fmla="*/ 599553 h 886362"/>
                  <a:gd name="connsiteX9-19" fmla="*/ 0 w 867584"/>
                  <a:gd name="connsiteY9-20" fmla="*/ 599316 h 886362"/>
                  <a:gd name="connsiteX10-21" fmla="*/ 1794 w 867584"/>
                  <a:gd name="connsiteY10-22" fmla="*/ 549083 h 886362"/>
                  <a:gd name="connsiteX11-23" fmla="*/ 3588 w 867584"/>
                  <a:gd name="connsiteY11-24" fmla="*/ 518585 h 886362"/>
                  <a:gd name="connsiteX12-25" fmla="*/ 7176 w 867584"/>
                  <a:gd name="connsiteY12-26" fmla="*/ 486292 h 886362"/>
                  <a:gd name="connsiteX13-27" fmla="*/ 14353 w 867584"/>
                  <a:gd name="connsiteY13-28" fmla="*/ 452205 h 886362"/>
                  <a:gd name="connsiteX14-29" fmla="*/ 25117 w 867584"/>
                  <a:gd name="connsiteY14-30" fmla="*/ 414530 h 886362"/>
                  <a:gd name="connsiteX15-31" fmla="*/ 35881 w 867584"/>
                  <a:gd name="connsiteY15-32" fmla="*/ 373268 h 886362"/>
                  <a:gd name="connsiteX16-33" fmla="*/ 52028 w 867584"/>
                  <a:gd name="connsiteY16-34" fmla="*/ 333799 h 886362"/>
                  <a:gd name="connsiteX17-35" fmla="*/ 68174 w 867584"/>
                  <a:gd name="connsiteY17-36" fmla="*/ 287154 h 886362"/>
                  <a:gd name="connsiteX18-37" fmla="*/ 89703 w 867584"/>
                  <a:gd name="connsiteY18-38" fmla="*/ 242303 h 886362"/>
                  <a:gd name="connsiteX19-39" fmla="*/ 97527 w 867584"/>
                  <a:gd name="connsiteY19-40" fmla="*/ 229001 h 886362"/>
                  <a:gd name="connsiteX20-41" fmla="*/ 116613 w 867584"/>
                  <a:gd name="connsiteY20-42" fmla="*/ 193444 h 886362"/>
                  <a:gd name="connsiteX21-43" fmla="*/ 143524 w 867584"/>
                  <a:gd name="connsiteY21-44" fmla="*/ 150473 h 886362"/>
                  <a:gd name="connsiteX22-45" fmla="*/ 172229 w 867584"/>
                  <a:gd name="connsiteY22-46" fmla="*/ 112873 h 886362"/>
                  <a:gd name="connsiteX23-47" fmla="*/ 197346 w 867584"/>
                  <a:gd name="connsiteY23-48" fmla="*/ 77063 h 886362"/>
                  <a:gd name="connsiteX24-49" fmla="*/ 224256 w 867584"/>
                  <a:gd name="connsiteY24-50" fmla="*/ 46625 h 886362"/>
                  <a:gd name="connsiteX25-51" fmla="*/ 249373 w 867584"/>
                  <a:gd name="connsiteY25-52" fmla="*/ 21558 h 886362"/>
                  <a:gd name="connsiteX26-53" fmla="*/ 276284 w 867584"/>
                  <a:gd name="connsiteY26-54" fmla="*/ 72 h 886362"/>
                  <a:gd name="connsiteX27" fmla="*/ 867584 w 867584"/>
                  <a:gd name="connsiteY27" fmla="*/ 356260 h 886362"/>
                  <a:gd name="connsiteX0-55" fmla="*/ 867584 w 867584"/>
                  <a:gd name="connsiteY0-56" fmla="*/ 356260 h 886362"/>
                  <a:gd name="connsiteX1-57" fmla="*/ 297812 w 867584"/>
                  <a:gd name="connsiteY1-58" fmla="*/ 886362 h 886362"/>
                  <a:gd name="connsiteX2-59" fmla="*/ 5382 w 867584"/>
                  <a:gd name="connsiteY2-60" fmla="*/ 666133 h 886362"/>
                  <a:gd name="connsiteX3-61" fmla="*/ 5382 w 867584"/>
                  <a:gd name="connsiteY3-62" fmla="*/ 665696 h 886362"/>
                  <a:gd name="connsiteX4-63" fmla="*/ 5382 w 867584"/>
                  <a:gd name="connsiteY4-64" fmla="*/ 658971 h 886362"/>
                  <a:gd name="connsiteX5-65" fmla="*/ 1794 w 867584"/>
                  <a:gd name="connsiteY5-66" fmla="*/ 635694 h 886362"/>
                  <a:gd name="connsiteX6-67" fmla="*/ 0 w 867584"/>
                  <a:gd name="connsiteY6-68" fmla="*/ 599885 h 886362"/>
                  <a:gd name="connsiteX7-69" fmla="*/ 12 w 867584"/>
                  <a:gd name="connsiteY7-70" fmla="*/ 599553 h 886362"/>
                  <a:gd name="connsiteX8-71" fmla="*/ 0 w 867584"/>
                  <a:gd name="connsiteY8-72" fmla="*/ 599316 h 886362"/>
                  <a:gd name="connsiteX9-73" fmla="*/ 1794 w 867584"/>
                  <a:gd name="connsiteY9-74" fmla="*/ 549083 h 886362"/>
                  <a:gd name="connsiteX10-75" fmla="*/ 3588 w 867584"/>
                  <a:gd name="connsiteY10-76" fmla="*/ 518585 h 886362"/>
                  <a:gd name="connsiteX11-77" fmla="*/ 7176 w 867584"/>
                  <a:gd name="connsiteY11-78" fmla="*/ 486292 h 886362"/>
                  <a:gd name="connsiteX12-79" fmla="*/ 14353 w 867584"/>
                  <a:gd name="connsiteY12-80" fmla="*/ 452205 h 886362"/>
                  <a:gd name="connsiteX13-81" fmla="*/ 25117 w 867584"/>
                  <a:gd name="connsiteY13-82" fmla="*/ 414530 h 886362"/>
                  <a:gd name="connsiteX14-83" fmla="*/ 35881 w 867584"/>
                  <a:gd name="connsiteY14-84" fmla="*/ 373268 h 886362"/>
                  <a:gd name="connsiteX15-85" fmla="*/ 52028 w 867584"/>
                  <a:gd name="connsiteY15-86" fmla="*/ 333799 h 886362"/>
                  <a:gd name="connsiteX16-87" fmla="*/ 68174 w 867584"/>
                  <a:gd name="connsiteY16-88" fmla="*/ 287154 h 886362"/>
                  <a:gd name="connsiteX17-89" fmla="*/ 89703 w 867584"/>
                  <a:gd name="connsiteY17-90" fmla="*/ 242303 h 886362"/>
                  <a:gd name="connsiteX18-91" fmla="*/ 97527 w 867584"/>
                  <a:gd name="connsiteY18-92" fmla="*/ 229001 h 886362"/>
                  <a:gd name="connsiteX19-93" fmla="*/ 116613 w 867584"/>
                  <a:gd name="connsiteY19-94" fmla="*/ 193444 h 886362"/>
                  <a:gd name="connsiteX20-95" fmla="*/ 143524 w 867584"/>
                  <a:gd name="connsiteY20-96" fmla="*/ 150473 h 886362"/>
                  <a:gd name="connsiteX21-97" fmla="*/ 172229 w 867584"/>
                  <a:gd name="connsiteY21-98" fmla="*/ 112873 h 886362"/>
                  <a:gd name="connsiteX22-99" fmla="*/ 197346 w 867584"/>
                  <a:gd name="connsiteY22-100" fmla="*/ 77063 h 886362"/>
                  <a:gd name="connsiteX23-101" fmla="*/ 224256 w 867584"/>
                  <a:gd name="connsiteY23-102" fmla="*/ 46625 h 886362"/>
                  <a:gd name="connsiteX24-103" fmla="*/ 249373 w 867584"/>
                  <a:gd name="connsiteY24-104" fmla="*/ 21558 h 886362"/>
                  <a:gd name="connsiteX25-105" fmla="*/ 276284 w 867584"/>
                  <a:gd name="connsiteY25-106" fmla="*/ 72 h 886362"/>
                  <a:gd name="connsiteX26-107" fmla="*/ 867584 w 867584"/>
                  <a:gd name="connsiteY26-108" fmla="*/ 356260 h 886362"/>
                  <a:gd name="connsiteX0-109" fmla="*/ 867584 w 867584"/>
                  <a:gd name="connsiteY0-110" fmla="*/ 420997 h 951099"/>
                  <a:gd name="connsiteX1-111" fmla="*/ 297812 w 867584"/>
                  <a:gd name="connsiteY1-112" fmla="*/ 951099 h 951099"/>
                  <a:gd name="connsiteX2-113" fmla="*/ 5382 w 867584"/>
                  <a:gd name="connsiteY2-114" fmla="*/ 730870 h 951099"/>
                  <a:gd name="connsiteX3-115" fmla="*/ 5382 w 867584"/>
                  <a:gd name="connsiteY3-116" fmla="*/ 730433 h 951099"/>
                  <a:gd name="connsiteX4-117" fmla="*/ 5382 w 867584"/>
                  <a:gd name="connsiteY4-118" fmla="*/ 723708 h 951099"/>
                  <a:gd name="connsiteX5-119" fmla="*/ 1794 w 867584"/>
                  <a:gd name="connsiteY5-120" fmla="*/ 700431 h 951099"/>
                  <a:gd name="connsiteX6-121" fmla="*/ 0 w 867584"/>
                  <a:gd name="connsiteY6-122" fmla="*/ 664622 h 951099"/>
                  <a:gd name="connsiteX7-123" fmla="*/ 12 w 867584"/>
                  <a:gd name="connsiteY7-124" fmla="*/ 664290 h 951099"/>
                  <a:gd name="connsiteX8-125" fmla="*/ 0 w 867584"/>
                  <a:gd name="connsiteY8-126" fmla="*/ 664053 h 951099"/>
                  <a:gd name="connsiteX9-127" fmla="*/ 1794 w 867584"/>
                  <a:gd name="connsiteY9-128" fmla="*/ 613820 h 951099"/>
                  <a:gd name="connsiteX10-129" fmla="*/ 3588 w 867584"/>
                  <a:gd name="connsiteY10-130" fmla="*/ 583322 h 951099"/>
                  <a:gd name="connsiteX11-131" fmla="*/ 7176 w 867584"/>
                  <a:gd name="connsiteY11-132" fmla="*/ 551029 h 951099"/>
                  <a:gd name="connsiteX12-133" fmla="*/ 14353 w 867584"/>
                  <a:gd name="connsiteY12-134" fmla="*/ 516942 h 951099"/>
                  <a:gd name="connsiteX13-135" fmla="*/ 25117 w 867584"/>
                  <a:gd name="connsiteY13-136" fmla="*/ 479267 h 951099"/>
                  <a:gd name="connsiteX14-137" fmla="*/ 35881 w 867584"/>
                  <a:gd name="connsiteY14-138" fmla="*/ 438005 h 951099"/>
                  <a:gd name="connsiteX15-139" fmla="*/ 52028 w 867584"/>
                  <a:gd name="connsiteY15-140" fmla="*/ 398536 h 951099"/>
                  <a:gd name="connsiteX16-141" fmla="*/ 68174 w 867584"/>
                  <a:gd name="connsiteY16-142" fmla="*/ 351891 h 951099"/>
                  <a:gd name="connsiteX17-143" fmla="*/ 89703 w 867584"/>
                  <a:gd name="connsiteY17-144" fmla="*/ 307040 h 951099"/>
                  <a:gd name="connsiteX18-145" fmla="*/ 97527 w 867584"/>
                  <a:gd name="connsiteY18-146" fmla="*/ 293738 h 951099"/>
                  <a:gd name="connsiteX19-147" fmla="*/ 116613 w 867584"/>
                  <a:gd name="connsiteY19-148" fmla="*/ 258181 h 951099"/>
                  <a:gd name="connsiteX20-149" fmla="*/ 143524 w 867584"/>
                  <a:gd name="connsiteY20-150" fmla="*/ 215210 h 951099"/>
                  <a:gd name="connsiteX21-151" fmla="*/ 172229 w 867584"/>
                  <a:gd name="connsiteY21-152" fmla="*/ 177610 h 951099"/>
                  <a:gd name="connsiteX22-153" fmla="*/ 197346 w 867584"/>
                  <a:gd name="connsiteY22-154" fmla="*/ 141800 h 951099"/>
                  <a:gd name="connsiteX23-155" fmla="*/ 224256 w 867584"/>
                  <a:gd name="connsiteY23-156" fmla="*/ 111362 h 951099"/>
                  <a:gd name="connsiteX24-157" fmla="*/ 249373 w 867584"/>
                  <a:gd name="connsiteY24-158" fmla="*/ 86295 h 951099"/>
                  <a:gd name="connsiteX25-159" fmla="*/ 330241 w 867584"/>
                  <a:gd name="connsiteY25-160" fmla="*/ 61 h 951099"/>
                  <a:gd name="connsiteX26-161" fmla="*/ 867584 w 867584"/>
                  <a:gd name="connsiteY26-162" fmla="*/ 420997 h 951099"/>
                  <a:gd name="connsiteX0-163" fmla="*/ 904274 w 904274"/>
                  <a:gd name="connsiteY0-164" fmla="*/ 410207 h 951100"/>
                  <a:gd name="connsiteX1-165" fmla="*/ 297812 w 904274"/>
                  <a:gd name="connsiteY1-166" fmla="*/ 951100 h 951100"/>
                  <a:gd name="connsiteX2-167" fmla="*/ 5382 w 904274"/>
                  <a:gd name="connsiteY2-168" fmla="*/ 730871 h 951100"/>
                  <a:gd name="connsiteX3-169" fmla="*/ 5382 w 904274"/>
                  <a:gd name="connsiteY3-170" fmla="*/ 730434 h 951100"/>
                  <a:gd name="connsiteX4-171" fmla="*/ 5382 w 904274"/>
                  <a:gd name="connsiteY4-172" fmla="*/ 723709 h 951100"/>
                  <a:gd name="connsiteX5-173" fmla="*/ 1794 w 904274"/>
                  <a:gd name="connsiteY5-174" fmla="*/ 700432 h 951100"/>
                  <a:gd name="connsiteX6-175" fmla="*/ 0 w 904274"/>
                  <a:gd name="connsiteY6-176" fmla="*/ 664623 h 951100"/>
                  <a:gd name="connsiteX7-177" fmla="*/ 12 w 904274"/>
                  <a:gd name="connsiteY7-178" fmla="*/ 664291 h 951100"/>
                  <a:gd name="connsiteX8-179" fmla="*/ 0 w 904274"/>
                  <a:gd name="connsiteY8-180" fmla="*/ 664054 h 951100"/>
                  <a:gd name="connsiteX9-181" fmla="*/ 1794 w 904274"/>
                  <a:gd name="connsiteY9-182" fmla="*/ 613821 h 951100"/>
                  <a:gd name="connsiteX10-183" fmla="*/ 3588 w 904274"/>
                  <a:gd name="connsiteY10-184" fmla="*/ 583323 h 951100"/>
                  <a:gd name="connsiteX11-185" fmla="*/ 7176 w 904274"/>
                  <a:gd name="connsiteY11-186" fmla="*/ 551030 h 951100"/>
                  <a:gd name="connsiteX12-187" fmla="*/ 14353 w 904274"/>
                  <a:gd name="connsiteY12-188" fmla="*/ 516943 h 951100"/>
                  <a:gd name="connsiteX13-189" fmla="*/ 25117 w 904274"/>
                  <a:gd name="connsiteY13-190" fmla="*/ 479268 h 951100"/>
                  <a:gd name="connsiteX14-191" fmla="*/ 35881 w 904274"/>
                  <a:gd name="connsiteY14-192" fmla="*/ 438006 h 951100"/>
                  <a:gd name="connsiteX15-193" fmla="*/ 52028 w 904274"/>
                  <a:gd name="connsiteY15-194" fmla="*/ 398537 h 951100"/>
                  <a:gd name="connsiteX16-195" fmla="*/ 68174 w 904274"/>
                  <a:gd name="connsiteY16-196" fmla="*/ 351892 h 951100"/>
                  <a:gd name="connsiteX17-197" fmla="*/ 89703 w 904274"/>
                  <a:gd name="connsiteY17-198" fmla="*/ 307041 h 951100"/>
                  <a:gd name="connsiteX18-199" fmla="*/ 97527 w 904274"/>
                  <a:gd name="connsiteY18-200" fmla="*/ 293739 h 951100"/>
                  <a:gd name="connsiteX19-201" fmla="*/ 116613 w 904274"/>
                  <a:gd name="connsiteY19-202" fmla="*/ 258182 h 951100"/>
                  <a:gd name="connsiteX20-203" fmla="*/ 143524 w 904274"/>
                  <a:gd name="connsiteY20-204" fmla="*/ 215211 h 951100"/>
                  <a:gd name="connsiteX21-205" fmla="*/ 172229 w 904274"/>
                  <a:gd name="connsiteY21-206" fmla="*/ 177611 h 951100"/>
                  <a:gd name="connsiteX22-207" fmla="*/ 197346 w 904274"/>
                  <a:gd name="connsiteY22-208" fmla="*/ 141801 h 951100"/>
                  <a:gd name="connsiteX23-209" fmla="*/ 224256 w 904274"/>
                  <a:gd name="connsiteY23-210" fmla="*/ 111363 h 951100"/>
                  <a:gd name="connsiteX24-211" fmla="*/ 249373 w 904274"/>
                  <a:gd name="connsiteY24-212" fmla="*/ 86296 h 951100"/>
                  <a:gd name="connsiteX25-213" fmla="*/ 330241 w 904274"/>
                  <a:gd name="connsiteY25-214" fmla="*/ 62 h 951100"/>
                  <a:gd name="connsiteX26-215" fmla="*/ 904274 w 904274"/>
                  <a:gd name="connsiteY26-216" fmla="*/ 410207 h 951100"/>
                  <a:gd name="connsiteX0-217" fmla="*/ 904274 w 904274"/>
                  <a:gd name="connsiteY0-218" fmla="*/ 410207 h 1028796"/>
                  <a:gd name="connsiteX1-219" fmla="*/ 496369 w 904274"/>
                  <a:gd name="connsiteY1-220" fmla="*/ 1028796 h 1028796"/>
                  <a:gd name="connsiteX2-221" fmla="*/ 5382 w 904274"/>
                  <a:gd name="connsiteY2-222" fmla="*/ 730871 h 1028796"/>
                  <a:gd name="connsiteX3-223" fmla="*/ 5382 w 904274"/>
                  <a:gd name="connsiteY3-224" fmla="*/ 730434 h 1028796"/>
                  <a:gd name="connsiteX4-225" fmla="*/ 5382 w 904274"/>
                  <a:gd name="connsiteY4-226" fmla="*/ 723709 h 1028796"/>
                  <a:gd name="connsiteX5-227" fmla="*/ 1794 w 904274"/>
                  <a:gd name="connsiteY5-228" fmla="*/ 700432 h 1028796"/>
                  <a:gd name="connsiteX6-229" fmla="*/ 0 w 904274"/>
                  <a:gd name="connsiteY6-230" fmla="*/ 664623 h 1028796"/>
                  <a:gd name="connsiteX7-231" fmla="*/ 12 w 904274"/>
                  <a:gd name="connsiteY7-232" fmla="*/ 664291 h 1028796"/>
                  <a:gd name="connsiteX8-233" fmla="*/ 0 w 904274"/>
                  <a:gd name="connsiteY8-234" fmla="*/ 664054 h 1028796"/>
                  <a:gd name="connsiteX9-235" fmla="*/ 1794 w 904274"/>
                  <a:gd name="connsiteY9-236" fmla="*/ 613821 h 1028796"/>
                  <a:gd name="connsiteX10-237" fmla="*/ 3588 w 904274"/>
                  <a:gd name="connsiteY10-238" fmla="*/ 583323 h 1028796"/>
                  <a:gd name="connsiteX11-239" fmla="*/ 7176 w 904274"/>
                  <a:gd name="connsiteY11-240" fmla="*/ 551030 h 1028796"/>
                  <a:gd name="connsiteX12-241" fmla="*/ 14353 w 904274"/>
                  <a:gd name="connsiteY12-242" fmla="*/ 516943 h 1028796"/>
                  <a:gd name="connsiteX13-243" fmla="*/ 25117 w 904274"/>
                  <a:gd name="connsiteY13-244" fmla="*/ 479268 h 1028796"/>
                  <a:gd name="connsiteX14-245" fmla="*/ 35881 w 904274"/>
                  <a:gd name="connsiteY14-246" fmla="*/ 438006 h 1028796"/>
                  <a:gd name="connsiteX15-247" fmla="*/ 52028 w 904274"/>
                  <a:gd name="connsiteY15-248" fmla="*/ 398537 h 1028796"/>
                  <a:gd name="connsiteX16-249" fmla="*/ 68174 w 904274"/>
                  <a:gd name="connsiteY16-250" fmla="*/ 351892 h 1028796"/>
                  <a:gd name="connsiteX17-251" fmla="*/ 89703 w 904274"/>
                  <a:gd name="connsiteY17-252" fmla="*/ 307041 h 1028796"/>
                  <a:gd name="connsiteX18-253" fmla="*/ 97527 w 904274"/>
                  <a:gd name="connsiteY18-254" fmla="*/ 293739 h 1028796"/>
                  <a:gd name="connsiteX19-255" fmla="*/ 116613 w 904274"/>
                  <a:gd name="connsiteY19-256" fmla="*/ 258182 h 1028796"/>
                  <a:gd name="connsiteX20-257" fmla="*/ 143524 w 904274"/>
                  <a:gd name="connsiteY20-258" fmla="*/ 215211 h 1028796"/>
                  <a:gd name="connsiteX21-259" fmla="*/ 172229 w 904274"/>
                  <a:gd name="connsiteY21-260" fmla="*/ 177611 h 1028796"/>
                  <a:gd name="connsiteX22-261" fmla="*/ 197346 w 904274"/>
                  <a:gd name="connsiteY22-262" fmla="*/ 141801 h 1028796"/>
                  <a:gd name="connsiteX23-263" fmla="*/ 224256 w 904274"/>
                  <a:gd name="connsiteY23-264" fmla="*/ 111363 h 1028796"/>
                  <a:gd name="connsiteX24-265" fmla="*/ 249373 w 904274"/>
                  <a:gd name="connsiteY24-266" fmla="*/ 86296 h 1028796"/>
                  <a:gd name="connsiteX25-267" fmla="*/ 330241 w 904274"/>
                  <a:gd name="connsiteY25-268" fmla="*/ 62 h 1028796"/>
                  <a:gd name="connsiteX26-269" fmla="*/ 904274 w 904274"/>
                  <a:gd name="connsiteY26-270" fmla="*/ 410207 h 10287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904274" h="1028796">
                    <a:moveTo>
                      <a:pt x="904274" y="410207"/>
                    </a:moveTo>
                    <a:lnTo>
                      <a:pt x="496369" y="1028796"/>
                    </a:lnTo>
                    <a:lnTo>
                      <a:pt x="5382" y="730871"/>
                    </a:lnTo>
                    <a:lnTo>
                      <a:pt x="5382" y="730434"/>
                    </a:lnTo>
                    <a:lnTo>
                      <a:pt x="5382" y="723709"/>
                    </a:lnTo>
                    <a:lnTo>
                      <a:pt x="1794" y="700432"/>
                    </a:lnTo>
                    <a:lnTo>
                      <a:pt x="0" y="664623"/>
                    </a:lnTo>
                    <a:cubicBezTo>
                      <a:pt x="4" y="664512"/>
                      <a:pt x="8" y="664402"/>
                      <a:pt x="12" y="664291"/>
                    </a:cubicBezTo>
                    <a:lnTo>
                      <a:pt x="0" y="664054"/>
                    </a:lnTo>
                    <a:lnTo>
                      <a:pt x="1794" y="613821"/>
                    </a:lnTo>
                    <a:lnTo>
                      <a:pt x="3588" y="583323"/>
                    </a:lnTo>
                    <a:lnTo>
                      <a:pt x="7176" y="551030"/>
                    </a:lnTo>
                    <a:lnTo>
                      <a:pt x="14353" y="516943"/>
                    </a:lnTo>
                    <a:lnTo>
                      <a:pt x="25117" y="479268"/>
                    </a:lnTo>
                    <a:lnTo>
                      <a:pt x="35881" y="438006"/>
                    </a:lnTo>
                    <a:lnTo>
                      <a:pt x="52028" y="398537"/>
                    </a:lnTo>
                    <a:lnTo>
                      <a:pt x="68174" y="351892"/>
                    </a:lnTo>
                    <a:lnTo>
                      <a:pt x="89703" y="307041"/>
                    </a:lnTo>
                    <a:lnTo>
                      <a:pt x="97527" y="293739"/>
                    </a:lnTo>
                    <a:lnTo>
                      <a:pt x="116613" y="258182"/>
                    </a:lnTo>
                    <a:lnTo>
                      <a:pt x="143524" y="215211"/>
                    </a:lnTo>
                    <a:lnTo>
                      <a:pt x="172229" y="177611"/>
                    </a:lnTo>
                    <a:lnTo>
                      <a:pt x="197346" y="141801"/>
                    </a:lnTo>
                    <a:lnTo>
                      <a:pt x="224256" y="111363"/>
                    </a:lnTo>
                    <a:lnTo>
                      <a:pt x="249373" y="86296"/>
                    </a:lnTo>
                    <a:lnTo>
                      <a:pt x="330241" y="62"/>
                    </a:lnTo>
                    <a:cubicBezTo>
                      <a:pt x="337417" y="-5906"/>
                      <a:pt x="897098" y="416175"/>
                      <a:pt x="904274" y="410207"/>
                    </a:cubicBezTo>
                    <a:close/>
                  </a:path>
                </a:pathLst>
              </a:custGeom>
              <a:solidFill>
                <a:srgbClr val="C00000"/>
              </a:solidFill>
              <a:ln>
                <a:noFill/>
              </a:ln>
            </p:spPr>
            <p:txBody>
              <a:bodyPr vert="horz" wrap="square" lIns="121920" tIns="60960" rIns="121920" bIns="60960" numCol="1" anchor="t" anchorCtr="0" compatLnSpc="1">
                <a:normAutofit/>
              </a:bodyPr>
              <a:lstStyle/>
              <a:p>
                <a:pPr defTabSz="1219200"/>
                <a:endParaRPr lang="en-US" sz="2400">
                  <a:solidFill>
                    <a:prstClr val="black"/>
                  </a:solidFill>
                  <a:cs typeface="+mn-ea"/>
                  <a:sym typeface="+mn-lt"/>
                </a:endParaRPr>
              </a:p>
            </p:txBody>
          </p:sp>
        </p:grpSp>
        <p:grpSp>
          <p:nvGrpSpPr>
            <p:cNvPr id="110" name="íṩļîďe"/>
            <p:cNvGrpSpPr/>
            <p:nvPr/>
          </p:nvGrpSpPr>
          <p:grpSpPr>
            <a:xfrm>
              <a:off x="111" y="6239"/>
              <a:ext cx="3090" cy="1584"/>
              <a:chOff x="993173" y="3978433"/>
              <a:chExt cx="2436306" cy="1248650"/>
            </a:xfrm>
          </p:grpSpPr>
          <p:sp>
            <p:nvSpPr>
              <p:cNvPr id="111" name="îšliḍé"/>
              <p:cNvSpPr/>
              <p:nvPr/>
            </p:nvSpPr>
            <p:spPr bwMode="auto">
              <a:xfrm>
                <a:off x="2431993" y="3985609"/>
                <a:ext cx="717615" cy="337279"/>
              </a:xfrm>
              <a:custGeom>
                <a:avLst/>
                <a:gdLst>
                  <a:gd name="T0" fmla="*/ 0 w 401"/>
                  <a:gd name="T1" fmla="*/ 4 h 189"/>
                  <a:gd name="T2" fmla="*/ 12 w 401"/>
                  <a:gd name="T3" fmla="*/ 0 h 189"/>
                  <a:gd name="T4" fmla="*/ 22 w 401"/>
                  <a:gd name="T5" fmla="*/ 3 h 189"/>
                  <a:gd name="T6" fmla="*/ 59 w 401"/>
                  <a:gd name="T7" fmla="*/ 22 h 189"/>
                  <a:gd name="T8" fmla="*/ 76 w 401"/>
                  <a:gd name="T9" fmla="*/ 29 h 189"/>
                  <a:gd name="T10" fmla="*/ 113 w 401"/>
                  <a:gd name="T11" fmla="*/ 42 h 189"/>
                  <a:gd name="T12" fmla="*/ 159 w 401"/>
                  <a:gd name="T13" fmla="*/ 53 h 189"/>
                  <a:gd name="T14" fmla="*/ 207 w 401"/>
                  <a:gd name="T15" fmla="*/ 57 h 189"/>
                  <a:gd name="T16" fmla="*/ 233 w 401"/>
                  <a:gd name="T17" fmla="*/ 56 h 189"/>
                  <a:gd name="T18" fmla="*/ 239 w 401"/>
                  <a:gd name="T19" fmla="*/ 57 h 189"/>
                  <a:gd name="T20" fmla="*/ 249 w 401"/>
                  <a:gd name="T21" fmla="*/ 66 h 189"/>
                  <a:gd name="T22" fmla="*/ 264 w 401"/>
                  <a:gd name="T23" fmla="*/ 82 h 189"/>
                  <a:gd name="T24" fmla="*/ 289 w 401"/>
                  <a:gd name="T25" fmla="*/ 103 h 189"/>
                  <a:gd name="T26" fmla="*/ 307 w 401"/>
                  <a:gd name="T27" fmla="*/ 112 h 189"/>
                  <a:gd name="T28" fmla="*/ 365 w 401"/>
                  <a:gd name="T29" fmla="*/ 137 h 189"/>
                  <a:gd name="T30" fmla="*/ 395 w 401"/>
                  <a:gd name="T31" fmla="*/ 144 h 189"/>
                  <a:gd name="T32" fmla="*/ 397 w 401"/>
                  <a:gd name="T33" fmla="*/ 146 h 189"/>
                  <a:gd name="T34" fmla="*/ 401 w 401"/>
                  <a:gd name="T35" fmla="*/ 152 h 189"/>
                  <a:gd name="T36" fmla="*/ 400 w 401"/>
                  <a:gd name="T37" fmla="*/ 160 h 189"/>
                  <a:gd name="T38" fmla="*/ 396 w 401"/>
                  <a:gd name="T39" fmla="*/ 170 h 189"/>
                  <a:gd name="T40" fmla="*/ 390 w 401"/>
                  <a:gd name="T41" fmla="*/ 177 h 189"/>
                  <a:gd name="T42" fmla="*/ 379 w 401"/>
                  <a:gd name="T43" fmla="*/ 184 h 189"/>
                  <a:gd name="T44" fmla="*/ 366 w 401"/>
                  <a:gd name="T45" fmla="*/ 188 h 189"/>
                  <a:gd name="T46" fmla="*/ 350 w 401"/>
                  <a:gd name="T47" fmla="*/ 188 h 189"/>
                  <a:gd name="T48" fmla="*/ 341 w 401"/>
                  <a:gd name="T49" fmla="*/ 187 h 189"/>
                  <a:gd name="T50" fmla="*/ 304 w 401"/>
                  <a:gd name="T51" fmla="*/ 177 h 189"/>
                  <a:gd name="T52" fmla="*/ 269 w 401"/>
                  <a:gd name="T53" fmla="*/ 163 h 189"/>
                  <a:gd name="T54" fmla="*/ 254 w 401"/>
                  <a:gd name="T55" fmla="*/ 153 h 189"/>
                  <a:gd name="T56" fmla="*/ 241 w 401"/>
                  <a:gd name="T57" fmla="*/ 141 h 189"/>
                  <a:gd name="T58" fmla="*/ 230 w 401"/>
                  <a:gd name="T59" fmla="*/ 124 h 189"/>
                  <a:gd name="T60" fmla="*/ 222 w 401"/>
                  <a:gd name="T61" fmla="*/ 105 h 189"/>
                  <a:gd name="T62" fmla="*/ 183 w 401"/>
                  <a:gd name="T63" fmla="*/ 109 h 189"/>
                  <a:gd name="T64" fmla="*/ 143 w 401"/>
                  <a:gd name="T65" fmla="*/ 109 h 189"/>
                  <a:gd name="T66" fmla="*/ 101 w 401"/>
                  <a:gd name="T67" fmla="*/ 103 h 189"/>
                  <a:gd name="T68" fmla="*/ 60 w 401"/>
                  <a:gd name="T69" fmla="*/ 89 h 189"/>
                  <a:gd name="T70" fmla="*/ 51 w 401"/>
                  <a:gd name="T71" fmla="*/ 85 h 189"/>
                  <a:gd name="T72" fmla="*/ 35 w 401"/>
                  <a:gd name="T73" fmla="*/ 72 h 189"/>
                  <a:gd name="T74" fmla="*/ 23 w 401"/>
                  <a:gd name="T75" fmla="*/ 59 h 189"/>
                  <a:gd name="T76" fmla="*/ 11 w 401"/>
                  <a:gd name="T77" fmla="*/ 38 h 189"/>
                  <a:gd name="T78" fmla="*/ 3 w 401"/>
                  <a:gd name="T79" fmla="*/ 14 h 189"/>
                  <a:gd name="T80" fmla="*/ 0 w 401"/>
                  <a:gd name="T81" fmla="*/ 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1" h="189">
                    <a:moveTo>
                      <a:pt x="0" y="4"/>
                    </a:moveTo>
                    <a:lnTo>
                      <a:pt x="0" y="4"/>
                    </a:lnTo>
                    <a:lnTo>
                      <a:pt x="7" y="1"/>
                    </a:lnTo>
                    <a:lnTo>
                      <a:pt x="12" y="0"/>
                    </a:lnTo>
                    <a:lnTo>
                      <a:pt x="17" y="0"/>
                    </a:lnTo>
                    <a:lnTo>
                      <a:pt x="22" y="3"/>
                    </a:lnTo>
                    <a:lnTo>
                      <a:pt x="36" y="10"/>
                    </a:lnTo>
                    <a:lnTo>
                      <a:pt x="59" y="22"/>
                    </a:lnTo>
                    <a:lnTo>
                      <a:pt x="59" y="22"/>
                    </a:lnTo>
                    <a:lnTo>
                      <a:pt x="76" y="29"/>
                    </a:lnTo>
                    <a:lnTo>
                      <a:pt x="94" y="36"/>
                    </a:lnTo>
                    <a:lnTo>
                      <a:pt x="113" y="42"/>
                    </a:lnTo>
                    <a:lnTo>
                      <a:pt x="135" y="48"/>
                    </a:lnTo>
                    <a:lnTo>
                      <a:pt x="159" y="53"/>
                    </a:lnTo>
                    <a:lnTo>
                      <a:pt x="183" y="56"/>
                    </a:lnTo>
                    <a:lnTo>
                      <a:pt x="207" y="57"/>
                    </a:lnTo>
                    <a:lnTo>
                      <a:pt x="233" y="56"/>
                    </a:lnTo>
                    <a:lnTo>
                      <a:pt x="233" y="56"/>
                    </a:lnTo>
                    <a:lnTo>
                      <a:pt x="236" y="56"/>
                    </a:lnTo>
                    <a:lnTo>
                      <a:pt x="239" y="57"/>
                    </a:lnTo>
                    <a:lnTo>
                      <a:pt x="245" y="60"/>
                    </a:lnTo>
                    <a:lnTo>
                      <a:pt x="249" y="66"/>
                    </a:lnTo>
                    <a:lnTo>
                      <a:pt x="255" y="74"/>
                    </a:lnTo>
                    <a:lnTo>
                      <a:pt x="264" y="82"/>
                    </a:lnTo>
                    <a:lnTo>
                      <a:pt x="275" y="92"/>
                    </a:lnTo>
                    <a:lnTo>
                      <a:pt x="289" y="103"/>
                    </a:lnTo>
                    <a:lnTo>
                      <a:pt x="307" y="112"/>
                    </a:lnTo>
                    <a:lnTo>
                      <a:pt x="307" y="112"/>
                    </a:lnTo>
                    <a:lnTo>
                      <a:pt x="342" y="128"/>
                    </a:lnTo>
                    <a:lnTo>
                      <a:pt x="365" y="137"/>
                    </a:lnTo>
                    <a:lnTo>
                      <a:pt x="382" y="141"/>
                    </a:lnTo>
                    <a:lnTo>
                      <a:pt x="395" y="144"/>
                    </a:lnTo>
                    <a:lnTo>
                      <a:pt x="395" y="144"/>
                    </a:lnTo>
                    <a:lnTo>
                      <a:pt x="397" y="146"/>
                    </a:lnTo>
                    <a:lnTo>
                      <a:pt x="400" y="148"/>
                    </a:lnTo>
                    <a:lnTo>
                      <a:pt x="401" y="152"/>
                    </a:lnTo>
                    <a:lnTo>
                      <a:pt x="401" y="157"/>
                    </a:lnTo>
                    <a:lnTo>
                      <a:pt x="400" y="160"/>
                    </a:lnTo>
                    <a:lnTo>
                      <a:pt x="399" y="165"/>
                    </a:lnTo>
                    <a:lnTo>
                      <a:pt x="396" y="170"/>
                    </a:lnTo>
                    <a:lnTo>
                      <a:pt x="394" y="174"/>
                    </a:lnTo>
                    <a:lnTo>
                      <a:pt x="390" y="177"/>
                    </a:lnTo>
                    <a:lnTo>
                      <a:pt x="385" y="181"/>
                    </a:lnTo>
                    <a:lnTo>
                      <a:pt x="379" y="184"/>
                    </a:lnTo>
                    <a:lnTo>
                      <a:pt x="373" y="187"/>
                    </a:lnTo>
                    <a:lnTo>
                      <a:pt x="366" y="188"/>
                    </a:lnTo>
                    <a:lnTo>
                      <a:pt x="359" y="189"/>
                    </a:lnTo>
                    <a:lnTo>
                      <a:pt x="350" y="188"/>
                    </a:lnTo>
                    <a:lnTo>
                      <a:pt x="341" y="187"/>
                    </a:lnTo>
                    <a:lnTo>
                      <a:pt x="341" y="187"/>
                    </a:lnTo>
                    <a:lnTo>
                      <a:pt x="322" y="182"/>
                    </a:lnTo>
                    <a:lnTo>
                      <a:pt x="304" y="177"/>
                    </a:lnTo>
                    <a:lnTo>
                      <a:pt x="285" y="171"/>
                    </a:lnTo>
                    <a:lnTo>
                      <a:pt x="269" y="163"/>
                    </a:lnTo>
                    <a:lnTo>
                      <a:pt x="261" y="158"/>
                    </a:lnTo>
                    <a:lnTo>
                      <a:pt x="254" y="153"/>
                    </a:lnTo>
                    <a:lnTo>
                      <a:pt x="247" y="147"/>
                    </a:lnTo>
                    <a:lnTo>
                      <a:pt x="241" y="141"/>
                    </a:lnTo>
                    <a:lnTo>
                      <a:pt x="235" y="133"/>
                    </a:lnTo>
                    <a:lnTo>
                      <a:pt x="230" y="124"/>
                    </a:lnTo>
                    <a:lnTo>
                      <a:pt x="225" y="116"/>
                    </a:lnTo>
                    <a:lnTo>
                      <a:pt x="222" y="105"/>
                    </a:lnTo>
                    <a:lnTo>
                      <a:pt x="222" y="105"/>
                    </a:lnTo>
                    <a:lnTo>
                      <a:pt x="183" y="109"/>
                    </a:lnTo>
                    <a:lnTo>
                      <a:pt x="164" y="109"/>
                    </a:lnTo>
                    <a:lnTo>
                      <a:pt x="143" y="109"/>
                    </a:lnTo>
                    <a:lnTo>
                      <a:pt x="122" y="106"/>
                    </a:lnTo>
                    <a:lnTo>
                      <a:pt x="101" y="103"/>
                    </a:lnTo>
                    <a:lnTo>
                      <a:pt x="81" y="98"/>
                    </a:lnTo>
                    <a:lnTo>
                      <a:pt x="60" y="89"/>
                    </a:lnTo>
                    <a:lnTo>
                      <a:pt x="60" y="89"/>
                    </a:lnTo>
                    <a:lnTo>
                      <a:pt x="51" y="85"/>
                    </a:lnTo>
                    <a:lnTo>
                      <a:pt x="42" y="79"/>
                    </a:lnTo>
                    <a:lnTo>
                      <a:pt x="35" y="72"/>
                    </a:lnTo>
                    <a:lnTo>
                      <a:pt x="29" y="66"/>
                    </a:lnTo>
                    <a:lnTo>
                      <a:pt x="23" y="59"/>
                    </a:lnTo>
                    <a:lnTo>
                      <a:pt x="18" y="52"/>
                    </a:lnTo>
                    <a:lnTo>
                      <a:pt x="11" y="38"/>
                    </a:lnTo>
                    <a:lnTo>
                      <a:pt x="5" y="24"/>
                    </a:lnTo>
                    <a:lnTo>
                      <a:pt x="3" y="14"/>
                    </a:lnTo>
                    <a:lnTo>
                      <a:pt x="0" y="4"/>
                    </a:lnTo>
                    <a:lnTo>
                      <a:pt x="0" y="4"/>
                    </a:lnTo>
                    <a:close/>
                  </a:path>
                </a:pathLst>
              </a:custGeom>
              <a:solidFill>
                <a:srgbClr val="E8AD8B"/>
              </a:solidFill>
              <a:ln>
                <a:noFill/>
              </a:ln>
            </p:spPr>
            <p:txBody>
              <a:bodyPr vert="horz" wrap="square" lIns="121920" tIns="60960" rIns="121920" bIns="60960" numCol="1" anchor="t" anchorCtr="0" compatLnSpc="1">
                <a:normAutofit fontScale="80000" lnSpcReduction="20000"/>
              </a:bodyPr>
              <a:lstStyle/>
              <a:p>
                <a:pPr defTabSz="1219200"/>
                <a:endParaRPr lang="en-US" sz="2400">
                  <a:solidFill>
                    <a:prstClr val="black"/>
                  </a:solidFill>
                  <a:cs typeface="+mn-ea"/>
                  <a:sym typeface="+mn-lt"/>
                </a:endParaRPr>
              </a:p>
            </p:txBody>
          </p:sp>
          <p:sp>
            <p:nvSpPr>
              <p:cNvPr id="112" name="iṧļíḋe"/>
              <p:cNvSpPr/>
              <p:nvPr/>
            </p:nvSpPr>
            <p:spPr bwMode="auto">
              <a:xfrm>
                <a:off x="993173" y="4287007"/>
                <a:ext cx="2436306" cy="807318"/>
              </a:xfrm>
              <a:custGeom>
                <a:avLst/>
                <a:gdLst>
                  <a:gd name="T0" fmla="*/ 1336 w 1357"/>
                  <a:gd name="T1" fmla="*/ 189 h 450"/>
                  <a:gd name="T2" fmla="*/ 1322 w 1357"/>
                  <a:gd name="T3" fmla="*/ 155 h 450"/>
                  <a:gd name="T4" fmla="*/ 1307 w 1357"/>
                  <a:gd name="T5" fmla="*/ 136 h 450"/>
                  <a:gd name="T6" fmla="*/ 1297 w 1357"/>
                  <a:gd name="T7" fmla="*/ 131 h 450"/>
                  <a:gd name="T8" fmla="*/ 1284 w 1357"/>
                  <a:gd name="T9" fmla="*/ 121 h 450"/>
                  <a:gd name="T10" fmla="*/ 1272 w 1357"/>
                  <a:gd name="T11" fmla="*/ 94 h 450"/>
                  <a:gd name="T12" fmla="*/ 1255 w 1357"/>
                  <a:gd name="T13" fmla="*/ 62 h 450"/>
                  <a:gd name="T14" fmla="*/ 1238 w 1357"/>
                  <a:gd name="T15" fmla="*/ 47 h 450"/>
                  <a:gd name="T16" fmla="*/ 1212 w 1357"/>
                  <a:gd name="T17" fmla="*/ 38 h 450"/>
                  <a:gd name="T18" fmla="*/ 1137 w 1357"/>
                  <a:gd name="T19" fmla="*/ 23 h 450"/>
                  <a:gd name="T20" fmla="*/ 1032 w 1357"/>
                  <a:gd name="T21" fmla="*/ 8 h 450"/>
                  <a:gd name="T22" fmla="*/ 911 w 1357"/>
                  <a:gd name="T23" fmla="*/ 1 h 450"/>
                  <a:gd name="T24" fmla="*/ 786 w 1357"/>
                  <a:gd name="T25" fmla="*/ 2 h 450"/>
                  <a:gd name="T26" fmla="*/ 707 w 1357"/>
                  <a:gd name="T27" fmla="*/ 12 h 450"/>
                  <a:gd name="T28" fmla="*/ 571 w 1357"/>
                  <a:gd name="T29" fmla="*/ 42 h 450"/>
                  <a:gd name="T30" fmla="*/ 301 w 1357"/>
                  <a:gd name="T31" fmla="*/ 115 h 450"/>
                  <a:gd name="T32" fmla="*/ 38 w 1357"/>
                  <a:gd name="T33" fmla="*/ 192 h 450"/>
                  <a:gd name="T34" fmla="*/ 0 w 1357"/>
                  <a:gd name="T35" fmla="*/ 450 h 450"/>
                  <a:gd name="T36" fmla="*/ 130 w 1357"/>
                  <a:gd name="T37" fmla="*/ 438 h 450"/>
                  <a:gd name="T38" fmla="*/ 227 w 1357"/>
                  <a:gd name="T39" fmla="*/ 438 h 450"/>
                  <a:gd name="T40" fmla="*/ 258 w 1357"/>
                  <a:gd name="T41" fmla="*/ 429 h 450"/>
                  <a:gd name="T42" fmla="*/ 305 w 1357"/>
                  <a:gd name="T43" fmla="*/ 410 h 450"/>
                  <a:gd name="T44" fmla="*/ 351 w 1357"/>
                  <a:gd name="T45" fmla="*/ 387 h 450"/>
                  <a:gd name="T46" fmla="*/ 384 w 1357"/>
                  <a:gd name="T47" fmla="*/ 383 h 450"/>
                  <a:gd name="T48" fmla="*/ 410 w 1357"/>
                  <a:gd name="T49" fmla="*/ 384 h 450"/>
                  <a:gd name="T50" fmla="*/ 518 w 1357"/>
                  <a:gd name="T51" fmla="*/ 405 h 450"/>
                  <a:gd name="T52" fmla="*/ 600 w 1357"/>
                  <a:gd name="T53" fmla="*/ 419 h 450"/>
                  <a:gd name="T54" fmla="*/ 659 w 1357"/>
                  <a:gd name="T55" fmla="*/ 419 h 450"/>
                  <a:gd name="T56" fmla="*/ 712 w 1357"/>
                  <a:gd name="T57" fmla="*/ 405 h 450"/>
                  <a:gd name="T58" fmla="*/ 768 w 1357"/>
                  <a:gd name="T59" fmla="*/ 396 h 450"/>
                  <a:gd name="T60" fmla="*/ 964 w 1357"/>
                  <a:gd name="T61" fmla="*/ 370 h 450"/>
                  <a:gd name="T62" fmla="*/ 1008 w 1357"/>
                  <a:gd name="T63" fmla="*/ 356 h 450"/>
                  <a:gd name="T64" fmla="*/ 1023 w 1357"/>
                  <a:gd name="T65" fmla="*/ 344 h 450"/>
                  <a:gd name="T66" fmla="*/ 1025 w 1357"/>
                  <a:gd name="T67" fmla="*/ 336 h 450"/>
                  <a:gd name="T68" fmla="*/ 1031 w 1357"/>
                  <a:gd name="T69" fmla="*/ 324 h 450"/>
                  <a:gd name="T70" fmla="*/ 1067 w 1357"/>
                  <a:gd name="T71" fmla="*/ 310 h 450"/>
                  <a:gd name="T72" fmla="*/ 1165 w 1357"/>
                  <a:gd name="T73" fmla="*/ 296 h 450"/>
                  <a:gd name="T74" fmla="*/ 1273 w 1357"/>
                  <a:gd name="T75" fmla="*/ 280 h 450"/>
                  <a:gd name="T76" fmla="*/ 1333 w 1357"/>
                  <a:gd name="T77" fmla="*/ 261 h 450"/>
                  <a:gd name="T78" fmla="*/ 1345 w 1357"/>
                  <a:gd name="T79" fmla="*/ 253 h 450"/>
                  <a:gd name="T80" fmla="*/ 1356 w 1357"/>
                  <a:gd name="T81" fmla="*/ 234 h 450"/>
                  <a:gd name="T82" fmla="*/ 1357 w 1357"/>
                  <a:gd name="T83" fmla="*/ 220 h 450"/>
                  <a:gd name="T84" fmla="*/ 1343 w 1357"/>
                  <a:gd name="T85" fmla="*/ 20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7" h="450">
                    <a:moveTo>
                      <a:pt x="1337" y="198"/>
                    </a:moveTo>
                    <a:lnTo>
                      <a:pt x="1337" y="198"/>
                    </a:lnTo>
                    <a:lnTo>
                      <a:pt x="1336" y="189"/>
                    </a:lnTo>
                    <a:lnTo>
                      <a:pt x="1332" y="179"/>
                    </a:lnTo>
                    <a:lnTo>
                      <a:pt x="1328" y="167"/>
                    </a:lnTo>
                    <a:lnTo>
                      <a:pt x="1322" y="155"/>
                    </a:lnTo>
                    <a:lnTo>
                      <a:pt x="1315" y="144"/>
                    </a:lnTo>
                    <a:lnTo>
                      <a:pt x="1312" y="139"/>
                    </a:lnTo>
                    <a:lnTo>
                      <a:pt x="1307" y="136"/>
                    </a:lnTo>
                    <a:lnTo>
                      <a:pt x="1302" y="133"/>
                    </a:lnTo>
                    <a:lnTo>
                      <a:pt x="1297" y="131"/>
                    </a:lnTo>
                    <a:lnTo>
                      <a:pt x="1297" y="131"/>
                    </a:lnTo>
                    <a:lnTo>
                      <a:pt x="1292" y="129"/>
                    </a:lnTo>
                    <a:lnTo>
                      <a:pt x="1287" y="126"/>
                    </a:lnTo>
                    <a:lnTo>
                      <a:pt x="1284" y="121"/>
                    </a:lnTo>
                    <a:lnTo>
                      <a:pt x="1280" y="118"/>
                    </a:lnTo>
                    <a:lnTo>
                      <a:pt x="1275" y="107"/>
                    </a:lnTo>
                    <a:lnTo>
                      <a:pt x="1272" y="94"/>
                    </a:lnTo>
                    <a:lnTo>
                      <a:pt x="1266" y="80"/>
                    </a:lnTo>
                    <a:lnTo>
                      <a:pt x="1260" y="68"/>
                    </a:lnTo>
                    <a:lnTo>
                      <a:pt x="1255" y="62"/>
                    </a:lnTo>
                    <a:lnTo>
                      <a:pt x="1250" y="56"/>
                    </a:lnTo>
                    <a:lnTo>
                      <a:pt x="1244" y="52"/>
                    </a:lnTo>
                    <a:lnTo>
                      <a:pt x="1238" y="47"/>
                    </a:lnTo>
                    <a:lnTo>
                      <a:pt x="1238" y="47"/>
                    </a:lnTo>
                    <a:lnTo>
                      <a:pt x="1227" y="43"/>
                    </a:lnTo>
                    <a:lnTo>
                      <a:pt x="1212" y="38"/>
                    </a:lnTo>
                    <a:lnTo>
                      <a:pt x="1191" y="33"/>
                    </a:lnTo>
                    <a:lnTo>
                      <a:pt x="1166" y="27"/>
                    </a:lnTo>
                    <a:lnTo>
                      <a:pt x="1137" y="23"/>
                    </a:lnTo>
                    <a:lnTo>
                      <a:pt x="1106" y="18"/>
                    </a:lnTo>
                    <a:lnTo>
                      <a:pt x="1070" y="13"/>
                    </a:lnTo>
                    <a:lnTo>
                      <a:pt x="1032" y="8"/>
                    </a:lnTo>
                    <a:lnTo>
                      <a:pt x="994" y="5"/>
                    </a:lnTo>
                    <a:lnTo>
                      <a:pt x="953" y="2"/>
                    </a:lnTo>
                    <a:lnTo>
                      <a:pt x="911" y="1"/>
                    </a:lnTo>
                    <a:lnTo>
                      <a:pt x="870" y="0"/>
                    </a:lnTo>
                    <a:lnTo>
                      <a:pt x="828" y="1"/>
                    </a:lnTo>
                    <a:lnTo>
                      <a:pt x="786" y="2"/>
                    </a:lnTo>
                    <a:lnTo>
                      <a:pt x="746" y="7"/>
                    </a:lnTo>
                    <a:lnTo>
                      <a:pt x="707" y="12"/>
                    </a:lnTo>
                    <a:lnTo>
                      <a:pt x="707" y="12"/>
                    </a:lnTo>
                    <a:lnTo>
                      <a:pt x="666" y="20"/>
                    </a:lnTo>
                    <a:lnTo>
                      <a:pt x="621" y="30"/>
                    </a:lnTo>
                    <a:lnTo>
                      <a:pt x="571" y="42"/>
                    </a:lnTo>
                    <a:lnTo>
                      <a:pt x="518" y="55"/>
                    </a:lnTo>
                    <a:lnTo>
                      <a:pt x="410" y="85"/>
                    </a:lnTo>
                    <a:lnTo>
                      <a:pt x="301" y="115"/>
                    </a:lnTo>
                    <a:lnTo>
                      <a:pt x="119" y="169"/>
                    </a:lnTo>
                    <a:lnTo>
                      <a:pt x="62" y="186"/>
                    </a:lnTo>
                    <a:lnTo>
                      <a:pt x="38" y="192"/>
                    </a:lnTo>
                    <a:lnTo>
                      <a:pt x="38" y="192"/>
                    </a:lnTo>
                    <a:lnTo>
                      <a:pt x="0" y="198"/>
                    </a:lnTo>
                    <a:lnTo>
                      <a:pt x="0" y="450"/>
                    </a:lnTo>
                    <a:lnTo>
                      <a:pt x="0" y="450"/>
                    </a:lnTo>
                    <a:lnTo>
                      <a:pt x="66" y="443"/>
                    </a:lnTo>
                    <a:lnTo>
                      <a:pt x="130" y="438"/>
                    </a:lnTo>
                    <a:lnTo>
                      <a:pt x="185" y="437"/>
                    </a:lnTo>
                    <a:lnTo>
                      <a:pt x="208" y="437"/>
                    </a:lnTo>
                    <a:lnTo>
                      <a:pt x="227" y="438"/>
                    </a:lnTo>
                    <a:lnTo>
                      <a:pt x="227" y="438"/>
                    </a:lnTo>
                    <a:lnTo>
                      <a:pt x="244" y="434"/>
                    </a:lnTo>
                    <a:lnTo>
                      <a:pt x="258" y="429"/>
                    </a:lnTo>
                    <a:lnTo>
                      <a:pt x="273" y="425"/>
                    </a:lnTo>
                    <a:lnTo>
                      <a:pt x="285" y="420"/>
                    </a:lnTo>
                    <a:lnTo>
                      <a:pt x="305" y="410"/>
                    </a:lnTo>
                    <a:lnTo>
                      <a:pt x="323" y="399"/>
                    </a:lnTo>
                    <a:lnTo>
                      <a:pt x="341" y="391"/>
                    </a:lnTo>
                    <a:lnTo>
                      <a:pt x="351" y="387"/>
                    </a:lnTo>
                    <a:lnTo>
                      <a:pt x="361" y="385"/>
                    </a:lnTo>
                    <a:lnTo>
                      <a:pt x="372" y="384"/>
                    </a:lnTo>
                    <a:lnTo>
                      <a:pt x="384" y="383"/>
                    </a:lnTo>
                    <a:lnTo>
                      <a:pt x="396" y="383"/>
                    </a:lnTo>
                    <a:lnTo>
                      <a:pt x="410" y="384"/>
                    </a:lnTo>
                    <a:lnTo>
                      <a:pt x="410" y="384"/>
                    </a:lnTo>
                    <a:lnTo>
                      <a:pt x="443" y="390"/>
                    </a:lnTo>
                    <a:lnTo>
                      <a:pt x="480" y="397"/>
                    </a:lnTo>
                    <a:lnTo>
                      <a:pt x="518" y="405"/>
                    </a:lnTo>
                    <a:lnTo>
                      <a:pt x="559" y="413"/>
                    </a:lnTo>
                    <a:lnTo>
                      <a:pt x="580" y="416"/>
                    </a:lnTo>
                    <a:lnTo>
                      <a:pt x="600" y="419"/>
                    </a:lnTo>
                    <a:lnTo>
                      <a:pt x="621" y="420"/>
                    </a:lnTo>
                    <a:lnTo>
                      <a:pt x="640" y="420"/>
                    </a:lnTo>
                    <a:lnTo>
                      <a:pt x="659" y="419"/>
                    </a:lnTo>
                    <a:lnTo>
                      <a:pt x="677" y="416"/>
                    </a:lnTo>
                    <a:lnTo>
                      <a:pt x="695" y="411"/>
                    </a:lnTo>
                    <a:lnTo>
                      <a:pt x="712" y="405"/>
                    </a:lnTo>
                    <a:lnTo>
                      <a:pt x="712" y="405"/>
                    </a:lnTo>
                    <a:lnTo>
                      <a:pt x="740" y="401"/>
                    </a:lnTo>
                    <a:lnTo>
                      <a:pt x="768" y="396"/>
                    </a:lnTo>
                    <a:lnTo>
                      <a:pt x="823" y="389"/>
                    </a:lnTo>
                    <a:lnTo>
                      <a:pt x="923" y="377"/>
                    </a:lnTo>
                    <a:lnTo>
                      <a:pt x="964" y="370"/>
                    </a:lnTo>
                    <a:lnTo>
                      <a:pt x="982" y="366"/>
                    </a:lnTo>
                    <a:lnTo>
                      <a:pt x="996" y="362"/>
                    </a:lnTo>
                    <a:lnTo>
                      <a:pt x="1008" y="356"/>
                    </a:lnTo>
                    <a:lnTo>
                      <a:pt x="1018" y="350"/>
                    </a:lnTo>
                    <a:lnTo>
                      <a:pt x="1020" y="348"/>
                    </a:lnTo>
                    <a:lnTo>
                      <a:pt x="1023" y="344"/>
                    </a:lnTo>
                    <a:lnTo>
                      <a:pt x="1024" y="339"/>
                    </a:lnTo>
                    <a:lnTo>
                      <a:pt x="1025" y="336"/>
                    </a:lnTo>
                    <a:lnTo>
                      <a:pt x="1025" y="336"/>
                    </a:lnTo>
                    <a:lnTo>
                      <a:pt x="1025" y="331"/>
                    </a:lnTo>
                    <a:lnTo>
                      <a:pt x="1027" y="327"/>
                    </a:lnTo>
                    <a:lnTo>
                      <a:pt x="1031" y="324"/>
                    </a:lnTo>
                    <a:lnTo>
                      <a:pt x="1036" y="321"/>
                    </a:lnTo>
                    <a:lnTo>
                      <a:pt x="1049" y="315"/>
                    </a:lnTo>
                    <a:lnTo>
                      <a:pt x="1067" y="310"/>
                    </a:lnTo>
                    <a:lnTo>
                      <a:pt x="1088" y="307"/>
                    </a:lnTo>
                    <a:lnTo>
                      <a:pt x="1112" y="302"/>
                    </a:lnTo>
                    <a:lnTo>
                      <a:pt x="1165" y="296"/>
                    </a:lnTo>
                    <a:lnTo>
                      <a:pt x="1220" y="289"/>
                    </a:lnTo>
                    <a:lnTo>
                      <a:pt x="1247" y="285"/>
                    </a:lnTo>
                    <a:lnTo>
                      <a:pt x="1273" y="280"/>
                    </a:lnTo>
                    <a:lnTo>
                      <a:pt x="1296" y="274"/>
                    </a:lnTo>
                    <a:lnTo>
                      <a:pt x="1316" y="268"/>
                    </a:lnTo>
                    <a:lnTo>
                      <a:pt x="1333" y="261"/>
                    </a:lnTo>
                    <a:lnTo>
                      <a:pt x="1339" y="256"/>
                    </a:lnTo>
                    <a:lnTo>
                      <a:pt x="1345" y="253"/>
                    </a:lnTo>
                    <a:lnTo>
                      <a:pt x="1345" y="253"/>
                    </a:lnTo>
                    <a:lnTo>
                      <a:pt x="1350" y="245"/>
                    </a:lnTo>
                    <a:lnTo>
                      <a:pt x="1354" y="239"/>
                    </a:lnTo>
                    <a:lnTo>
                      <a:pt x="1356" y="234"/>
                    </a:lnTo>
                    <a:lnTo>
                      <a:pt x="1357" y="228"/>
                    </a:lnTo>
                    <a:lnTo>
                      <a:pt x="1357" y="224"/>
                    </a:lnTo>
                    <a:lnTo>
                      <a:pt x="1357" y="220"/>
                    </a:lnTo>
                    <a:lnTo>
                      <a:pt x="1354" y="212"/>
                    </a:lnTo>
                    <a:lnTo>
                      <a:pt x="1349" y="206"/>
                    </a:lnTo>
                    <a:lnTo>
                      <a:pt x="1343" y="202"/>
                    </a:lnTo>
                    <a:lnTo>
                      <a:pt x="1337" y="198"/>
                    </a:lnTo>
                    <a:lnTo>
                      <a:pt x="1337" y="198"/>
                    </a:lnTo>
                    <a:close/>
                  </a:path>
                </a:pathLst>
              </a:custGeom>
              <a:solidFill>
                <a:schemeClr val="tx2">
                  <a:lumMod val="75000"/>
                  <a:alpha val="56000"/>
                </a:schemeClr>
              </a:solidFill>
              <a:ln>
                <a:noFill/>
              </a:ln>
            </p:spPr>
            <p:txBody>
              <a:bodyPr vert="horz" wrap="square" lIns="121920" tIns="60960" rIns="121920" bIns="60960" numCol="1" anchor="t" anchorCtr="0" compatLnSpc="1">
                <a:normAutofit/>
              </a:bodyPr>
              <a:lstStyle/>
              <a:p>
                <a:pPr defTabSz="1219200"/>
                <a:endParaRPr lang="en-US" sz="2400">
                  <a:solidFill>
                    <a:prstClr val="black"/>
                  </a:solidFill>
                  <a:cs typeface="+mn-ea"/>
                  <a:sym typeface="+mn-lt"/>
                </a:endParaRPr>
              </a:p>
            </p:txBody>
          </p:sp>
          <p:sp>
            <p:nvSpPr>
              <p:cNvPr id="113" name="ïšļídê"/>
              <p:cNvSpPr/>
              <p:nvPr/>
            </p:nvSpPr>
            <p:spPr bwMode="auto">
              <a:xfrm>
                <a:off x="1255104" y="4333651"/>
                <a:ext cx="211698" cy="692500"/>
              </a:xfrm>
              <a:custGeom>
                <a:avLst/>
                <a:gdLst>
                  <a:gd name="T0" fmla="*/ 82 w 118"/>
                  <a:gd name="T1" fmla="*/ 65 h 385"/>
                  <a:gd name="T2" fmla="*/ 82 w 118"/>
                  <a:gd name="T3" fmla="*/ 65 h 385"/>
                  <a:gd name="T4" fmla="*/ 74 w 118"/>
                  <a:gd name="T5" fmla="*/ 47 h 385"/>
                  <a:gd name="T6" fmla="*/ 65 w 118"/>
                  <a:gd name="T7" fmla="*/ 33 h 385"/>
                  <a:gd name="T8" fmla="*/ 57 w 118"/>
                  <a:gd name="T9" fmla="*/ 22 h 385"/>
                  <a:gd name="T10" fmla="*/ 48 w 118"/>
                  <a:gd name="T11" fmla="*/ 13 h 385"/>
                  <a:gd name="T12" fmla="*/ 42 w 118"/>
                  <a:gd name="T13" fmla="*/ 6 h 385"/>
                  <a:gd name="T14" fmla="*/ 36 w 118"/>
                  <a:gd name="T15" fmla="*/ 3 h 385"/>
                  <a:gd name="T16" fmla="*/ 32 w 118"/>
                  <a:gd name="T17" fmla="*/ 0 h 385"/>
                  <a:gd name="T18" fmla="*/ 32 w 118"/>
                  <a:gd name="T19" fmla="*/ 0 h 385"/>
                  <a:gd name="T20" fmla="*/ 28 w 118"/>
                  <a:gd name="T21" fmla="*/ 10 h 385"/>
                  <a:gd name="T22" fmla="*/ 18 w 118"/>
                  <a:gd name="T23" fmla="*/ 40 h 385"/>
                  <a:gd name="T24" fmla="*/ 14 w 118"/>
                  <a:gd name="T25" fmla="*/ 60 h 385"/>
                  <a:gd name="T26" fmla="*/ 9 w 118"/>
                  <a:gd name="T27" fmla="*/ 85 h 385"/>
                  <a:gd name="T28" fmla="*/ 4 w 118"/>
                  <a:gd name="T29" fmla="*/ 110 h 385"/>
                  <a:gd name="T30" fmla="*/ 1 w 118"/>
                  <a:gd name="T31" fmla="*/ 139 h 385"/>
                  <a:gd name="T32" fmla="*/ 0 w 118"/>
                  <a:gd name="T33" fmla="*/ 169 h 385"/>
                  <a:gd name="T34" fmla="*/ 0 w 118"/>
                  <a:gd name="T35" fmla="*/ 200 h 385"/>
                  <a:gd name="T36" fmla="*/ 1 w 118"/>
                  <a:gd name="T37" fmla="*/ 216 h 385"/>
                  <a:gd name="T38" fmla="*/ 4 w 118"/>
                  <a:gd name="T39" fmla="*/ 233 h 385"/>
                  <a:gd name="T40" fmla="*/ 7 w 118"/>
                  <a:gd name="T41" fmla="*/ 248 h 385"/>
                  <a:gd name="T42" fmla="*/ 11 w 118"/>
                  <a:gd name="T43" fmla="*/ 265 h 385"/>
                  <a:gd name="T44" fmla="*/ 15 w 118"/>
                  <a:gd name="T45" fmla="*/ 281 h 385"/>
                  <a:gd name="T46" fmla="*/ 21 w 118"/>
                  <a:gd name="T47" fmla="*/ 296 h 385"/>
                  <a:gd name="T48" fmla="*/ 28 w 118"/>
                  <a:gd name="T49" fmla="*/ 312 h 385"/>
                  <a:gd name="T50" fmla="*/ 35 w 118"/>
                  <a:gd name="T51" fmla="*/ 328 h 385"/>
                  <a:gd name="T52" fmla="*/ 44 w 118"/>
                  <a:gd name="T53" fmla="*/ 342 h 385"/>
                  <a:gd name="T54" fmla="*/ 54 w 118"/>
                  <a:gd name="T55" fmla="*/ 358 h 385"/>
                  <a:gd name="T56" fmla="*/ 65 w 118"/>
                  <a:gd name="T57" fmla="*/ 371 h 385"/>
                  <a:gd name="T58" fmla="*/ 78 w 118"/>
                  <a:gd name="T59" fmla="*/ 385 h 385"/>
                  <a:gd name="T60" fmla="*/ 78 w 118"/>
                  <a:gd name="T61" fmla="*/ 385 h 385"/>
                  <a:gd name="T62" fmla="*/ 83 w 118"/>
                  <a:gd name="T63" fmla="*/ 382 h 385"/>
                  <a:gd name="T64" fmla="*/ 89 w 118"/>
                  <a:gd name="T65" fmla="*/ 377 h 385"/>
                  <a:gd name="T66" fmla="*/ 93 w 118"/>
                  <a:gd name="T67" fmla="*/ 371 h 385"/>
                  <a:gd name="T68" fmla="*/ 98 w 118"/>
                  <a:gd name="T69" fmla="*/ 365 h 385"/>
                  <a:gd name="T70" fmla="*/ 105 w 118"/>
                  <a:gd name="T71" fmla="*/ 351 h 385"/>
                  <a:gd name="T72" fmla="*/ 111 w 118"/>
                  <a:gd name="T73" fmla="*/ 335 h 385"/>
                  <a:gd name="T74" fmla="*/ 115 w 118"/>
                  <a:gd name="T75" fmla="*/ 316 h 385"/>
                  <a:gd name="T76" fmla="*/ 117 w 118"/>
                  <a:gd name="T77" fmla="*/ 295 h 385"/>
                  <a:gd name="T78" fmla="*/ 118 w 118"/>
                  <a:gd name="T79" fmla="*/ 272 h 385"/>
                  <a:gd name="T80" fmla="*/ 118 w 118"/>
                  <a:gd name="T81" fmla="*/ 249 h 385"/>
                  <a:gd name="T82" fmla="*/ 117 w 118"/>
                  <a:gd name="T83" fmla="*/ 225 h 385"/>
                  <a:gd name="T84" fmla="*/ 115 w 118"/>
                  <a:gd name="T85" fmla="*/ 201 h 385"/>
                  <a:gd name="T86" fmla="*/ 112 w 118"/>
                  <a:gd name="T87" fmla="*/ 177 h 385"/>
                  <a:gd name="T88" fmla="*/ 107 w 118"/>
                  <a:gd name="T89" fmla="*/ 153 h 385"/>
                  <a:gd name="T90" fmla="*/ 103 w 118"/>
                  <a:gd name="T91" fmla="*/ 129 h 385"/>
                  <a:gd name="T92" fmla="*/ 97 w 118"/>
                  <a:gd name="T93" fmla="*/ 106 h 385"/>
                  <a:gd name="T94" fmla="*/ 89 w 118"/>
                  <a:gd name="T95" fmla="*/ 86 h 385"/>
                  <a:gd name="T96" fmla="*/ 82 w 118"/>
                  <a:gd name="T97" fmla="*/ 65 h 385"/>
                  <a:gd name="T98" fmla="*/ 82 w 118"/>
                  <a:gd name="T99" fmla="*/ 6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385">
                    <a:moveTo>
                      <a:pt x="82" y="65"/>
                    </a:moveTo>
                    <a:lnTo>
                      <a:pt x="82" y="65"/>
                    </a:lnTo>
                    <a:lnTo>
                      <a:pt x="74" y="47"/>
                    </a:lnTo>
                    <a:lnTo>
                      <a:pt x="65" y="33"/>
                    </a:lnTo>
                    <a:lnTo>
                      <a:pt x="57" y="22"/>
                    </a:lnTo>
                    <a:lnTo>
                      <a:pt x="48" y="13"/>
                    </a:lnTo>
                    <a:lnTo>
                      <a:pt x="42" y="6"/>
                    </a:lnTo>
                    <a:lnTo>
                      <a:pt x="36" y="3"/>
                    </a:lnTo>
                    <a:lnTo>
                      <a:pt x="32" y="0"/>
                    </a:lnTo>
                    <a:lnTo>
                      <a:pt x="32" y="0"/>
                    </a:lnTo>
                    <a:lnTo>
                      <a:pt x="28" y="10"/>
                    </a:lnTo>
                    <a:lnTo>
                      <a:pt x="18" y="40"/>
                    </a:lnTo>
                    <a:lnTo>
                      <a:pt x="14" y="60"/>
                    </a:lnTo>
                    <a:lnTo>
                      <a:pt x="9" y="85"/>
                    </a:lnTo>
                    <a:lnTo>
                      <a:pt x="4" y="110"/>
                    </a:lnTo>
                    <a:lnTo>
                      <a:pt x="1" y="139"/>
                    </a:lnTo>
                    <a:lnTo>
                      <a:pt x="0" y="169"/>
                    </a:lnTo>
                    <a:lnTo>
                      <a:pt x="0" y="200"/>
                    </a:lnTo>
                    <a:lnTo>
                      <a:pt x="1" y="216"/>
                    </a:lnTo>
                    <a:lnTo>
                      <a:pt x="4" y="233"/>
                    </a:lnTo>
                    <a:lnTo>
                      <a:pt x="7" y="248"/>
                    </a:lnTo>
                    <a:lnTo>
                      <a:pt x="11" y="265"/>
                    </a:lnTo>
                    <a:lnTo>
                      <a:pt x="15" y="281"/>
                    </a:lnTo>
                    <a:lnTo>
                      <a:pt x="21" y="296"/>
                    </a:lnTo>
                    <a:lnTo>
                      <a:pt x="28" y="312"/>
                    </a:lnTo>
                    <a:lnTo>
                      <a:pt x="35" y="328"/>
                    </a:lnTo>
                    <a:lnTo>
                      <a:pt x="44" y="342"/>
                    </a:lnTo>
                    <a:lnTo>
                      <a:pt x="54" y="358"/>
                    </a:lnTo>
                    <a:lnTo>
                      <a:pt x="65" y="371"/>
                    </a:lnTo>
                    <a:lnTo>
                      <a:pt x="78" y="385"/>
                    </a:lnTo>
                    <a:lnTo>
                      <a:pt x="78" y="385"/>
                    </a:lnTo>
                    <a:lnTo>
                      <a:pt x="83" y="382"/>
                    </a:lnTo>
                    <a:lnTo>
                      <a:pt x="89" y="377"/>
                    </a:lnTo>
                    <a:lnTo>
                      <a:pt x="93" y="371"/>
                    </a:lnTo>
                    <a:lnTo>
                      <a:pt x="98" y="365"/>
                    </a:lnTo>
                    <a:lnTo>
                      <a:pt x="105" y="351"/>
                    </a:lnTo>
                    <a:lnTo>
                      <a:pt x="111" y="335"/>
                    </a:lnTo>
                    <a:lnTo>
                      <a:pt x="115" y="316"/>
                    </a:lnTo>
                    <a:lnTo>
                      <a:pt x="117" y="295"/>
                    </a:lnTo>
                    <a:lnTo>
                      <a:pt x="118" y="272"/>
                    </a:lnTo>
                    <a:lnTo>
                      <a:pt x="118" y="249"/>
                    </a:lnTo>
                    <a:lnTo>
                      <a:pt x="117" y="225"/>
                    </a:lnTo>
                    <a:lnTo>
                      <a:pt x="115" y="201"/>
                    </a:lnTo>
                    <a:lnTo>
                      <a:pt x="112" y="177"/>
                    </a:lnTo>
                    <a:lnTo>
                      <a:pt x="107" y="153"/>
                    </a:lnTo>
                    <a:lnTo>
                      <a:pt x="103" y="129"/>
                    </a:lnTo>
                    <a:lnTo>
                      <a:pt x="97" y="106"/>
                    </a:lnTo>
                    <a:lnTo>
                      <a:pt x="89" y="86"/>
                    </a:lnTo>
                    <a:lnTo>
                      <a:pt x="82" y="65"/>
                    </a:lnTo>
                    <a:lnTo>
                      <a:pt x="82" y="65"/>
                    </a:lnTo>
                    <a:close/>
                  </a:path>
                </a:pathLst>
              </a:custGeom>
              <a:solidFill>
                <a:srgbClr val="171723"/>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p>
                <a:pPr defTabSz="1219200"/>
                <a:endParaRPr lang="en-US" sz="2400">
                  <a:solidFill>
                    <a:prstClr val="black"/>
                  </a:solidFill>
                  <a:cs typeface="+mn-ea"/>
                  <a:sym typeface="+mn-lt"/>
                </a:endParaRPr>
              </a:p>
            </p:txBody>
          </p:sp>
          <p:sp>
            <p:nvSpPr>
              <p:cNvPr id="114" name="iṡ1iḑè"/>
              <p:cNvSpPr/>
              <p:nvPr/>
            </p:nvSpPr>
            <p:spPr bwMode="auto">
              <a:xfrm>
                <a:off x="2435580" y="4017900"/>
                <a:ext cx="789377" cy="412630"/>
              </a:xfrm>
              <a:custGeom>
                <a:avLst/>
                <a:gdLst>
                  <a:gd name="T0" fmla="*/ 29 w 440"/>
                  <a:gd name="T1" fmla="*/ 65 h 231"/>
                  <a:gd name="T2" fmla="*/ 9 w 440"/>
                  <a:gd name="T3" fmla="*/ 41 h 231"/>
                  <a:gd name="T4" fmla="*/ 1 w 440"/>
                  <a:gd name="T5" fmla="*/ 26 h 231"/>
                  <a:gd name="T6" fmla="*/ 0 w 440"/>
                  <a:gd name="T7" fmla="*/ 10 h 231"/>
                  <a:gd name="T8" fmla="*/ 3 w 440"/>
                  <a:gd name="T9" fmla="*/ 3 h 231"/>
                  <a:gd name="T10" fmla="*/ 7 w 440"/>
                  <a:gd name="T11" fmla="*/ 0 h 231"/>
                  <a:gd name="T12" fmla="*/ 20 w 440"/>
                  <a:gd name="T13" fmla="*/ 3 h 231"/>
                  <a:gd name="T14" fmla="*/ 54 w 440"/>
                  <a:gd name="T15" fmla="*/ 17 h 231"/>
                  <a:gd name="T16" fmla="*/ 116 w 440"/>
                  <a:gd name="T17" fmla="*/ 46 h 231"/>
                  <a:gd name="T18" fmla="*/ 168 w 440"/>
                  <a:gd name="T19" fmla="*/ 67 h 231"/>
                  <a:gd name="T20" fmla="*/ 202 w 440"/>
                  <a:gd name="T21" fmla="*/ 74 h 231"/>
                  <a:gd name="T22" fmla="*/ 217 w 440"/>
                  <a:gd name="T23" fmla="*/ 75 h 231"/>
                  <a:gd name="T24" fmla="*/ 291 w 440"/>
                  <a:gd name="T25" fmla="*/ 77 h 231"/>
                  <a:gd name="T26" fmla="*/ 302 w 440"/>
                  <a:gd name="T27" fmla="*/ 80 h 231"/>
                  <a:gd name="T28" fmla="*/ 308 w 440"/>
                  <a:gd name="T29" fmla="*/ 85 h 231"/>
                  <a:gd name="T30" fmla="*/ 317 w 440"/>
                  <a:gd name="T31" fmla="*/ 95 h 231"/>
                  <a:gd name="T32" fmla="*/ 343 w 440"/>
                  <a:gd name="T33" fmla="*/ 122 h 231"/>
                  <a:gd name="T34" fmla="*/ 367 w 440"/>
                  <a:gd name="T35" fmla="*/ 141 h 231"/>
                  <a:gd name="T36" fmla="*/ 380 w 440"/>
                  <a:gd name="T37" fmla="*/ 150 h 231"/>
                  <a:gd name="T38" fmla="*/ 418 w 440"/>
                  <a:gd name="T39" fmla="*/ 169 h 231"/>
                  <a:gd name="T40" fmla="*/ 437 w 440"/>
                  <a:gd name="T41" fmla="*/ 175 h 231"/>
                  <a:gd name="T42" fmla="*/ 438 w 440"/>
                  <a:gd name="T43" fmla="*/ 176 h 231"/>
                  <a:gd name="T44" fmla="*/ 440 w 440"/>
                  <a:gd name="T45" fmla="*/ 187 h 231"/>
                  <a:gd name="T46" fmla="*/ 437 w 440"/>
                  <a:gd name="T47" fmla="*/ 204 h 231"/>
                  <a:gd name="T48" fmla="*/ 430 w 440"/>
                  <a:gd name="T49" fmla="*/ 215 h 231"/>
                  <a:gd name="T50" fmla="*/ 421 w 440"/>
                  <a:gd name="T51" fmla="*/ 224 h 231"/>
                  <a:gd name="T52" fmla="*/ 405 w 440"/>
                  <a:gd name="T53" fmla="*/ 230 h 231"/>
                  <a:gd name="T54" fmla="*/ 385 w 440"/>
                  <a:gd name="T55" fmla="*/ 231 h 231"/>
                  <a:gd name="T56" fmla="*/ 373 w 440"/>
                  <a:gd name="T57" fmla="*/ 229 h 231"/>
                  <a:gd name="T58" fmla="*/ 349 w 440"/>
                  <a:gd name="T59" fmla="*/ 222 h 231"/>
                  <a:gd name="T60" fmla="*/ 328 w 440"/>
                  <a:gd name="T61" fmla="*/ 213 h 231"/>
                  <a:gd name="T62" fmla="*/ 313 w 440"/>
                  <a:gd name="T63" fmla="*/ 203 h 231"/>
                  <a:gd name="T64" fmla="*/ 291 w 440"/>
                  <a:gd name="T65" fmla="*/ 178 h 231"/>
                  <a:gd name="T66" fmla="*/ 279 w 440"/>
                  <a:gd name="T67" fmla="*/ 154 h 231"/>
                  <a:gd name="T68" fmla="*/ 274 w 440"/>
                  <a:gd name="T69" fmla="*/ 145 h 231"/>
                  <a:gd name="T70" fmla="*/ 269 w 440"/>
                  <a:gd name="T71" fmla="*/ 151 h 231"/>
                  <a:gd name="T72" fmla="*/ 256 w 440"/>
                  <a:gd name="T73" fmla="*/ 157 h 231"/>
                  <a:gd name="T74" fmla="*/ 240 w 440"/>
                  <a:gd name="T75" fmla="*/ 159 h 231"/>
                  <a:gd name="T76" fmla="*/ 220 w 440"/>
                  <a:gd name="T77" fmla="*/ 159 h 231"/>
                  <a:gd name="T78" fmla="*/ 192 w 440"/>
                  <a:gd name="T79" fmla="*/ 154 h 231"/>
                  <a:gd name="T80" fmla="*/ 157 w 440"/>
                  <a:gd name="T81" fmla="*/ 144 h 231"/>
                  <a:gd name="T82" fmla="*/ 137 w 440"/>
                  <a:gd name="T83" fmla="*/ 135 h 231"/>
                  <a:gd name="T84" fmla="*/ 71 w 440"/>
                  <a:gd name="T85" fmla="*/ 105 h 231"/>
                  <a:gd name="T86" fmla="*/ 39 w 440"/>
                  <a:gd name="T87" fmla="*/ 82 h 231"/>
                  <a:gd name="T88" fmla="*/ 29 w 440"/>
                  <a:gd name="T89" fmla="*/ 70 h 231"/>
                  <a:gd name="T90" fmla="*/ 29 w 440"/>
                  <a:gd name="T91" fmla="*/ 6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0" h="231">
                    <a:moveTo>
                      <a:pt x="29" y="65"/>
                    </a:moveTo>
                    <a:lnTo>
                      <a:pt x="29" y="65"/>
                    </a:lnTo>
                    <a:lnTo>
                      <a:pt x="15" y="50"/>
                    </a:lnTo>
                    <a:lnTo>
                      <a:pt x="9" y="41"/>
                    </a:lnTo>
                    <a:lnTo>
                      <a:pt x="4" y="33"/>
                    </a:lnTo>
                    <a:lnTo>
                      <a:pt x="1" y="26"/>
                    </a:lnTo>
                    <a:lnTo>
                      <a:pt x="0" y="17"/>
                    </a:lnTo>
                    <a:lnTo>
                      <a:pt x="0" y="10"/>
                    </a:lnTo>
                    <a:lnTo>
                      <a:pt x="3" y="3"/>
                    </a:lnTo>
                    <a:lnTo>
                      <a:pt x="3" y="3"/>
                    </a:lnTo>
                    <a:lnTo>
                      <a:pt x="4" y="2"/>
                    </a:lnTo>
                    <a:lnTo>
                      <a:pt x="7" y="0"/>
                    </a:lnTo>
                    <a:lnTo>
                      <a:pt x="13" y="0"/>
                    </a:lnTo>
                    <a:lnTo>
                      <a:pt x="20" y="3"/>
                    </a:lnTo>
                    <a:lnTo>
                      <a:pt x="30" y="6"/>
                    </a:lnTo>
                    <a:lnTo>
                      <a:pt x="54" y="17"/>
                    </a:lnTo>
                    <a:lnTo>
                      <a:pt x="84" y="32"/>
                    </a:lnTo>
                    <a:lnTo>
                      <a:pt x="116" y="46"/>
                    </a:lnTo>
                    <a:lnTo>
                      <a:pt x="150" y="61"/>
                    </a:lnTo>
                    <a:lnTo>
                      <a:pt x="168" y="67"/>
                    </a:lnTo>
                    <a:lnTo>
                      <a:pt x="185" y="70"/>
                    </a:lnTo>
                    <a:lnTo>
                      <a:pt x="202" y="74"/>
                    </a:lnTo>
                    <a:lnTo>
                      <a:pt x="217" y="75"/>
                    </a:lnTo>
                    <a:lnTo>
                      <a:pt x="217" y="75"/>
                    </a:lnTo>
                    <a:lnTo>
                      <a:pt x="266" y="76"/>
                    </a:lnTo>
                    <a:lnTo>
                      <a:pt x="291" y="77"/>
                    </a:lnTo>
                    <a:lnTo>
                      <a:pt x="297" y="79"/>
                    </a:lnTo>
                    <a:lnTo>
                      <a:pt x="302" y="80"/>
                    </a:lnTo>
                    <a:lnTo>
                      <a:pt x="304" y="82"/>
                    </a:lnTo>
                    <a:lnTo>
                      <a:pt x="308" y="85"/>
                    </a:lnTo>
                    <a:lnTo>
                      <a:pt x="308" y="85"/>
                    </a:lnTo>
                    <a:lnTo>
                      <a:pt x="317" y="95"/>
                    </a:lnTo>
                    <a:lnTo>
                      <a:pt x="333" y="112"/>
                    </a:lnTo>
                    <a:lnTo>
                      <a:pt x="343" y="122"/>
                    </a:lnTo>
                    <a:lnTo>
                      <a:pt x="353" y="132"/>
                    </a:lnTo>
                    <a:lnTo>
                      <a:pt x="367" y="141"/>
                    </a:lnTo>
                    <a:lnTo>
                      <a:pt x="380" y="150"/>
                    </a:lnTo>
                    <a:lnTo>
                      <a:pt x="380" y="150"/>
                    </a:lnTo>
                    <a:lnTo>
                      <a:pt x="403" y="162"/>
                    </a:lnTo>
                    <a:lnTo>
                      <a:pt x="418" y="169"/>
                    </a:lnTo>
                    <a:lnTo>
                      <a:pt x="428" y="172"/>
                    </a:lnTo>
                    <a:lnTo>
                      <a:pt x="437" y="175"/>
                    </a:lnTo>
                    <a:lnTo>
                      <a:pt x="437" y="175"/>
                    </a:lnTo>
                    <a:lnTo>
                      <a:pt x="438" y="176"/>
                    </a:lnTo>
                    <a:lnTo>
                      <a:pt x="439" y="178"/>
                    </a:lnTo>
                    <a:lnTo>
                      <a:pt x="440" y="187"/>
                    </a:lnTo>
                    <a:lnTo>
                      <a:pt x="439" y="198"/>
                    </a:lnTo>
                    <a:lnTo>
                      <a:pt x="437" y="204"/>
                    </a:lnTo>
                    <a:lnTo>
                      <a:pt x="434" y="209"/>
                    </a:lnTo>
                    <a:lnTo>
                      <a:pt x="430" y="215"/>
                    </a:lnTo>
                    <a:lnTo>
                      <a:pt x="426" y="219"/>
                    </a:lnTo>
                    <a:lnTo>
                      <a:pt x="421" y="224"/>
                    </a:lnTo>
                    <a:lnTo>
                      <a:pt x="414" y="228"/>
                    </a:lnTo>
                    <a:lnTo>
                      <a:pt x="405" y="230"/>
                    </a:lnTo>
                    <a:lnTo>
                      <a:pt x="396" y="231"/>
                    </a:lnTo>
                    <a:lnTo>
                      <a:pt x="385" y="231"/>
                    </a:lnTo>
                    <a:lnTo>
                      <a:pt x="373" y="229"/>
                    </a:lnTo>
                    <a:lnTo>
                      <a:pt x="373" y="229"/>
                    </a:lnTo>
                    <a:lnTo>
                      <a:pt x="359" y="225"/>
                    </a:lnTo>
                    <a:lnTo>
                      <a:pt x="349" y="222"/>
                    </a:lnTo>
                    <a:lnTo>
                      <a:pt x="338" y="218"/>
                    </a:lnTo>
                    <a:lnTo>
                      <a:pt x="328" y="213"/>
                    </a:lnTo>
                    <a:lnTo>
                      <a:pt x="320" y="207"/>
                    </a:lnTo>
                    <a:lnTo>
                      <a:pt x="313" y="203"/>
                    </a:lnTo>
                    <a:lnTo>
                      <a:pt x="301" y="190"/>
                    </a:lnTo>
                    <a:lnTo>
                      <a:pt x="291" y="178"/>
                    </a:lnTo>
                    <a:lnTo>
                      <a:pt x="284" y="166"/>
                    </a:lnTo>
                    <a:lnTo>
                      <a:pt x="279" y="154"/>
                    </a:lnTo>
                    <a:lnTo>
                      <a:pt x="274" y="145"/>
                    </a:lnTo>
                    <a:lnTo>
                      <a:pt x="274" y="145"/>
                    </a:lnTo>
                    <a:lnTo>
                      <a:pt x="273" y="146"/>
                    </a:lnTo>
                    <a:lnTo>
                      <a:pt x="269" y="151"/>
                    </a:lnTo>
                    <a:lnTo>
                      <a:pt x="262" y="154"/>
                    </a:lnTo>
                    <a:lnTo>
                      <a:pt x="256" y="157"/>
                    </a:lnTo>
                    <a:lnTo>
                      <a:pt x="249" y="158"/>
                    </a:lnTo>
                    <a:lnTo>
                      <a:pt x="240" y="159"/>
                    </a:lnTo>
                    <a:lnTo>
                      <a:pt x="231" y="159"/>
                    </a:lnTo>
                    <a:lnTo>
                      <a:pt x="220" y="159"/>
                    </a:lnTo>
                    <a:lnTo>
                      <a:pt x="207" y="157"/>
                    </a:lnTo>
                    <a:lnTo>
                      <a:pt x="192" y="154"/>
                    </a:lnTo>
                    <a:lnTo>
                      <a:pt x="175" y="150"/>
                    </a:lnTo>
                    <a:lnTo>
                      <a:pt x="157" y="144"/>
                    </a:lnTo>
                    <a:lnTo>
                      <a:pt x="137" y="135"/>
                    </a:lnTo>
                    <a:lnTo>
                      <a:pt x="137" y="135"/>
                    </a:lnTo>
                    <a:lnTo>
                      <a:pt x="98" y="118"/>
                    </a:lnTo>
                    <a:lnTo>
                      <a:pt x="71" y="105"/>
                    </a:lnTo>
                    <a:lnTo>
                      <a:pt x="51" y="92"/>
                    </a:lnTo>
                    <a:lnTo>
                      <a:pt x="39" y="82"/>
                    </a:lnTo>
                    <a:lnTo>
                      <a:pt x="32" y="75"/>
                    </a:lnTo>
                    <a:lnTo>
                      <a:pt x="29" y="70"/>
                    </a:lnTo>
                    <a:lnTo>
                      <a:pt x="29" y="67"/>
                    </a:lnTo>
                    <a:lnTo>
                      <a:pt x="29" y="65"/>
                    </a:lnTo>
                    <a:lnTo>
                      <a:pt x="29" y="65"/>
                    </a:lnTo>
                    <a:close/>
                  </a:path>
                </a:pathLst>
              </a:custGeom>
              <a:solidFill>
                <a:srgbClr val="E8AD8B"/>
              </a:solidFill>
              <a:ln>
                <a:noFill/>
              </a:ln>
            </p:spPr>
            <p:txBody>
              <a:bodyPr vert="horz" wrap="square" lIns="121920" tIns="60960" rIns="121920" bIns="60960" numCol="1" anchor="t" anchorCtr="0" compatLnSpc="1">
                <a:normAutofit fontScale="90000" lnSpcReduction="10000"/>
              </a:bodyPr>
              <a:lstStyle/>
              <a:p>
                <a:pPr defTabSz="1219200"/>
                <a:endParaRPr lang="en-US" sz="2400">
                  <a:solidFill>
                    <a:prstClr val="black"/>
                  </a:solidFill>
                  <a:cs typeface="+mn-ea"/>
                  <a:sym typeface="+mn-lt"/>
                </a:endParaRPr>
              </a:p>
            </p:txBody>
          </p:sp>
          <p:sp>
            <p:nvSpPr>
              <p:cNvPr id="115" name="iślïḋe"/>
              <p:cNvSpPr/>
              <p:nvPr/>
            </p:nvSpPr>
            <p:spPr bwMode="auto">
              <a:xfrm>
                <a:off x="2435580" y="4017900"/>
                <a:ext cx="785790" cy="340868"/>
              </a:xfrm>
              <a:custGeom>
                <a:avLst/>
                <a:gdLst>
                  <a:gd name="T0" fmla="*/ 439 w 439"/>
                  <a:gd name="T1" fmla="*/ 178 h 192"/>
                  <a:gd name="T2" fmla="*/ 437 w 439"/>
                  <a:gd name="T3" fmla="*/ 175 h 192"/>
                  <a:gd name="T4" fmla="*/ 428 w 439"/>
                  <a:gd name="T5" fmla="*/ 172 h 192"/>
                  <a:gd name="T6" fmla="*/ 403 w 439"/>
                  <a:gd name="T7" fmla="*/ 162 h 192"/>
                  <a:gd name="T8" fmla="*/ 380 w 439"/>
                  <a:gd name="T9" fmla="*/ 150 h 192"/>
                  <a:gd name="T10" fmla="*/ 353 w 439"/>
                  <a:gd name="T11" fmla="*/ 132 h 192"/>
                  <a:gd name="T12" fmla="*/ 333 w 439"/>
                  <a:gd name="T13" fmla="*/ 112 h 192"/>
                  <a:gd name="T14" fmla="*/ 308 w 439"/>
                  <a:gd name="T15" fmla="*/ 85 h 192"/>
                  <a:gd name="T16" fmla="*/ 304 w 439"/>
                  <a:gd name="T17" fmla="*/ 82 h 192"/>
                  <a:gd name="T18" fmla="*/ 297 w 439"/>
                  <a:gd name="T19" fmla="*/ 79 h 192"/>
                  <a:gd name="T20" fmla="*/ 266 w 439"/>
                  <a:gd name="T21" fmla="*/ 76 h 192"/>
                  <a:gd name="T22" fmla="*/ 217 w 439"/>
                  <a:gd name="T23" fmla="*/ 75 h 192"/>
                  <a:gd name="T24" fmla="*/ 185 w 439"/>
                  <a:gd name="T25" fmla="*/ 70 h 192"/>
                  <a:gd name="T26" fmla="*/ 150 w 439"/>
                  <a:gd name="T27" fmla="*/ 61 h 192"/>
                  <a:gd name="T28" fmla="*/ 84 w 439"/>
                  <a:gd name="T29" fmla="*/ 32 h 192"/>
                  <a:gd name="T30" fmla="*/ 30 w 439"/>
                  <a:gd name="T31" fmla="*/ 6 h 192"/>
                  <a:gd name="T32" fmla="*/ 13 w 439"/>
                  <a:gd name="T33" fmla="*/ 0 h 192"/>
                  <a:gd name="T34" fmla="*/ 4 w 439"/>
                  <a:gd name="T35" fmla="*/ 2 h 192"/>
                  <a:gd name="T36" fmla="*/ 3 w 439"/>
                  <a:gd name="T37" fmla="*/ 3 h 192"/>
                  <a:gd name="T38" fmla="*/ 0 w 439"/>
                  <a:gd name="T39" fmla="*/ 17 h 192"/>
                  <a:gd name="T40" fmla="*/ 4 w 439"/>
                  <a:gd name="T41" fmla="*/ 33 h 192"/>
                  <a:gd name="T42" fmla="*/ 15 w 439"/>
                  <a:gd name="T43" fmla="*/ 50 h 192"/>
                  <a:gd name="T44" fmla="*/ 29 w 439"/>
                  <a:gd name="T45" fmla="*/ 65 h 192"/>
                  <a:gd name="T46" fmla="*/ 29 w 439"/>
                  <a:gd name="T47" fmla="*/ 68 h 192"/>
                  <a:gd name="T48" fmla="*/ 65 w 439"/>
                  <a:gd name="T49" fmla="*/ 85 h 192"/>
                  <a:gd name="T50" fmla="*/ 107 w 439"/>
                  <a:gd name="T51" fmla="*/ 99 h 192"/>
                  <a:gd name="T52" fmla="*/ 126 w 439"/>
                  <a:gd name="T53" fmla="*/ 103 h 192"/>
                  <a:gd name="T54" fmla="*/ 162 w 439"/>
                  <a:gd name="T55" fmla="*/ 109 h 192"/>
                  <a:gd name="T56" fmla="*/ 208 w 439"/>
                  <a:gd name="T57" fmla="*/ 111 h 192"/>
                  <a:gd name="T58" fmla="*/ 254 w 439"/>
                  <a:gd name="T59" fmla="*/ 106 h 192"/>
                  <a:gd name="T60" fmla="*/ 280 w 439"/>
                  <a:gd name="T61" fmla="*/ 100 h 192"/>
                  <a:gd name="T62" fmla="*/ 281 w 439"/>
                  <a:gd name="T63" fmla="*/ 103 h 192"/>
                  <a:gd name="T64" fmla="*/ 290 w 439"/>
                  <a:gd name="T65" fmla="*/ 113 h 192"/>
                  <a:gd name="T66" fmla="*/ 311 w 439"/>
                  <a:gd name="T67" fmla="*/ 135 h 192"/>
                  <a:gd name="T68" fmla="*/ 352 w 439"/>
                  <a:gd name="T69" fmla="*/ 168 h 192"/>
                  <a:gd name="T70" fmla="*/ 370 w 439"/>
                  <a:gd name="T71" fmla="*/ 178 h 192"/>
                  <a:gd name="T72" fmla="*/ 399 w 439"/>
                  <a:gd name="T73" fmla="*/ 190 h 192"/>
                  <a:gd name="T74" fmla="*/ 420 w 439"/>
                  <a:gd name="T75" fmla="*/ 190 h 192"/>
                  <a:gd name="T76" fmla="*/ 434 w 439"/>
                  <a:gd name="T77" fmla="*/ 183 h 192"/>
                  <a:gd name="T78" fmla="*/ 439 w 439"/>
                  <a:gd name="T79"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9" h="192">
                    <a:moveTo>
                      <a:pt x="439" y="178"/>
                    </a:moveTo>
                    <a:lnTo>
                      <a:pt x="439" y="178"/>
                    </a:lnTo>
                    <a:lnTo>
                      <a:pt x="438" y="176"/>
                    </a:lnTo>
                    <a:lnTo>
                      <a:pt x="437" y="175"/>
                    </a:lnTo>
                    <a:lnTo>
                      <a:pt x="437" y="175"/>
                    </a:lnTo>
                    <a:lnTo>
                      <a:pt x="428" y="172"/>
                    </a:lnTo>
                    <a:lnTo>
                      <a:pt x="418" y="169"/>
                    </a:lnTo>
                    <a:lnTo>
                      <a:pt x="403" y="162"/>
                    </a:lnTo>
                    <a:lnTo>
                      <a:pt x="380" y="150"/>
                    </a:lnTo>
                    <a:lnTo>
                      <a:pt x="380" y="150"/>
                    </a:lnTo>
                    <a:lnTo>
                      <a:pt x="367" y="141"/>
                    </a:lnTo>
                    <a:lnTo>
                      <a:pt x="353" y="132"/>
                    </a:lnTo>
                    <a:lnTo>
                      <a:pt x="343" y="122"/>
                    </a:lnTo>
                    <a:lnTo>
                      <a:pt x="333" y="112"/>
                    </a:lnTo>
                    <a:lnTo>
                      <a:pt x="317" y="95"/>
                    </a:lnTo>
                    <a:lnTo>
                      <a:pt x="308" y="85"/>
                    </a:lnTo>
                    <a:lnTo>
                      <a:pt x="308" y="85"/>
                    </a:lnTo>
                    <a:lnTo>
                      <a:pt x="304" y="82"/>
                    </a:lnTo>
                    <a:lnTo>
                      <a:pt x="302" y="80"/>
                    </a:lnTo>
                    <a:lnTo>
                      <a:pt x="297" y="79"/>
                    </a:lnTo>
                    <a:lnTo>
                      <a:pt x="291" y="77"/>
                    </a:lnTo>
                    <a:lnTo>
                      <a:pt x="266" y="76"/>
                    </a:lnTo>
                    <a:lnTo>
                      <a:pt x="217" y="75"/>
                    </a:lnTo>
                    <a:lnTo>
                      <a:pt x="217" y="75"/>
                    </a:lnTo>
                    <a:lnTo>
                      <a:pt x="202" y="74"/>
                    </a:lnTo>
                    <a:lnTo>
                      <a:pt x="185" y="70"/>
                    </a:lnTo>
                    <a:lnTo>
                      <a:pt x="168" y="67"/>
                    </a:lnTo>
                    <a:lnTo>
                      <a:pt x="150" y="61"/>
                    </a:lnTo>
                    <a:lnTo>
                      <a:pt x="116" y="46"/>
                    </a:lnTo>
                    <a:lnTo>
                      <a:pt x="84" y="32"/>
                    </a:lnTo>
                    <a:lnTo>
                      <a:pt x="54" y="17"/>
                    </a:lnTo>
                    <a:lnTo>
                      <a:pt x="30" y="6"/>
                    </a:lnTo>
                    <a:lnTo>
                      <a:pt x="20" y="3"/>
                    </a:lnTo>
                    <a:lnTo>
                      <a:pt x="13" y="0"/>
                    </a:lnTo>
                    <a:lnTo>
                      <a:pt x="7" y="0"/>
                    </a:lnTo>
                    <a:lnTo>
                      <a:pt x="4" y="2"/>
                    </a:lnTo>
                    <a:lnTo>
                      <a:pt x="3" y="3"/>
                    </a:lnTo>
                    <a:lnTo>
                      <a:pt x="3" y="3"/>
                    </a:lnTo>
                    <a:lnTo>
                      <a:pt x="0" y="10"/>
                    </a:lnTo>
                    <a:lnTo>
                      <a:pt x="0" y="17"/>
                    </a:lnTo>
                    <a:lnTo>
                      <a:pt x="1" y="26"/>
                    </a:lnTo>
                    <a:lnTo>
                      <a:pt x="4" y="33"/>
                    </a:lnTo>
                    <a:lnTo>
                      <a:pt x="9" y="41"/>
                    </a:lnTo>
                    <a:lnTo>
                      <a:pt x="15" y="50"/>
                    </a:lnTo>
                    <a:lnTo>
                      <a:pt x="29" y="65"/>
                    </a:lnTo>
                    <a:lnTo>
                      <a:pt x="29" y="65"/>
                    </a:lnTo>
                    <a:lnTo>
                      <a:pt x="29" y="68"/>
                    </a:lnTo>
                    <a:lnTo>
                      <a:pt x="29" y="68"/>
                    </a:lnTo>
                    <a:lnTo>
                      <a:pt x="45" y="76"/>
                    </a:lnTo>
                    <a:lnTo>
                      <a:pt x="65" y="85"/>
                    </a:lnTo>
                    <a:lnTo>
                      <a:pt x="85" y="92"/>
                    </a:lnTo>
                    <a:lnTo>
                      <a:pt x="107" y="99"/>
                    </a:lnTo>
                    <a:lnTo>
                      <a:pt x="107" y="99"/>
                    </a:lnTo>
                    <a:lnTo>
                      <a:pt x="126" y="103"/>
                    </a:lnTo>
                    <a:lnTo>
                      <a:pt x="144" y="106"/>
                    </a:lnTo>
                    <a:lnTo>
                      <a:pt x="162" y="109"/>
                    </a:lnTo>
                    <a:lnTo>
                      <a:pt x="178" y="110"/>
                    </a:lnTo>
                    <a:lnTo>
                      <a:pt x="208" y="111"/>
                    </a:lnTo>
                    <a:lnTo>
                      <a:pt x="233" y="110"/>
                    </a:lnTo>
                    <a:lnTo>
                      <a:pt x="254" y="106"/>
                    </a:lnTo>
                    <a:lnTo>
                      <a:pt x="268" y="104"/>
                    </a:lnTo>
                    <a:lnTo>
                      <a:pt x="280" y="100"/>
                    </a:lnTo>
                    <a:lnTo>
                      <a:pt x="280" y="100"/>
                    </a:lnTo>
                    <a:lnTo>
                      <a:pt x="281" y="103"/>
                    </a:lnTo>
                    <a:lnTo>
                      <a:pt x="285" y="107"/>
                    </a:lnTo>
                    <a:lnTo>
                      <a:pt x="290" y="113"/>
                    </a:lnTo>
                    <a:lnTo>
                      <a:pt x="299" y="123"/>
                    </a:lnTo>
                    <a:lnTo>
                      <a:pt x="311" y="135"/>
                    </a:lnTo>
                    <a:lnTo>
                      <a:pt x="329" y="150"/>
                    </a:lnTo>
                    <a:lnTo>
                      <a:pt x="352" y="168"/>
                    </a:lnTo>
                    <a:lnTo>
                      <a:pt x="352" y="168"/>
                    </a:lnTo>
                    <a:lnTo>
                      <a:pt x="370" y="178"/>
                    </a:lnTo>
                    <a:lnTo>
                      <a:pt x="386" y="187"/>
                    </a:lnTo>
                    <a:lnTo>
                      <a:pt x="399" y="190"/>
                    </a:lnTo>
                    <a:lnTo>
                      <a:pt x="410" y="192"/>
                    </a:lnTo>
                    <a:lnTo>
                      <a:pt x="420" y="190"/>
                    </a:lnTo>
                    <a:lnTo>
                      <a:pt x="428" y="187"/>
                    </a:lnTo>
                    <a:lnTo>
                      <a:pt x="434" y="183"/>
                    </a:lnTo>
                    <a:lnTo>
                      <a:pt x="439" y="178"/>
                    </a:lnTo>
                    <a:lnTo>
                      <a:pt x="439" y="178"/>
                    </a:lnTo>
                    <a:close/>
                  </a:path>
                </a:pathLst>
              </a:custGeom>
              <a:solidFill>
                <a:srgbClr val="E8AD8B"/>
              </a:solidFill>
              <a:ln>
                <a:noFill/>
              </a:ln>
            </p:spPr>
            <p:txBody>
              <a:bodyPr vert="horz" wrap="square" lIns="121920" tIns="60960" rIns="121920" bIns="60960" numCol="1" anchor="t" anchorCtr="0" compatLnSpc="1">
                <a:normAutofit fontScale="85000" lnSpcReduction="20000"/>
              </a:bodyPr>
              <a:lstStyle/>
              <a:p>
                <a:pPr defTabSz="1219200"/>
                <a:endParaRPr lang="en-US" sz="2400">
                  <a:solidFill>
                    <a:prstClr val="black"/>
                  </a:solidFill>
                  <a:cs typeface="+mn-ea"/>
                  <a:sym typeface="+mn-lt"/>
                </a:endParaRPr>
              </a:p>
            </p:txBody>
          </p:sp>
          <p:sp>
            <p:nvSpPr>
              <p:cNvPr id="116" name="íṥḻiḋe"/>
              <p:cNvSpPr/>
              <p:nvPr/>
            </p:nvSpPr>
            <p:spPr bwMode="auto">
              <a:xfrm>
                <a:off x="3092199" y="4269066"/>
                <a:ext cx="114818" cy="60998"/>
              </a:xfrm>
              <a:custGeom>
                <a:avLst/>
                <a:gdLst>
                  <a:gd name="T0" fmla="*/ 62 w 62"/>
                  <a:gd name="T1" fmla="*/ 33 h 34"/>
                  <a:gd name="T2" fmla="*/ 62 w 62"/>
                  <a:gd name="T3" fmla="*/ 33 h 34"/>
                  <a:gd name="T4" fmla="*/ 44 w 62"/>
                  <a:gd name="T5" fmla="*/ 25 h 34"/>
                  <a:gd name="T6" fmla="*/ 13 w 62"/>
                  <a:gd name="T7" fmla="*/ 9 h 34"/>
                  <a:gd name="T8" fmla="*/ 13 w 62"/>
                  <a:gd name="T9" fmla="*/ 9 h 34"/>
                  <a:gd name="T10" fmla="*/ 0 w 62"/>
                  <a:gd name="T11" fmla="*/ 0 h 34"/>
                  <a:gd name="T12" fmla="*/ 0 w 62"/>
                  <a:gd name="T13" fmla="*/ 0 h 34"/>
                  <a:gd name="T14" fmla="*/ 0 w 62"/>
                  <a:gd name="T15" fmla="*/ 4 h 34"/>
                  <a:gd name="T16" fmla="*/ 0 w 62"/>
                  <a:gd name="T17" fmla="*/ 7 h 34"/>
                  <a:gd name="T18" fmla="*/ 1 w 62"/>
                  <a:gd name="T19" fmla="*/ 11 h 34"/>
                  <a:gd name="T20" fmla="*/ 3 w 62"/>
                  <a:gd name="T21" fmla="*/ 15 h 34"/>
                  <a:gd name="T22" fmla="*/ 3 w 62"/>
                  <a:gd name="T23" fmla="*/ 15 h 34"/>
                  <a:gd name="T24" fmla="*/ 14 w 62"/>
                  <a:gd name="T25" fmla="*/ 22 h 34"/>
                  <a:gd name="T26" fmla="*/ 21 w 62"/>
                  <a:gd name="T27" fmla="*/ 25 h 34"/>
                  <a:gd name="T28" fmla="*/ 30 w 62"/>
                  <a:gd name="T29" fmla="*/ 29 h 34"/>
                  <a:gd name="T30" fmla="*/ 38 w 62"/>
                  <a:gd name="T31" fmla="*/ 33 h 34"/>
                  <a:gd name="T32" fmla="*/ 47 w 62"/>
                  <a:gd name="T33" fmla="*/ 34 h 34"/>
                  <a:gd name="T34" fmla="*/ 55 w 62"/>
                  <a:gd name="T35" fmla="*/ 34 h 34"/>
                  <a:gd name="T36" fmla="*/ 62 w 62"/>
                  <a:gd name="T37" fmla="*/ 33 h 34"/>
                  <a:gd name="T38" fmla="*/ 62 w 62"/>
                  <a:gd name="T3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34">
                    <a:moveTo>
                      <a:pt x="62" y="33"/>
                    </a:moveTo>
                    <a:lnTo>
                      <a:pt x="62" y="33"/>
                    </a:lnTo>
                    <a:lnTo>
                      <a:pt x="44" y="25"/>
                    </a:lnTo>
                    <a:lnTo>
                      <a:pt x="13" y="9"/>
                    </a:lnTo>
                    <a:lnTo>
                      <a:pt x="13" y="9"/>
                    </a:lnTo>
                    <a:lnTo>
                      <a:pt x="0" y="0"/>
                    </a:lnTo>
                    <a:lnTo>
                      <a:pt x="0" y="0"/>
                    </a:lnTo>
                    <a:lnTo>
                      <a:pt x="0" y="4"/>
                    </a:lnTo>
                    <a:lnTo>
                      <a:pt x="0" y="7"/>
                    </a:lnTo>
                    <a:lnTo>
                      <a:pt x="1" y="11"/>
                    </a:lnTo>
                    <a:lnTo>
                      <a:pt x="3" y="15"/>
                    </a:lnTo>
                    <a:lnTo>
                      <a:pt x="3" y="15"/>
                    </a:lnTo>
                    <a:lnTo>
                      <a:pt x="14" y="22"/>
                    </a:lnTo>
                    <a:lnTo>
                      <a:pt x="21" y="25"/>
                    </a:lnTo>
                    <a:lnTo>
                      <a:pt x="30" y="29"/>
                    </a:lnTo>
                    <a:lnTo>
                      <a:pt x="38" y="33"/>
                    </a:lnTo>
                    <a:lnTo>
                      <a:pt x="47" y="34"/>
                    </a:lnTo>
                    <a:lnTo>
                      <a:pt x="55" y="34"/>
                    </a:lnTo>
                    <a:lnTo>
                      <a:pt x="62" y="33"/>
                    </a:lnTo>
                    <a:lnTo>
                      <a:pt x="62" y="33"/>
                    </a:lnTo>
                    <a:close/>
                  </a:path>
                </a:pathLst>
              </a:custGeom>
              <a:solidFill>
                <a:schemeClr val="bg1">
                  <a:lumMod val="8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2400">
                  <a:solidFill>
                    <a:prstClr val="black"/>
                  </a:solidFill>
                  <a:cs typeface="+mn-ea"/>
                  <a:sym typeface="+mn-lt"/>
                </a:endParaRPr>
              </a:p>
            </p:txBody>
          </p:sp>
          <p:sp>
            <p:nvSpPr>
              <p:cNvPr id="117" name="íSḷíḑè"/>
              <p:cNvSpPr/>
              <p:nvPr/>
            </p:nvSpPr>
            <p:spPr bwMode="auto">
              <a:xfrm>
                <a:off x="2457108" y="4114779"/>
                <a:ext cx="889843" cy="473626"/>
              </a:xfrm>
              <a:custGeom>
                <a:avLst/>
                <a:gdLst>
                  <a:gd name="T0" fmla="*/ 2 w 496"/>
                  <a:gd name="T1" fmla="*/ 4 h 265"/>
                  <a:gd name="T2" fmla="*/ 11 w 496"/>
                  <a:gd name="T3" fmla="*/ 0 h 265"/>
                  <a:gd name="T4" fmla="*/ 23 w 496"/>
                  <a:gd name="T5" fmla="*/ 0 h 265"/>
                  <a:gd name="T6" fmla="*/ 53 w 496"/>
                  <a:gd name="T7" fmla="*/ 14 h 265"/>
                  <a:gd name="T8" fmla="*/ 100 w 496"/>
                  <a:gd name="T9" fmla="*/ 34 h 265"/>
                  <a:gd name="T10" fmla="*/ 150 w 496"/>
                  <a:gd name="T11" fmla="*/ 50 h 265"/>
                  <a:gd name="T12" fmla="*/ 170 w 496"/>
                  <a:gd name="T13" fmla="*/ 53 h 265"/>
                  <a:gd name="T14" fmla="*/ 236 w 496"/>
                  <a:gd name="T15" fmla="*/ 65 h 265"/>
                  <a:gd name="T16" fmla="*/ 272 w 496"/>
                  <a:gd name="T17" fmla="*/ 69 h 265"/>
                  <a:gd name="T18" fmla="*/ 292 w 496"/>
                  <a:gd name="T19" fmla="*/ 68 h 265"/>
                  <a:gd name="T20" fmla="*/ 306 w 496"/>
                  <a:gd name="T21" fmla="*/ 65 h 265"/>
                  <a:gd name="T22" fmla="*/ 315 w 496"/>
                  <a:gd name="T23" fmla="*/ 72 h 265"/>
                  <a:gd name="T24" fmla="*/ 345 w 496"/>
                  <a:gd name="T25" fmla="*/ 105 h 265"/>
                  <a:gd name="T26" fmla="*/ 377 w 496"/>
                  <a:gd name="T27" fmla="*/ 141 h 265"/>
                  <a:gd name="T28" fmla="*/ 403 w 496"/>
                  <a:gd name="T29" fmla="*/ 164 h 265"/>
                  <a:gd name="T30" fmla="*/ 434 w 496"/>
                  <a:gd name="T31" fmla="*/ 185 h 265"/>
                  <a:gd name="T32" fmla="*/ 468 w 496"/>
                  <a:gd name="T33" fmla="*/ 198 h 265"/>
                  <a:gd name="T34" fmla="*/ 487 w 496"/>
                  <a:gd name="T35" fmla="*/ 201 h 265"/>
                  <a:gd name="T36" fmla="*/ 493 w 496"/>
                  <a:gd name="T37" fmla="*/ 210 h 265"/>
                  <a:gd name="T38" fmla="*/ 496 w 496"/>
                  <a:gd name="T39" fmla="*/ 221 h 265"/>
                  <a:gd name="T40" fmla="*/ 493 w 496"/>
                  <a:gd name="T41" fmla="*/ 234 h 265"/>
                  <a:gd name="T42" fmla="*/ 486 w 496"/>
                  <a:gd name="T43" fmla="*/ 246 h 265"/>
                  <a:gd name="T44" fmla="*/ 474 w 496"/>
                  <a:gd name="T45" fmla="*/ 256 h 265"/>
                  <a:gd name="T46" fmla="*/ 457 w 496"/>
                  <a:gd name="T47" fmla="*/ 263 h 265"/>
                  <a:gd name="T48" fmla="*/ 434 w 496"/>
                  <a:gd name="T49" fmla="*/ 265 h 265"/>
                  <a:gd name="T50" fmla="*/ 408 w 496"/>
                  <a:gd name="T51" fmla="*/ 262 h 265"/>
                  <a:gd name="T52" fmla="*/ 393 w 496"/>
                  <a:gd name="T53" fmla="*/ 257 h 265"/>
                  <a:gd name="T54" fmla="*/ 368 w 496"/>
                  <a:gd name="T55" fmla="*/ 247 h 265"/>
                  <a:gd name="T56" fmla="*/ 345 w 496"/>
                  <a:gd name="T57" fmla="*/ 236 h 265"/>
                  <a:gd name="T58" fmla="*/ 326 w 496"/>
                  <a:gd name="T59" fmla="*/ 222 h 265"/>
                  <a:gd name="T60" fmla="*/ 310 w 496"/>
                  <a:gd name="T61" fmla="*/ 208 h 265"/>
                  <a:gd name="T62" fmla="*/ 297 w 496"/>
                  <a:gd name="T63" fmla="*/ 189 h 265"/>
                  <a:gd name="T64" fmla="*/ 286 w 496"/>
                  <a:gd name="T65" fmla="*/ 171 h 265"/>
                  <a:gd name="T66" fmla="*/ 274 w 496"/>
                  <a:gd name="T67" fmla="*/ 140 h 265"/>
                  <a:gd name="T68" fmla="*/ 262 w 496"/>
                  <a:gd name="T69" fmla="*/ 144 h 265"/>
                  <a:gd name="T70" fmla="*/ 235 w 496"/>
                  <a:gd name="T71" fmla="*/ 149 h 265"/>
                  <a:gd name="T72" fmla="*/ 188 w 496"/>
                  <a:gd name="T73" fmla="*/ 152 h 265"/>
                  <a:gd name="T74" fmla="*/ 136 w 496"/>
                  <a:gd name="T75" fmla="*/ 150 h 265"/>
                  <a:gd name="T76" fmla="*/ 103 w 496"/>
                  <a:gd name="T77" fmla="*/ 144 h 265"/>
                  <a:gd name="T78" fmla="*/ 73 w 496"/>
                  <a:gd name="T79" fmla="*/ 135 h 265"/>
                  <a:gd name="T80" fmla="*/ 49 w 496"/>
                  <a:gd name="T81" fmla="*/ 123 h 265"/>
                  <a:gd name="T82" fmla="*/ 38 w 496"/>
                  <a:gd name="T83" fmla="*/ 116 h 265"/>
                  <a:gd name="T84" fmla="*/ 23 w 496"/>
                  <a:gd name="T85" fmla="*/ 100 h 265"/>
                  <a:gd name="T86" fmla="*/ 12 w 496"/>
                  <a:gd name="T87" fmla="*/ 82 h 265"/>
                  <a:gd name="T88" fmla="*/ 5 w 496"/>
                  <a:gd name="T89" fmla="*/ 64 h 265"/>
                  <a:gd name="T90" fmla="*/ 0 w 496"/>
                  <a:gd name="T91" fmla="*/ 29 h 265"/>
                  <a:gd name="T92" fmla="*/ 2 w 496"/>
                  <a:gd name="T93" fmla="*/ 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6" h="265">
                    <a:moveTo>
                      <a:pt x="2" y="4"/>
                    </a:moveTo>
                    <a:lnTo>
                      <a:pt x="2" y="4"/>
                    </a:lnTo>
                    <a:lnTo>
                      <a:pt x="6" y="2"/>
                    </a:lnTo>
                    <a:lnTo>
                      <a:pt x="11" y="0"/>
                    </a:lnTo>
                    <a:lnTo>
                      <a:pt x="17" y="0"/>
                    </a:lnTo>
                    <a:lnTo>
                      <a:pt x="23" y="0"/>
                    </a:lnTo>
                    <a:lnTo>
                      <a:pt x="36" y="5"/>
                    </a:lnTo>
                    <a:lnTo>
                      <a:pt x="53" y="14"/>
                    </a:lnTo>
                    <a:lnTo>
                      <a:pt x="74" y="23"/>
                    </a:lnTo>
                    <a:lnTo>
                      <a:pt x="100" y="34"/>
                    </a:lnTo>
                    <a:lnTo>
                      <a:pt x="131" y="44"/>
                    </a:lnTo>
                    <a:lnTo>
                      <a:pt x="150" y="50"/>
                    </a:lnTo>
                    <a:lnTo>
                      <a:pt x="170" y="53"/>
                    </a:lnTo>
                    <a:lnTo>
                      <a:pt x="170" y="53"/>
                    </a:lnTo>
                    <a:lnTo>
                      <a:pt x="207" y="61"/>
                    </a:lnTo>
                    <a:lnTo>
                      <a:pt x="236" y="65"/>
                    </a:lnTo>
                    <a:lnTo>
                      <a:pt x="256" y="68"/>
                    </a:lnTo>
                    <a:lnTo>
                      <a:pt x="272" y="69"/>
                    </a:lnTo>
                    <a:lnTo>
                      <a:pt x="284" y="68"/>
                    </a:lnTo>
                    <a:lnTo>
                      <a:pt x="292" y="68"/>
                    </a:lnTo>
                    <a:lnTo>
                      <a:pt x="306" y="65"/>
                    </a:lnTo>
                    <a:lnTo>
                      <a:pt x="306" y="65"/>
                    </a:lnTo>
                    <a:lnTo>
                      <a:pt x="310" y="68"/>
                    </a:lnTo>
                    <a:lnTo>
                      <a:pt x="315" y="72"/>
                    </a:lnTo>
                    <a:lnTo>
                      <a:pt x="328" y="86"/>
                    </a:lnTo>
                    <a:lnTo>
                      <a:pt x="345" y="105"/>
                    </a:lnTo>
                    <a:lnTo>
                      <a:pt x="366" y="129"/>
                    </a:lnTo>
                    <a:lnTo>
                      <a:pt x="377" y="141"/>
                    </a:lnTo>
                    <a:lnTo>
                      <a:pt x="390" y="153"/>
                    </a:lnTo>
                    <a:lnTo>
                      <a:pt x="403" y="164"/>
                    </a:lnTo>
                    <a:lnTo>
                      <a:pt x="419" y="175"/>
                    </a:lnTo>
                    <a:lnTo>
                      <a:pt x="434" y="185"/>
                    </a:lnTo>
                    <a:lnTo>
                      <a:pt x="451" y="192"/>
                    </a:lnTo>
                    <a:lnTo>
                      <a:pt x="468" y="198"/>
                    </a:lnTo>
                    <a:lnTo>
                      <a:pt x="487" y="201"/>
                    </a:lnTo>
                    <a:lnTo>
                      <a:pt x="487" y="201"/>
                    </a:lnTo>
                    <a:lnTo>
                      <a:pt x="491" y="205"/>
                    </a:lnTo>
                    <a:lnTo>
                      <a:pt x="493" y="210"/>
                    </a:lnTo>
                    <a:lnTo>
                      <a:pt x="496" y="216"/>
                    </a:lnTo>
                    <a:lnTo>
                      <a:pt x="496" y="221"/>
                    </a:lnTo>
                    <a:lnTo>
                      <a:pt x="495" y="228"/>
                    </a:lnTo>
                    <a:lnTo>
                      <a:pt x="493" y="234"/>
                    </a:lnTo>
                    <a:lnTo>
                      <a:pt x="490" y="240"/>
                    </a:lnTo>
                    <a:lnTo>
                      <a:pt x="486" y="246"/>
                    </a:lnTo>
                    <a:lnTo>
                      <a:pt x="480" y="251"/>
                    </a:lnTo>
                    <a:lnTo>
                      <a:pt x="474" y="256"/>
                    </a:lnTo>
                    <a:lnTo>
                      <a:pt x="466" y="259"/>
                    </a:lnTo>
                    <a:lnTo>
                      <a:pt x="457" y="263"/>
                    </a:lnTo>
                    <a:lnTo>
                      <a:pt x="446" y="264"/>
                    </a:lnTo>
                    <a:lnTo>
                      <a:pt x="434" y="265"/>
                    </a:lnTo>
                    <a:lnTo>
                      <a:pt x="422" y="264"/>
                    </a:lnTo>
                    <a:lnTo>
                      <a:pt x="408" y="262"/>
                    </a:lnTo>
                    <a:lnTo>
                      <a:pt x="408" y="262"/>
                    </a:lnTo>
                    <a:lnTo>
                      <a:pt x="393" y="257"/>
                    </a:lnTo>
                    <a:lnTo>
                      <a:pt x="380" y="252"/>
                    </a:lnTo>
                    <a:lnTo>
                      <a:pt x="368" y="247"/>
                    </a:lnTo>
                    <a:lnTo>
                      <a:pt x="356" y="242"/>
                    </a:lnTo>
                    <a:lnTo>
                      <a:pt x="345" y="236"/>
                    </a:lnTo>
                    <a:lnTo>
                      <a:pt x="336" y="229"/>
                    </a:lnTo>
                    <a:lnTo>
                      <a:pt x="326" y="222"/>
                    </a:lnTo>
                    <a:lnTo>
                      <a:pt x="318" y="215"/>
                    </a:lnTo>
                    <a:lnTo>
                      <a:pt x="310" y="208"/>
                    </a:lnTo>
                    <a:lnTo>
                      <a:pt x="303" y="199"/>
                    </a:lnTo>
                    <a:lnTo>
                      <a:pt x="297" y="189"/>
                    </a:lnTo>
                    <a:lnTo>
                      <a:pt x="291" y="181"/>
                    </a:lnTo>
                    <a:lnTo>
                      <a:pt x="286" y="171"/>
                    </a:lnTo>
                    <a:lnTo>
                      <a:pt x="281" y="161"/>
                    </a:lnTo>
                    <a:lnTo>
                      <a:pt x="274" y="140"/>
                    </a:lnTo>
                    <a:lnTo>
                      <a:pt x="274" y="140"/>
                    </a:lnTo>
                    <a:lnTo>
                      <a:pt x="262" y="144"/>
                    </a:lnTo>
                    <a:lnTo>
                      <a:pt x="249" y="146"/>
                    </a:lnTo>
                    <a:lnTo>
                      <a:pt x="235" y="149"/>
                    </a:lnTo>
                    <a:lnTo>
                      <a:pt x="220" y="151"/>
                    </a:lnTo>
                    <a:lnTo>
                      <a:pt x="188" y="152"/>
                    </a:lnTo>
                    <a:lnTo>
                      <a:pt x="153" y="151"/>
                    </a:lnTo>
                    <a:lnTo>
                      <a:pt x="136" y="150"/>
                    </a:lnTo>
                    <a:lnTo>
                      <a:pt x="120" y="147"/>
                    </a:lnTo>
                    <a:lnTo>
                      <a:pt x="103" y="144"/>
                    </a:lnTo>
                    <a:lnTo>
                      <a:pt x="88" y="140"/>
                    </a:lnTo>
                    <a:lnTo>
                      <a:pt x="73" y="135"/>
                    </a:lnTo>
                    <a:lnTo>
                      <a:pt x="60" y="129"/>
                    </a:lnTo>
                    <a:lnTo>
                      <a:pt x="49" y="123"/>
                    </a:lnTo>
                    <a:lnTo>
                      <a:pt x="38" y="116"/>
                    </a:lnTo>
                    <a:lnTo>
                      <a:pt x="38" y="116"/>
                    </a:lnTo>
                    <a:lnTo>
                      <a:pt x="30" y="109"/>
                    </a:lnTo>
                    <a:lnTo>
                      <a:pt x="23" y="100"/>
                    </a:lnTo>
                    <a:lnTo>
                      <a:pt x="17" y="92"/>
                    </a:lnTo>
                    <a:lnTo>
                      <a:pt x="12" y="82"/>
                    </a:lnTo>
                    <a:lnTo>
                      <a:pt x="7" y="73"/>
                    </a:lnTo>
                    <a:lnTo>
                      <a:pt x="5" y="64"/>
                    </a:lnTo>
                    <a:lnTo>
                      <a:pt x="1" y="46"/>
                    </a:lnTo>
                    <a:lnTo>
                      <a:pt x="0" y="29"/>
                    </a:lnTo>
                    <a:lnTo>
                      <a:pt x="1" y="16"/>
                    </a:lnTo>
                    <a:lnTo>
                      <a:pt x="2" y="4"/>
                    </a:lnTo>
                    <a:lnTo>
                      <a:pt x="2" y="4"/>
                    </a:lnTo>
                    <a:close/>
                  </a:path>
                </a:pathLst>
              </a:custGeom>
              <a:solidFill>
                <a:srgbClr val="E8AD8B"/>
              </a:solidFill>
              <a:ln>
                <a:noFill/>
              </a:ln>
            </p:spPr>
            <p:txBody>
              <a:bodyPr vert="horz" wrap="square" lIns="121920" tIns="60960" rIns="121920" bIns="60960" numCol="1" anchor="t" anchorCtr="0" compatLnSpc="1">
                <a:normAutofit/>
              </a:bodyPr>
              <a:lstStyle/>
              <a:p>
                <a:pPr defTabSz="1219200"/>
                <a:endParaRPr lang="en-US" sz="2400">
                  <a:solidFill>
                    <a:prstClr val="black"/>
                  </a:solidFill>
                  <a:cs typeface="+mn-ea"/>
                  <a:sym typeface="+mn-lt"/>
                </a:endParaRPr>
              </a:p>
            </p:txBody>
          </p:sp>
          <p:sp>
            <p:nvSpPr>
              <p:cNvPr id="118" name="ïṣ1íḑè"/>
              <p:cNvSpPr/>
              <p:nvPr/>
            </p:nvSpPr>
            <p:spPr bwMode="auto">
              <a:xfrm>
                <a:off x="1172577" y="4340827"/>
                <a:ext cx="337279" cy="627914"/>
              </a:xfrm>
              <a:custGeom>
                <a:avLst/>
                <a:gdLst>
                  <a:gd name="T0" fmla="*/ 58 w 186"/>
                  <a:gd name="T1" fmla="*/ 1 h 350"/>
                  <a:gd name="T2" fmla="*/ 136 w 186"/>
                  <a:gd name="T3" fmla="*/ 0 h 350"/>
                  <a:gd name="T4" fmla="*/ 136 w 186"/>
                  <a:gd name="T5" fmla="*/ 0 h 350"/>
                  <a:gd name="T6" fmla="*/ 139 w 186"/>
                  <a:gd name="T7" fmla="*/ 6 h 350"/>
                  <a:gd name="T8" fmla="*/ 148 w 186"/>
                  <a:gd name="T9" fmla="*/ 24 h 350"/>
                  <a:gd name="T10" fmla="*/ 153 w 186"/>
                  <a:gd name="T11" fmla="*/ 37 h 350"/>
                  <a:gd name="T12" fmla="*/ 159 w 186"/>
                  <a:gd name="T13" fmla="*/ 53 h 350"/>
                  <a:gd name="T14" fmla="*/ 165 w 186"/>
                  <a:gd name="T15" fmla="*/ 71 h 350"/>
                  <a:gd name="T16" fmla="*/ 171 w 186"/>
                  <a:gd name="T17" fmla="*/ 93 h 350"/>
                  <a:gd name="T18" fmla="*/ 177 w 186"/>
                  <a:gd name="T19" fmla="*/ 115 h 350"/>
                  <a:gd name="T20" fmla="*/ 180 w 186"/>
                  <a:gd name="T21" fmla="*/ 142 h 350"/>
                  <a:gd name="T22" fmla="*/ 184 w 186"/>
                  <a:gd name="T23" fmla="*/ 170 h 350"/>
                  <a:gd name="T24" fmla="*/ 186 w 186"/>
                  <a:gd name="T25" fmla="*/ 201 h 350"/>
                  <a:gd name="T26" fmla="*/ 186 w 186"/>
                  <a:gd name="T27" fmla="*/ 233 h 350"/>
                  <a:gd name="T28" fmla="*/ 184 w 186"/>
                  <a:gd name="T29" fmla="*/ 268 h 350"/>
                  <a:gd name="T30" fmla="*/ 180 w 186"/>
                  <a:gd name="T31" fmla="*/ 306 h 350"/>
                  <a:gd name="T32" fmla="*/ 173 w 186"/>
                  <a:gd name="T33" fmla="*/ 344 h 350"/>
                  <a:gd name="T34" fmla="*/ 173 w 186"/>
                  <a:gd name="T35" fmla="*/ 344 h 350"/>
                  <a:gd name="T36" fmla="*/ 132 w 186"/>
                  <a:gd name="T37" fmla="*/ 345 h 350"/>
                  <a:gd name="T38" fmla="*/ 91 w 186"/>
                  <a:gd name="T39" fmla="*/ 348 h 350"/>
                  <a:gd name="T40" fmla="*/ 48 w 186"/>
                  <a:gd name="T41" fmla="*/ 350 h 350"/>
                  <a:gd name="T42" fmla="*/ 48 w 186"/>
                  <a:gd name="T43" fmla="*/ 350 h 350"/>
                  <a:gd name="T44" fmla="*/ 45 w 186"/>
                  <a:gd name="T45" fmla="*/ 348 h 350"/>
                  <a:gd name="T46" fmla="*/ 38 w 186"/>
                  <a:gd name="T47" fmla="*/ 339 h 350"/>
                  <a:gd name="T48" fmla="*/ 30 w 186"/>
                  <a:gd name="T49" fmla="*/ 325 h 350"/>
                  <a:gd name="T50" fmla="*/ 19 w 186"/>
                  <a:gd name="T51" fmla="*/ 306 h 350"/>
                  <a:gd name="T52" fmla="*/ 14 w 186"/>
                  <a:gd name="T53" fmla="*/ 294 h 350"/>
                  <a:gd name="T54" fmla="*/ 11 w 186"/>
                  <a:gd name="T55" fmla="*/ 280 h 350"/>
                  <a:gd name="T56" fmla="*/ 6 w 186"/>
                  <a:gd name="T57" fmla="*/ 265 h 350"/>
                  <a:gd name="T58" fmla="*/ 3 w 186"/>
                  <a:gd name="T59" fmla="*/ 248 h 350"/>
                  <a:gd name="T60" fmla="*/ 1 w 186"/>
                  <a:gd name="T61" fmla="*/ 230 h 350"/>
                  <a:gd name="T62" fmla="*/ 0 w 186"/>
                  <a:gd name="T63" fmla="*/ 209 h 350"/>
                  <a:gd name="T64" fmla="*/ 0 w 186"/>
                  <a:gd name="T65" fmla="*/ 188 h 350"/>
                  <a:gd name="T66" fmla="*/ 2 w 186"/>
                  <a:gd name="T67" fmla="*/ 165 h 350"/>
                  <a:gd name="T68" fmla="*/ 2 w 186"/>
                  <a:gd name="T69" fmla="*/ 165 h 350"/>
                  <a:gd name="T70" fmla="*/ 5 w 186"/>
                  <a:gd name="T71" fmla="*/ 142 h 350"/>
                  <a:gd name="T72" fmla="*/ 8 w 186"/>
                  <a:gd name="T73" fmla="*/ 120 h 350"/>
                  <a:gd name="T74" fmla="*/ 12 w 186"/>
                  <a:gd name="T75" fmla="*/ 102 h 350"/>
                  <a:gd name="T76" fmla="*/ 17 w 186"/>
                  <a:gd name="T77" fmla="*/ 85 h 350"/>
                  <a:gd name="T78" fmla="*/ 26 w 186"/>
                  <a:gd name="T79" fmla="*/ 56 h 350"/>
                  <a:gd name="T80" fmla="*/ 35 w 186"/>
                  <a:gd name="T81" fmla="*/ 35 h 350"/>
                  <a:gd name="T82" fmla="*/ 43 w 186"/>
                  <a:gd name="T83" fmla="*/ 19 h 350"/>
                  <a:gd name="T84" fmla="*/ 50 w 186"/>
                  <a:gd name="T85" fmla="*/ 8 h 350"/>
                  <a:gd name="T86" fmla="*/ 58 w 186"/>
                  <a:gd name="T87" fmla="*/ 1 h 350"/>
                  <a:gd name="T88" fmla="*/ 58 w 186"/>
                  <a:gd name="T89" fmla="*/ 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 h="350">
                    <a:moveTo>
                      <a:pt x="58" y="1"/>
                    </a:moveTo>
                    <a:lnTo>
                      <a:pt x="136" y="0"/>
                    </a:lnTo>
                    <a:lnTo>
                      <a:pt x="136" y="0"/>
                    </a:lnTo>
                    <a:lnTo>
                      <a:pt x="139" y="6"/>
                    </a:lnTo>
                    <a:lnTo>
                      <a:pt x="148" y="24"/>
                    </a:lnTo>
                    <a:lnTo>
                      <a:pt x="153" y="37"/>
                    </a:lnTo>
                    <a:lnTo>
                      <a:pt x="159" y="53"/>
                    </a:lnTo>
                    <a:lnTo>
                      <a:pt x="165" y="71"/>
                    </a:lnTo>
                    <a:lnTo>
                      <a:pt x="171" y="93"/>
                    </a:lnTo>
                    <a:lnTo>
                      <a:pt x="177" y="115"/>
                    </a:lnTo>
                    <a:lnTo>
                      <a:pt x="180" y="142"/>
                    </a:lnTo>
                    <a:lnTo>
                      <a:pt x="184" y="170"/>
                    </a:lnTo>
                    <a:lnTo>
                      <a:pt x="186" y="201"/>
                    </a:lnTo>
                    <a:lnTo>
                      <a:pt x="186" y="233"/>
                    </a:lnTo>
                    <a:lnTo>
                      <a:pt x="184" y="268"/>
                    </a:lnTo>
                    <a:lnTo>
                      <a:pt x="180" y="306"/>
                    </a:lnTo>
                    <a:lnTo>
                      <a:pt x="173" y="344"/>
                    </a:lnTo>
                    <a:lnTo>
                      <a:pt x="173" y="344"/>
                    </a:lnTo>
                    <a:lnTo>
                      <a:pt x="132" y="345"/>
                    </a:lnTo>
                    <a:lnTo>
                      <a:pt x="91" y="348"/>
                    </a:lnTo>
                    <a:lnTo>
                      <a:pt x="48" y="350"/>
                    </a:lnTo>
                    <a:lnTo>
                      <a:pt x="48" y="350"/>
                    </a:lnTo>
                    <a:lnTo>
                      <a:pt x="45" y="348"/>
                    </a:lnTo>
                    <a:lnTo>
                      <a:pt x="38" y="339"/>
                    </a:lnTo>
                    <a:lnTo>
                      <a:pt x="30" y="325"/>
                    </a:lnTo>
                    <a:lnTo>
                      <a:pt x="19" y="306"/>
                    </a:lnTo>
                    <a:lnTo>
                      <a:pt x="14" y="294"/>
                    </a:lnTo>
                    <a:lnTo>
                      <a:pt x="11" y="280"/>
                    </a:lnTo>
                    <a:lnTo>
                      <a:pt x="6" y="265"/>
                    </a:lnTo>
                    <a:lnTo>
                      <a:pt x="3" y="248"/>
                    </a:lnTo>
                    <a:lnTo>
                      <a:pt x="1" y="230"/>
                    </a:lnTo>
                    <a:lnTo>
                      <a:pt x="0" y="209"/>
                    </a:lnTo>
                    <a:lnTo>
                      <a:pt x="0" y="188"/>
                    </a:lnTo>
                    <a:lnTo>
                      <a:pt x="2" y="165"/>
                    </a:lnTo>
                    <a:lnTo>
                      <a:pt x="2" y="165"/>
                    </a:lnTo>
                    <a:lnTo>
                      <a:pt x="5" y="142"/>
                    </a:lnTo>
                    <a:lnTo>
                      <a:pt x="8" y="120"/>
                    </a:lnTo>
                    <a:lnTo>
                      <a:pt x="12" y="102"/>
                    </a:lnTo>
                    <a:lnTo>
                      <a:pt x="17" y="85"/>
                    </a:lnTo>
                    <a:lnTo>
                      <a:pt x="26" y="56"/>
                    </a:lnTo>
                    <a:lnTo>
                      <a:pt x="35" y="35"/>
                    </a:lnTo>
                    <a:lnTo>
                      <a:pt x="43" y="19"/>
                    </a:lnTo>
                    <a:lnTo>
                      <a:pt x="50" y="8"/>
                    </a:lnTo>
                    <a:lnTo>
                      <a:pt x="58" y="1"/>
                    </a:lnTo>
                    <a:lnTo>
                      <a:pt x="58" y="1"/>
                    </a:lnTo>
                    <a:close/>
                  </a:path>
                </a:pathLst>
              </a:custGeom>
              <a:solidFill>
                <a:srgbClr val="C6A799"/>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p>
                <a:pPr defTabSz="1219200"/>
                <a:endParaRPr lang="en-US" sz="2400">
                  <a:solidFill>
                    <a:prstClr val="black"/>
                  </a:solidFill>
                  <a:cs typeface="+mn-ea"/>
                  <a:sym typeface="+mn-lt"/>
                </a:endParaRPr>
              </a:p>
            </p:txBody>
          </p:sp>
          <p:sp>
            <p:nvSpPr>
              <p:cNvPr id="119" name="ísḷïḍè"/>
              <p:cNvSpPr/>
              <p:nvPr/>
            </p:nvSpPr>
            <p:spPr bwMode="auto">
              <a:xfrm>
                <a:off x="1269456" y="3978433"/>
                <a:ext cx="1528521" cy="1015427"/>
              </a:xfrm>
              <a:custGeom>
                <a:avLst/>
                <a:gdLst>
                  <a:gd name="T0" fmla="*/ 783 w 852"/>
                  <a:gd name="T1" fmla="*/ 426 h 566"/>
                  <a:gd name="T2" fmla="*/ 742 w 852"/>
                  <a:gd name="T3" fmla="*/ 420 h 566"/>
                  <a:gd name="T4" fmla="*/ 686 w 852"/>
                  <a:gd name="T5" fmla="*/ 425 h 566"/>
                  <a:gd name="T6" fmla="*/ 612 w 852"/>
                  <a:gd name="T7" fmla="*/ 446 h 566"/>
                  <a:gd name="T8" fmla="*/ 588 w 852"/>
                  <a:gd name="T9" fmla="*/ 451 h 566"/>
                  <a:gd name="T10" fmla="*/ 561 w 852"/>
                  <a:gd name="T11" fmla="*/ 434 h 566"/>
                  <a:gd name="T12" fmla="*/ 535 w 852"/>
                  <a:gd name="T13" fmla="*/ 408 h 566"/>
                  <a:gd name="T14" fmla="*/ 558 w 852"/>
                  <a:gd name="T15" fmla="*/ 398 h 566"/>
                  <a:gd name="T16" fmla="*/ 618 w 852"/>
                  <a:gd name="T17" fmla="*/ 385 h 566"/>
                  <a:gd name="T18" fmla="*/ 666 w 852"/>
                  <a:gd name="T19" fmla="*/ 357 h 566"/>
                  <a:gd name="T20" fmla="*/ 686 w 852"/>
                  <a:gd name="T21" fmla="*/ 342 h 566"/>
                  <a:gd name="T22" fmla="*/ 703 w 852"/>
                  <a:gd name="T23" fmla="*/ 316 h 566"/>
                  <a:gd name="T24" fmla="*/ 707 w 852"/>
                  <a:gd name="T25" fmla="*/ 313 h 566"/>
                  <a:gd name="T26" fmla="*/ 725 w 852"/>
                  <a:gd name="T27" fmla="*/ 286 h 566"/>
                  <a:gd name="T28" fmla="*/ 745 w 852"/>
                  <a:gd name="T29" fmla="*/ 248 h 566"/>
                  <a:gd name="T30" fmla="*/ 748 w 852"/>
                  <a:gd name="T31" fmla="*/ 231 h 566"/>
                  <a:gd name="T32" fmla="*/ 747 w 852"/>
                  <a:gd name="T33" fmla="*/ 203 h 566"/>
                  <a:gd name="T34" fmla="*/ 731 w 852"/>
                  <a:gd name="T35" fmla="*/ 168 h 566"/>
                  <a:gd name="T36" fmla="*/ 717 w 852"/>
                  <a:gd name="T37" fmla="*/ 143 h 566"/>
                  <a:gd name="T38" fmla="*/ 709 w 852"/>
                  <a:gd name="T39" fmla="*/ 109 h 566"/>
                  <a:gd name="T40" fmla="*/ 697 w 852"/>
                  <a:gd name="T41" fmla="*/ 46 h 566"/>
                  <a:gd name="T42" fmla="*/ 683 w 852"/>
                  <a:gd name="T43" fmla="*/ 19 h 566"/>
                  <a:gd name="T44" fmla="*/ 660 w 852"/>
                  <a:gd name="T45" fmla="*/ 1 h 566"/>
                  <a:gd name="T46" fmla="*/ 646 w 852"/>
                  <a:gd name="T47" fmla="*/ 0 h 566"/>
                  <a:gd name="T48" fmla="*/ 627 w 852"/>
                  <a:gd name="T49" fmla="*/ 12 h 566"/>
                  <a:gd name="T50" fmla="*/ 567 w 852"/>
                  <a:gd name="T51" fmla="*/ 60 h 566"/>
                  <a:gd name="T52" fmla="*/ 508 w 852"/>
                  <a:gd name="T53" fmla="*/ 95 h 566"/>
                  <a:gd name="T54" fmla="*/ 397 w 852"/>
                  <a:gd name="T55" fmla="*/ 147 h 566"/>
                  <a:gd name="T56" fmla="*/ 262 w 852"/>
                  <a:gd name="T57" fmla="*/ 198 h 566"/>
                  <a:gd name="T58" fmla="*/ 195 w 852"/>
                  <a:gd name="T59" fmla="*/ 218 h 566"/>
                  <a:gd name="T60" fmla="*/ 141 w 852"/>
                  <a:gd name="T61" fmla="*/ 226 h 566"/>
                  <a:gd name="T62" fmla="*/ 69 w 852"/>
                  <a:gd name="T63" fmla="*/ 224 h 566"/>
                  <a:gd name="T64" fmla="*/ 53 w 852"/>
                  <a:gd name="T65" fmla="*/ 221 h 566"/>
                  <a:gd name="T66" fmla="*/ 33 w 852"/>
                  <a:gd name="T67" fmla="*/ 242 h 566"/>
                  <a:gd name="T68" fmla="*/ 18 w 852"/>
                  <a:gd name="T69" fmla="*/ 273 h 566"/>
                  <a:gd name="T70" fmla="*/ 6 w 852"/>
                  <a:gd name="T71" fmla="*/ 321 h 566"/>
                  <a:gd name="T72" fmla="*/ 0 w 852"/>
                  <a:gd name="T73" fmla="*/ 393 h 566"/>
                  <a:gd name="T74" fmla="*/ 2 w 852"/>
                  <a:gd name="T75" fmla="*/ 419 h 566"/>
                  <a:gd name="T76" fmla="*/ 13 w 852"/>
                  <a:gd name="T77" fmla="*/ 457 h 566"/>
                  <a:gd name="T78" fmla="*/ 35 w 852"/>
                  <a:gd name="T79" fmla="*/ 491 h 566"/>
                  <a:gd name="T80" fmla="*/ 43 w 852"/>
                  <a:gd name="T81" fmla="*/ 496 h 566"/>
                  <a:gd name="T82" fmla="*/ 98 w 852"/>
                  <a:gd name="T83" fmla="*/ 485 h 566"/>
                  <a:gd name="T84" fmla="*/ 202 w 852"/>
                  <a:gd name="T85" fmla="*/ 475 h 566"/>
                  <a:gd name="T86" fmla="*/ 246 w 852"/>
                  <a:gd name="T87" fmla="*/ 478 h 566"/>
                  <a:gd name="T88" fmla="*/ 267 w 852"/>
                  <a:gd name="T89" fmla="*/ 487 h 566"/>
                  <a:gd name="T90" fmla="*/ 311 w 852"/>
                  <a:gd name="T91" fmla="*/ 511 h 566"/>
                  <a:gd name="T92" fmla="*/ 372 w 852"/>
                  <a:gd name="T93" fmla="*/ 535 h 566"/>
                  <a:gd name="T94" fmla="*/ 441 w 852"/>
                  <a:gd name="T95" fmla="*/ 555 h 566"/>
                  <a:gd name="T96" fmla="*/ 510 w 852"/>
                  <a:gd name="T97" fmla="*/ 566 h 566"/>
                  <a:gd name="T98" fmla="*/ 570 w 852"/>
                  <a:gd name="T99" fmla="*/ 561 h 566"/>
                  <a:gd name="T100" fmla="*/ 603 w 852"/>
                  <a:gd name="T101" fmla="*/ 544 h 566"/>
                  <a:gd name="T102" fmla="*/ 665 w 852"/>
                  <a:gd name="T103" fmla="*/ 528 h 566"/>
                  <a:gd name="T104" fmla="*/ 775 w 852"/>
                  <a:gd name="T105" fmla="*/ 517 h 566"/>
                  <a:gd name="T106" fmla="*/ 841 w 852"/>
                  <a:gd name="T107" fmla="*/ 516 h 566"/>
                  <a:gd name="T108" fmla="*/ 851 w 852"/>
                  <a:gd name="T109" fmla="*/ 499 h 566"/>
                  <a:gd name="T110" fmla="*/ 851 w 852"/>
                  <a:gd name="T111" fmla="*/ 484 h 566"/>
                  <a:gd name="T112" fmla="*/ 842 w 852"/>
                  <a:gd name="T113" fmla="*/ 466 h 566"/>
                  <a:gd name="T114" fmla="*/ 825 w 852"/>
                  <a:gd name="T115" fmla="*/ 448 h 566"/>
                  <a:gd name="T116" fmla="*/ 795 w 852"/>
                  <a:gd name="T117" fmla="*/ 43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2" h="566">
                    <a:moveTo>
                      <a:pt x="795" y="431"/>
                    </a:moveTo>
                    <a:lnTo>
                      <a:pt x="795" y="431"/>
                    </a:lnTo>
                    <a:lnTo>
                      <a:pt x="783" y="426"/>
                    </a:lnTo>
                    <a:lnTo>
                      <a:pt x="770" y="424"/>
                    </a:lnTo>
                    <a:lnTo>
                      <a:pt x="757" y="421"/>
                    </a:lnTo>
                    <a:lnTo>
                      <a:pt x="742" y="420"/>
                    </a:lnTo>
                    <a:lnTo>
                      <a:pt x="728" y="420"/>
                    </a:lnTo>
                    <a:lnTo>
                      <a:pt x="713" y="421"/>
                    </a:lnTo>
                    <a:lnTo>
                      <a:pt x="686" y="425"/>
                    </a:lnTo>
                    <a:lnTo>
                      <a:pt x="658" y="431"/>
                    </a:lnTo>
                    <a:lnTo>
                      <a:pt x="634" y="439"/>
                    </a:lnTo>
                    <a:lnTo>
                      <a:pt x="612" y="446"/>
                    </a:lnTo>
                    <a:lnTo>
                      <a:pt x="595" y="455"/>
                    </a:lnTo>
                    <a:lnTo>
                      <a:pt x="595" y="455"/>
                    </a:lnTo>
                    <a:lnTo>
                      <a:pt x="588" y="451"/>
                    </a:lnTo>
                    <a:lnTo>
                      <a:pt x="580" y="448"/>
                    </a:lnTo>
                    <a:lnTo>
                      <a:pt x="570" y="442"/>
                    </a:lnTo>
                    <a:lnTo>
                      <a:pt x="561" y="434"/>
                    </a:lnTo>
                    <a:lnTo>
                      <a:pt x="552" y="426"/>
                    </a:lnTo>
                    <a:lnTo>
                      <a:pt x="543" y="418"/>
                    </a:lnTo>
                    <a:lnTo>
                      <a:pt x="535" y="408"/>
                    </a:lnTo>
                    <a:lnTo>
                      <a:pt x="529" y="399"/>
                    </a:lnTo>
                    <a:lnTo>
                      <a:pt x="529" y="399"/>
                    </a:lnTo>
                    <a:lnTo>
                      <a:pt x="558" y="398"/>
                    </a:lnTo>
                    <a:lnTo>
                      <a:pt x="582" y="395"/>
                    </a:lnTo>
                    <a:lnTo>
                      <a:pt x="601" y="391"/>
                    </a:lnTo>
                    <a:lnTo>
                      <a:pt x="618" y="385"/>
                    </a:lnTo>
                    <a:lnTo>
                      <a:pt x="632" y="379"/>
                    </a:lnTo>
                    <a:lnTo>
                      <a:pt x="644" y="372"/>
                    </a:lnTo>
                    <a:lnTo>
                      <a:pt x="666" y="357"/>
                    </a:lnTo>
                    <a:lnTo>
                      <a:pt x="666" y="357"/>
                    </a:lnTo>
                    <a:lnTo>
                      <a:pt x="677" y="349"/>
                    </a:lnTo>
                    <a:lnTo>
                      <a:pt x="686" y="342"/>
                    </a:lnTo>
                    <a:lnTo>
                      <a:pt x="692" y="333"/>
                    </a:lnTo>
                    <a:lnTo>
                      <a:pt x="697" y="327"/>
                    </a:lnTo>
                    <a:lnTo>
                      <a:pt x="703" y="316"/>
                    </a:lnTo>
                    <a:lnTo>
                      <a:pt x="704" y="312"/>
                    </a:lnTo>
                    <a:lnTo>
                      <a:pt x="704" y="312"/>
                    </a:lnTo>
                    <a:lnTo>
                      <a:pt x="707" y="313"/>
                    </a:lnTo>
                    <a:lnTo>
                      <a:pt x="707" y="313"/>
                    </a:lnTo>
                    <a:lnTo>
                      <a:pt x="716" y="300"/>
                    </a:lnTo>
                    <a:lnTo>
                      <a:pt x="725" y="286"/>
                    </a:lnTo>
                    <a:lnTo>
                      <a:pt x="735" y="271"/>
                    </a:lnTo>
                    <a:lnTo>
                      <a:pt x="740" y="260"/>
                    </a:lnTo>
                    <a:lnTo>
                      <a:pt x="745" y="248"/>
                    </a:lnTo>
                    <a:lnTo>
                      <a:pt x="745" y="248"/>
                    </a:lnTo>
                    <a:lnTo>
                      <a:pt x="747" y="239"/>
                    </a:lnTo>
                    <a:lnTo>
                      <a:pt x="748" y="231"/>
                    </a:lnTo>
                    <a:lnTo>
                      <a:pt x="750" y="224"/>
                    </a:lnTo>
                    <a:lnTo>
                      <a:pt x="750" y="217"/>
                    </a:lnTo>
                    <a:lnTo>
                      <a:pt x="747" y="203"/>
                    </a:lnTo>
                    <a:lnTo>
                      <a:pt x="743" y="191"/>
                    </a:lnTo>
                    <a:lnTo>
                      <a:pt x="737" y="179"/>
                    </a:lnTo>
                    <a:lnTo>
                      <a:pt x="731" y="168"/>
                    </a:lnTo>
                    <a:lnTo>
                      <a:pt x="724" y="156"/>
                    </a:lnTo>
                    <a:lnTo>
                      <a:pt x="717" y="143"/>
                    </a:lnTo>
                    <a:lnTo>
                      <a:pt x="717" y="143"/>
                    </a:lnTo>
                    <a:lnTo>
                      <a:pt x="715" y="136"/>
                    </a:lnTo>
                    <a:lnTo>
                      <a:pt x="712" y="127"/>
                    </a:lnTo>
                    <a:lnTo>
                      <a:pt x="709" y="109"/>
                    </a:lnTo>
                    <a:lnTo>
                      <a:pt x="705" y="88"/>
                    </a:lnTo>
                    <a:lnTo>
                      <a:pt x="701" y="66"/>
                    </a:lnTo>
                    <a:lnTo>
                      <a:pt x="697" y="46"/>
                    </a:lnTo>
                    <a:lnTo>
                      <a:pt x="693" y="36"/>
                    </a:lnTo>
                    <a:lnTo>
                      <a:pt x="689" y="26"/>
                    </a:lnTo>
                    <a:lnTo>
                      <a:pt x="683" y="19"/>
                    </a:lnTo>
                    <a:lnTo>
                      <a:pt x="677" y="12"/>
                    </a:lnTo>
                    <a:lnTo>
                      <a:pt x="670" y="6"/>
                    </a:lnTo>
                    <a:lnTo>
                      <a:pt x="660" y="1"/>
                    </a:lnTo>
                    <a:lnTo>
                      <a:pt x="660" y="1"/>
                    </a:lnTo>
                    <a:lnTo>
                      <a:pt x="651" y="0"/>
                    </a:lnTo>
                    <a:lnTo>
                      <a:pt x="646" y="0"/>
                    </a:lnTo>
                    <a:lnTo>
                      <a:pt x="642" y="1"/>
                    </a:lnTo>
                    <a:lnTo>
                      <a:pt x="635" y="5"/>
                    </a:lnTo>
                    <a:lnTo>
                      <a:pt x="627" y="12"/>
                    </a:lnTo>
                    <a:lnTo>
                      <a:pt x="604" y="32"/>
                    </a:lnTo>
                    <a:lnTo>
                      <a:pt x="587" y="46"/>
                    </a:lnTo>
                    <a:lnTo>
                      <a:pt x="567" y="60"/>
                    </a:lnTo>
                    <a:lnTo>
                      <a:pt x="567" y="60"/>
                    </a:lnTo>
                    <a:lnTo>
                      <a:pt x="539" y="77"/>
                    </a:lnTo>
                    <a:lnTo>
                      <a:pt x="508" y="95"/>
                    </a:lnTo>
                    <a:lnTo>
                      <a:pt x="474" y="112"/>
                    </a:lnTo>
                    <a:lnTo>
                      <a:pt x="437" y="129"/>
                    </a:lnTo>
                    <a:lnTo>
                      <a:pt x="397" y="147"/>
                    </a:lnTo>
                    <a:lnTo>
                      <a:pt x="355" y="164"/>
                    </a:lnTo>
                    <a:lnTo>
                      <a:pt x="262" y="198"/>
                    </a:lnTo>
                    <a:lnTo>
                      <a:pt x="262" y="198"/>
                    </a:lnTo>
                    <a:lnTo>
                      <a:pt x="238" y="207"/>
                    </a:lnTo>
                    <a:lnTo>
                      <a:pt x="216" y="213"/>
                    </a:lnTo>
                    <a:lnTo>
                      <a:pt x="195" y="218"/>
                    </a:lnTo>
                    <a:lnTo>
                      <a:pt x="175" y="221"/>
                    </a:lnTo>
                    <a:lnTo>
                      <a:pt x="157" y="224"/>
                    </a:lnTo>
                    <a:lnTo>
                      <a:pt x="141" y="226"/>
                    </a:lnTo>
                    <a:lnTo>
                      <a:pt x="110" y="227"/>
                    </a:lnTo>
                    <a:lnTo>
                      <a:pt x="86" y="225"/>
                    </a:lnTo>
                    <a:lnTo>
                      <a:pt x="69" y="224"/>
                    </a:lnTo>
                    <a:lnTo>
                      <a:pt x="55" y="220"/>
                    </a:lnTo>
                    <a:lnTo>
                      <a:pt x="55" y="220"/>
                    </a:lnTo>
                    <a:lnTo>
                      <a:pt x="53" y="221"/>
                    </a:lnTo>
                    <a:lnTo>
                      <a:pt x="47" y="226"/>
                    </a:lnTo>
                    <a:lnTo>
                      <a:pt x="38" y="236"/>
                    </a:lnTo>
                    <a:lnTo>
                      <a:pt x="33" y="242"/>
                    </a:lnTo>
                    <a:lnTo>
                      <a:pt x="29" y="250"/>
                    </a:lnTo>
                    <a:lnTo>
                      <a:pt x="23" y="261"/>
                    </a:lnTo>
                    <a:lnTo>
                      <a:pt x="18" y="273"/>
                    </a:lnTo>
                    <a:lnTo>
                      <a:pt x="13" y="286"/>
                    </a:lnTo>
                    <a:lnTo>
                      <a:pt x="9" y="303"/>
                    </a:lnTo>
                    <a:lnTo>
                      <a:pt x="6" y="321"/>
                    </a:lnTo>
                    <a:lnTo>
                      <a:pt x="3" y="343"/>
                    </a:lnTo>
                    <a:lnTo>
                      <a:pt x="1" y="367"/>
                    </a:lnTo>
                    <a:lnTo>
                      <a:pt x="0" y="393"/>
                    </a:lnTo>
                    <a:lnTo>
                      <a:pt x="0" y="393"/>
                    </a:lnTo>
                    <a:lnTo>
                      <a:pt x="1" y="407"/>
                    </a:lnTo>
                    <a:lnTo>
                      <a:pt x="2" y="419"/>
                    </a:lnTo>
                    <a:lnTo>
                      <a:pt x="3" y="430"/>
                    </a:lnTo>
                    <a:lnTo>
                      <a:pt x="6" y="439"/>
                    </a:lnTo>
                    <a:lnTo>
                      <a:pt x="13" y="457"/>
                    </a:lnTo>
                    <a:lnTo>
                      <a:pt x="20" y="472"/>
                    </a:lnTo>
                    <a:lnTo>
                      <a:pt x="27" y="483"/>
                    </a:lnTo>
                    <a:lnTo>
                      <a:pt x="35" y="491"/>
                    </a:lnTo>
                    <a:lnTo>
                      <a:pt x="39" y="495"/>
                    </a:lnTo>
                    <a:lnTo>
                      <a:pt x="43" y="496"/>
                    </a:lnTo>
                    <a:lnTo>
                      <a:pt x="43" y="496"/>
                    </a:lnTo>
                    <a:lnTo>
                      <a:pt x="50" y="493"/>
                    </a:lnTo>
                    <a:lnTo>
                      <a:pt x="69" y="490"/>
                    </a:lnTo>
                    <a:lnTo>
                      <a:pt x="98" y="485"/>
                    </a:lnTo>
                    <a:lnTo>
                      <a:pt x="131" y="481"/>
                    </a:lnTo>
                    <a:lnTo>
                      <a:pt x="167" y="478"/>
                    </a:lnTo>
                    <a:lnTo>
                      <a:pt x="202" y="475"/>
                    </a:lnTo>
                    <a:lnTo>
                      <a:pt x="218" y="475"/>
                    </a:lnTo>
                    <a:lnTo>
                      <a:pt x="233" y="476"/>
                    </a:lnTo>
                    <a:lnTo>
                      <a:pt x="246" y="478"/>
                    </a:lnTo>
                    <a:lnTo>
                      <a:pt x="257" y="480"/>
                    </a:lnTo>
                    <a:lnTo>
                      <a:pt x="257" y="480"/>
                    </a:lnTo>
                    <a:lnTo>
                      <a:pt x="267" y="487"/>
                    </a:lnTo>
                    <a:lnTo>
                      <a:pt x="280" y="495"/>
                    </a:lnTo>
                    <a:lnTo>
                      <a:pt x="295" y="503"/>
                    </a:lnTo>
                    <a:lnTo>
                      <a:pt x="311" y="511"/>
                    </a:lnTo>
                    <a:lnTo>
                      <a:pt x="331" y="520"/>
                    </a:lnTo>
                    <a:lnTo>
                      <a:pt x="351" y="527"/>
                    </a:lnTo>
                    <a:lnTo>
                      <a:pt x="372" y="535"/>
                    </a:lnTo>
                    <a:lnTo>
                      <a:pt x="394" y="543"/>
                    </a:lnTo>
                    <a:lnTo>
                      <a:pt x="417" y="549"/>
                    </a:lnTo>
                    <a:lnTo>
                      <a:pt x="441" y="555"/>
                    </a:lnTo>
                    <a:lnTo>
                      <a:pt x="464" y="560"/>
                    </a:lnTo>
                    <a:lnTo>
                      <a:pt x="488" y="563"/>
                    </a:lnTo>
                    <a:lnTo>
                      <a:pt x="510" y="566"/>
                    </a:lnTo>
                    <a:lnTo>
                      <a:pt x="532" y="566"/>
                    </a:lnTo>
                    <a:lnTo>
                      <a:pt x="552" y="564"/>
                    </a:lnTo>
                    <a:lnTo>
                      <a:pt x="570" y="561"/>
                    </a:lnTo>
                    <a:lnTo>
                      <a:pt x="570" y="561"/>
                    </a:lnTo>
                    <a:lnTo>
                      <a:pt x="586" y="552"/>
                    </a:lnTo>
                    <a:lnTo>
                      <a:pt x="603" y="544"/>
                    </a:lnTo>
                    <a:lnTo>
                      <a:pt x="622" y="538"/>
                    </a:lnTo>
                    <a:lnTo>
                      <a:pt x="644" y="533"/>
                    </a:lnTo>
                    <a:lnTo>
                      <a:pt x="665" y="528"/>
                    </a:lnTo>
                    <a:lnTo>
                      <a:pt x="688" y="525"/>
                    </a:lnTo>
                    <a:lnTo>
                      <a:pt x="733" y="520"/>
                    </a:lnTo>
                    <a:lnTo>
                      <a:pt x="775" y="517"/>
                    </a:lnTo>
                    <a:lnTo>
                      <a:pt x="810" y="516"/>
                    </a:lnTo>
                    <a:lnTo>
                      <a:pt x="841" y="516"/>
                    </a:lnTo>
                    <a:lnTo>
                      <a:pt x="841" y="516"/>
                    </a:lnTo>
                    <a:lnTo>
                      <a:pt x="847" y="509"/>
                    </a:lnTo>
                    <a:lnTo>
                      <a:pt x="849" y="504"/>
                    </a:lnTo>
                    <a:lnTo>
                      <a:pt x="851" y="499"/>
                    </a:lnTo>
                    <a:lnTo>
                      <a:pt x="852" y="495"/>
                    </a:lnTo>
                    <a:lnTo>
                      <a:pt x="852" y="490"/>
                    </a:lnTo>
                    <a:lnTo>
                      <a:pt x="851" y="484"/>
                    </a:lnTo>
                    <a:lnTo>
                      <a:pt x="849" y="478"/>
                    </a:lnTo>
                    <a:lnTo>
                      <a:pt x="847" y="472"/>
                    </a:lnTo>
                    <a:lnTo>
                      <a:pt x="842" y="466"/>
                    </a:lnTo>
                    <a:lnTo>
                      <a:pt x="837" y="460"/>
                    </a:lnTo>
                    <a:lnTo>
                      <a:pt x="831" y="454"/>
                    </a:lnTo>
                    <a:lnTo>
                      <a:pt x="825" y="448"/>
                    </a:lnTo>
                    <a:lnTo>
                      <a:pt x="816" y="442"/>
                    </a:lnTo>
                    <a:lnTo>
                      <a:pt x="806" y="437"/>
                    </a:lnTo>
                    <a:lnTo>
                      <a:pt x="795" y="431"/>
                    </a:lnTo>
                    <a:lnTo>
                      <a:pt x="795" y="431"/>
                    </a:lnTo>
                    <a:close/>
                  </a:path>
                </a:pathLst>
              </a:custGeom>
              <a:solidFill>
                <a:srgbClr val="E8AD8B"/>
              </a:solidFill>
              <a:ln>
                <a:noFill/>
              </a:ln>
            </p:spPr>
            <p:txBody>
              <a:bodyPr vert="horz" wrap="square" lIns="121920" tIns="60960" rIns="121920" bIns="60960" numCol="1" anchor="t" anchorCtr="0" compatLnSpc="1">
                <a:normAutofit/>
              </a:bodyPr>
              <a:lstStyle/>
              <a:p>
                <a:pPr defTabSz="1219200"/>
                <a:endParaRPr lang="en-US" sz="2400">
                  <a:solidFill>
                    <a:prstClr val="black"/>
                  </a:solidFill>
                  <a:cs typeface="+mn-ea"/>
                  <a:sym typeface="+mn-lt"/>
                </a:endParaRPr>
              </a:p>
            </p:txBody>
          </p:sp>
          <p:sp>
            <p:nvSpPr>
              <p:cNvPr id="120" name="iṩlïde"/>
              <p:cNvSpPr/>
              <p:nvPr/>
            </p:nvSpPr>
            <p:spPr bwMode="auto">
              <a:xfrm>
                <a:off x="1269456" y="4667343"/>
                <a:ext cx="1080012" cy="326516"/>
              </a:xfrm>
              <a:custGeom>
                <a:avLst/>
                <a:gdLst>
                  <a:gd name="T0" fmla="*/ 600 w 600"/>
                  <a:gd name="T1" fmla="*/ 161 h 183"/>
                  <a:gd name="T2" fmla="*/ 561 w 600"/>
                  <a:gd name="T3" fmla="*/ 166 h 183"/>
                  <a:gd name="T4" fmla="*/ 523 w 600"/>
                  <a:gd name="T5" fmla="*/ 167 h 183"/>
                  <a:gd name="T6" fmla="*/ 489 w 600"/>
                  <a:gd name="T7" fmla="*/ 162 h 183"/>
                  <a:gd name="T8" fmla="*/ 457 w 600"/>
                  <a:gd name="T9" fmla="*/ 155 h 183"/>
                  <a:gd name="T10" fmla="*/ 427 w 600"/>
                  <a:gd name="T11" fmla="*/ 144 h 183"/>
                  <a:gd name="T12" fmla="*/ 401 w 600"/>
                  <a:gd name="T13" fmla="*/ 132 h 183"/>
                  <a:gd name="T14" fmla="*/ 354 w 600"/>
                  <a:gd name="T15" fmla="*/ 102 h 183"/>
                  <a:gd name="T16" fmla="*/ 314 w 600"/>
                  <a:gd name="T17" fmla="*/ 69 h 183"/>
                  <a:gd name="T18" fmla="*/ 268 w 600"/>
                  <a:gd name="T19" fmla="*/ 29 h 183"/>
                  <a:gd name="T20" fmla="*/ 243 w 600"/>
                  <a:gd name="T21" fmla="*/ 14 h 183"/>
                  <a:gd name="T22" fmla="*/ 232 w 600"/>
                  <a:gd name="T23" fmla="*/ 12 h 183"/>
                  <a:gd name="T24" fmla="*/ 186 w 600"/>
                  <a:gd name="T25" fmla="*/ 12 h 183"/>
                  <a:gd name="T26" fmla="*/ 114 w 600"/>
                  <a:gd name="T27" fmla="*/ 8 h 183"/>
                  <a:gd name="T28" fmla="*/ 54 w 600"/>
                  <a:gd name="T29" fmla="*/ 2 h 183"/>
                  <a:gd name="T30" fmla="*/ 0 w 600"/>
                  <a:gd name="T31" fmla="*/ 20 h 183"/>
                  <a:gd name="T32" fmla="*/ 0 w 600"/>
                  <a:gd name="T33" fmla="*/ 32 h 183"/>
                  <a:gd name="T34" fmla="*/ 7 w 600"/>
                  <a:gd name="T35" fmla="*/ 62 h 183"/>
                  <a:gd name="T36" fmla="*/ 20 w 600"/>
                  <a:gd name="T37" fmla="*/ 91 h 183"/>
                  <a:gd name="T38" fmla="*/ 35 w 600"/>
                  <a:gd name="T39" fmla="*/ 108 h 183"/>
                  <a:gd name="T40" fmla="*/ 42 w 600"/>
                  <a:gd name="T41" fmla="*/ 113 h 183"/>
                  <a:gd name="T42" fmla="*/ 49 w 600"/>
                  <a:gd name="T43" fmla="*/ 110 h 183"/>
                  <a:gd name="T44" fmla="*/ 97 w 600"/>
                  <a:gd name="T45" fmla="*/ 102 h 183"/>
                  <a:gd name="T46" fmla="*/ 166 w 600"/>
                  <a:gd name="T47" fmla="*/ 95 h 183"/>
                  <a:gd name="T48" fmla="*/ 217 w 600"/>
                  <a:gd name="T49" fmla="*/ 92 h 183"/>
                  <a:gd name="T50" fmla="*/ 245 w 600"/>
                  <a:gd name="T51" fmla="*/ 95 h 183"/>
                  <a:gd name="T52" fmla="*/ 256 w 600"/>
                  <a:gd name="T53" fmla="*/ 97 h 183"/>
                  <a:gd name="T54" fmla="*/ 279 w 600"/>
                  <a:gd name="T55" fmla="*/ 112 h 183"/>
                  <a:gd name="T56" fmla="*/ 310 w 600"/>
                  <a:gd name="T57" fmla="*/ 128 h 183"/>
                  <a:gd name="T58" fmla="*/ 350 w 600"/>
                  <a:gd name="T59" fmla="*/ 144 h 183"/>
                  <a:gd name="T60" fmla="*/ 393 w 600"/>
                  <a:gd name="T61" fmla="*/ 160 h 183"/>
                  <a:gd name="T62" fmla="*/ 440 w 600"/>
                  <a:gd name="T63" fmla="*/ 172 h 183"/>
                  <a:gd name="T64" fmla="*/ 487 w 600"/>
                  <a:gd name="T65" fmla="*/ 180 h 183"/>
                  <a:gd name="T66" fmla="*/ 531 w 600"/>
                  <a:gd name="T67" fmla="*/ 183 h 183"/>
                  <a:gd name="T68" fmla="*/ 569 w 600"/>
                  <a:gd name="T69" fmla="*/ 178 h 183"/>
                  <a:gd name="T70" fmla="*/ 584 w 600"/>
                  <a:gd name="T71" fmla="*/ 169 h 183"/>
                  <a:gd name="T72" fmla="*/ 600 w 600"/>
                  <a:gd name="T73" fmla="*/ 1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0" h="183">
                    <a:moveTo>
                      <a:pt x="600" y="161"/>
                    </a:moveTo>
                    <a:lnTo>
                      <a:pt x="600" y="161"/>
                    </a:lnTo>
                    <a:lnTo>
                      <a:pt x="580" y="165"/>
                    </a:lnTo>
                    <a:lnTo>
                      <a:pt x="561" y="166"/>
                    </a:lnTo>
                    <a:lnTo>
                      <a:pt x="542" y="167"/>
                    </a:lnTo>
                    <a:lnTo>
                      <a:pt x="523" y="167"/>
                    </a:lnTo>
                    <a:lnTo>
                      <a:pt x="505" y="165"/>
                    </a:lnTo>
                    <a:lnTo>
                      <a:pt x="489" y="162"/>
                    </a:lnTo>
                    <a:lnTo>
                      <a:pt x="473" y="158"/>
                    </a:lnTo>
                    <a:lnTo>
                      <a:pt x="457" y="155"/>
                    </a:lnTo>
                    <a:lnTo>
                      <a:pt x="442" y="150"/>
                    </a:lnTo>
                    <a:lnTo>
                      <a:pt x="427" y="144"/>
                    </a:lnTo>
                    <a:lnTo>
                      <a:pt x="414" y="138"/>
                    </a:lnTo>
                    <a:lnTo>
                      <a:pt x="401" y="132"/>
                    </a:lnTo>
                    <a:lnTo>
                      <a:pt x="377" y="118"/>
                    </a:lnTo>
                    <a:lnTo>
                      <a:pt x="354" y="102"/>
                    </a:lnTo>
                    <a:lnTo>
                      <a:pt x="333" y="85"/>
                    </a:lnTo>
                    <a:lnTo>
                      <a:pt x="314" y="69"/>
                    </a:lnTo>
                    <a:lnTo>
                      <a:pt x="282" y="41"/>
                    </a:lnTo>
                    <a:lnTo>
                      <a:pt x="268" y="29"/>
                    </a:lnTo>
                    <a:lnTo>
                      <a:pt x="255" y="20"/>
                    </a:lnTo>
                    <a:lnTo>
                      <a:pt x="243" y="14"/>
                    </a:lnTo>
                    <a:lnTo>
                      <a:pt x="238" y="12"/>
                    </a:lnTo>
                    <a:lnTo>
                      <a:pt x="232" y="12"/>
                    </a:lnTo>
                    <a:lnTo>
                      <a:pt x="232" y="12"/>
                    </a:lnTo>
                    <a:lnTo>
                      <a:pt x="186" y="12"/>
                    </a:lnTo>
                    <a:lnTo>
                      <a:pt x="147" y="9"/>
                    </a:lnTo>
                    <a:lnTo>
                      <a:pt x="114" y="8"/>
                    </a:lnTo>
                    <a:lnTo>
                      <a:pt x="88" y="6"/>
                    </a:lnTo>
                    <a:lnTo>
                      <a:pt x="54" y="2"/>
                    </a:lnTo>
                    <a:lnTo>
                      <a:pt x="43" y="0"/>
                    </a:lnTo>
                    <a:lnTo>
                      <a:pt x="0" y="20"/>
                    </a:lnTo>
                    <a:lnTo>
                      <a:pt x="0" y="20"/>
                    </a:lnTo>
                    <a:lnTo>
                      <a:pt x="0" y="32"/>
                    </a:lnTo>
                    <a:lnTo>
                      <a:pt x="2" y="43"/>
                    </a:lnTo>
                    <a:lnTo>
                      <a:pt x="7" y="62"/>
                    </a:lnTo>
                    <a:lnTo>
                      <a:pt x="13" y="79"/>
                    </a:lnTo>
                    <a:lnTo>
                      <a:pt x="20" y="91"/>
                    </a:lnTo>
                    <a:lnTo>
                      <a:pt x="28" y="101"/>
                    </a:lnTo>
                    <a:lnTo>
                      <a:pt x="35" y="108"/>
                    </a:lnTo>
                    <a:lnTo>
                      <a:pt x="40" y="112"/>
                    </a:lnTo>
                    <a:lnTo>
                      <a:pt x="42" y="113"/>
                    </a:lnTo>
                    <a:lnTo>
                      <a:pt x="42" y="113"/>
                    </a:lnTo>
                    <a:lnTo>
                      <a:pt x="49" y="110"/>
                    </a:lnTo>
                    <a:lnTo>
                      <a:pt x="68" y="107"/>
                    </a:lnTo>
                    <a:lnTo>
                      <a:pt x="97" y="102"/>
                    </a:lnTo>
                    <a:lnTo>
                      <a:pt x="130" y="98"/>
                    </a:lnTo>
                    <a:lnTo>
                      <a:pt x="166" y="95"/>
                    </a:lnTo>
                    <a:lnTo>
                      <a:pt x="201" y="92"/>
                    </a:lnTo>
                    <a:lnTo>
                      <a:pt x="217" y="92"/>
                    </a:lnTo>
                    <a:lnTo>
                      <a:pt x="232" y="93"/>
                    </a:lnTo>
                    <a:lnTo>
                      <a:pt x="245" y="95"/>
                    </a:lnTo>
                    <a:lnTo>
                      <a:pt x="256" y="97"/>
                    </a:lnTo>
                    <a:lnTo>
                      <a:pt x="256" y="97"/>
                    </a:lnTo>
                    <a:lnTo>
                      <a:pt x="266" y="104"/>
                    </a:lnTo>
                    <a:lnTo>
                      <a:pt x="279" y="112"/>
                    </a:lnTo>
                    <a:lnTo>
                      <a:pt x="294" y="120"/>
                    </a:lnTo>
                    <a:lnTo>
                      <a:pt x="310" y="128"/>
                    </a:lnTo>
                    <a:lnTo>
                      <a:pt x="330" y="137"/>
                    </a:lnTo>
                    <a:lnTo>
                      <a:pt x="350" y="144"/>
                    </a:lnTo>
                    <a:lnTo>
                      <a:pt x="371" y="152"/>
                    </a:lnTo>
                    <a:lnTo>
                      <a:pt x="393" y="160"/>
                    </a:lnTo>
                    <a:lnTo>
                      <a:pt x="416" y="166"/>
                    </a:lnTo>
                    <a:lnTo>
                      <a:pt x="440" y="172"/>
                    </a:lnTo>
                    <a:lnTo>
                      <a:pt x="463" y="177"/>
                    </a:lnTo>
                    <a:lnTo>
                      <a:pt x="487" y="180"/>
                    </a:lnTo>
                    <a:lnTo>
                      <a:pt x="509" y="183"/>
                    </a:lnTo>
                    <a:lnTo>
                      <a:pt x="531" y="183"/>
                    </a:lnTo>
                    <a:lnTo>
                      <a:pt x="551" y="181"/>
                    </a:lnTo>
                    <a:lnTo>
                      <a:pt x="569" y="178"/>
                    </a:lnTo>
                    <a:lnTo>
                      <a:pt x="569" y="178"/>
                    </a:lnTo>
                    <a:lnTo>
                      <a:pt x="584" y="169"/>
                    </a:lnTo>
                    <a:lnTo>
                      <a:pt x="600" y="162"/>
                    </a:lnTo>
                    <a:lnTo>
                      <a:pt x="600" y="161"/>
                    </a:lnTo>
                    <a:close/>
                  </a:path>
                </a:pathLst>
              </a:custGeom>
              <a:solidFill>
                <a:srgbClr val="E8AD8B"/>
              </a:solidFill>
              <a:ln>
                <a:noFill/>
              </a:ln>
            </p:spPr>
            <p:txBody>
              <a:bodyPr vert="horz" wrap="square" lIns="121920" tIns="60960" rIns="121920" bIns="60960" numCol="1" anchor="t" anchorCtr="0" compatLnSpc="1">
                <a:normAutofit fontScale="72500" lnSpcReduction="20000"/>
              </a:bodyPr>
              <a:lstStyle/>
              <a:p>
                <a:pPr defTabSz="1219200"/>
                <a:endParaRPr lang="en-US" sz="2400">
                  <a:solidFill>
                    <a:prstClr val="black"/>
                  </a:solidFill>
                  <a:cs typeface="+mn-ea"/>
                  <a:sym typeface="+mn-lt"/>
                </a:endParaRPr>
              </a:p>
            </p:txBody>
          </p:sp>
          <p:sp>
            <p:nvSpPr>
              <p:cNvPr id="121" name="í$ľîďé"/>
              <p:cNvSpPr/>
              <p:nvPr/>
            </p:nvSpPr>
            <p:spPr bwMode="auto">
              <a:xfrm>
                <a:off x="2546812" y="4814453"/>
                <a:ext cx="208108" cy="104055"/>
              </a:xfrm>
              <a:custGeom>
                <a:avLst/>
                <a:gdLst>
                  <a:gd name="T0" fmla="*/ 16 w 117"/>
                  <a:gd name="T1" fmla="*/ 4 h 56"/>
                  <a:gd name="T2" fmla="*/ 16 w 117"/>
                  <a:gd name="T3" fmla="*/ 4 h 56"/>
                  <a:gd name="T4" fmla="*/ 11 w 117"/>
                  <a:gd name="T5" fmla="*/ 9 h 56"/>
                  <a:gd name="T6" fmla="*/ 7 w 117"/>
                  <a:gd name="T7" fmla="*/ 15 h 56"/>
                  <a:gd name="T8" fmla="*/ 4 w 117"/>
                  <a:gd name="T9" fmla="*/ 21 h 56"/>
                  <a:gd name="T10" fmla="*/ 2 w 117"/>
                  <a:gd name="T11" fmla="*/ 29 h 56"/>
                  <a:gd name="T12" fmla="*/ 0 w 117"/>
                  <a:gd name="T13" fmla="*/ 43 h 56"/>
                  <a:gd name="T14" fmla="*/ 0 w 117"/>
                  <a:gd name="T15" fmla="*/ 56 h 56"/>
                  <a:gd name="T16" fmla="*/ 0 w 117"/>
                  <a:gd name="T17" fmla="*/ 56 h 56"/>
                  <a:gd name="T18" fmla="*/ 36 w 117"/>
                  <a:gd name="T19" fmla="*/ 53 h 56"/>
                  <a:gd name="T20" fmla="*/ 69 w 117"/>
                  <a:gd name="T21" fmla="*/ 51 h 56"/>
                  <a:gd name="T22" fmla="*/ 117 w 117"/>
                  <a:gd name="T23" fmla="*/ 50 h 56"/>
                  <a:gd name="T24" fmla="*/ 117 w 117"/>
                  <a:gd name="T25" fmla="*/ 50 h 56"/>
                  <a:gd name="T26" fmla="*/ 117 w 117"/>
                  <a:gd name="T27" fmla="*/ 43 h 56"/>
                  <a:gd name="T28" fmla="*/ 116 w 117"/>
                  <a:gd name="T29" fmla="*/ 37 h 56"/>
                  <a:gd name="T30" fmla="*/ 112 w 117"/>
                  <a:gd name="T31" fmla="*/ 31 h 56"/>
                  <a:gd name="T32" fmla="*/ 108 w 117"/>
                  <a:gd name="T33" fmla="*/ 26 h 56"/>
                  <a:gd name="T34" fmla="*/ 105 w 117"/>
                  <a:gd name="T35" fmla="*/ 21 h 56"/>
                  <a:gd name="T36" fmla="*/ 99 w 117"/>
                  <a:gd name="T37" fmla="*/ 17 h 56"/>
                  <a:gd name="T38" fmla="*/ 93 w 117"/>
                  <a:gd name="T39" fmla="*/ 12 h 56"/>
                  <a:gd name="T40" fmla="*/ 87 w 117"/>
                  <a:gd name="T41" fmla="*/ 8 h 56"/>
                  <a:gd name="T42" fmla="*/ 79 w 117"/>
                  <a:gd name="T43" fmla="*/ 6 h 56"/>
                  <a:gd name="T44" fmla="*/ 71 w 117"/>
                  <a:gd name="T45" fmla="*/ 3 h 56"/>
                  <a:gd name="T46" fmla="*/ 63 w 117"/>
                  <a:gd name="T47" fmla="*/ 1 h 56"/>
                  <a:gd name="T48" fmla="*/ 54 w 117"/>
                  <a:gd name="T49" fmla="*/ 1 h 56"/>
                  <a:gd name="T50" fmla="*/ 45 w 117"/>
                  <a:gd name="T51" fmla="*/ 0 h 56"/>
                  <a:gd name="T52" fmla="*/ 35 w 117"/>
                  <a:gd name="T53" fmla="*/ 1 h 56"/>
                  <a:gd name="T54" fmla="*/ 25 w 117"/>
                  <a:gd name="T55" fmla="*/ 2 h 56"/>
                  <a:gd name="T56" fmla="*/ 16 w 117"/>
                  <a:gd name="T57" fmla="*/ 4 h 56"/>
                  <a:gd name="T58" fmla="*/ 16 w 117"/>
                  <a:gd name="T59"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56">
                    <a:moveTo>
                      <a:pt x="16" y="4"/>
                    </a:moveTo>
                    <a:lnTo>
                      <a:pt x="16" y="4"/>
                    </a:lnTo>
                    <a:lnTo>
                      <a:pt x="11" y="9"/>
                    </a:lnTo>
                    <a:lnTo>
                      <a:pt x="7" y="15"/>
                    </a:lnTo>
                    <a:lnTo>
                      <a:pt x="4" y="21"/>
                    </a:lnTo>
                    <a:lnTo>
                      <a:pt x="2" y="29"/>
                    </a:lnTo>
                    <a:lnTo>
                      <a:pt x="0" y="43"/>
                    </a:lnTo>
                    <a:lnTo>
                      <a:pt x="0" y="56"/>
                    </a:lnTo>
                    <a:lnTo>
                      <a:pt x="0" y="56"/>
                    </a:lnTo>
                    <a:lnTo>
                      <a:pt x="36" y="53"/>
                    </a:lnTo>
                    <a:lnTo>
                      <a:pt x="69" y="51"/>
                    </a:lnTo>
                    <a:lnTo>
                      <a:pt x="117" y="50"/>
                    </a:lnTo>
                    <a:lnTo>
                      <a:pt x="117" y="50"/>
                    </a:lnTo>
                    <a:lnTo>
                      <a:pt x="117" y="43"/>
                    </a:lnTo>
                    <a:lnTo>
                      <a:pt x="116" y="37"/>
                    </a:lnTo>
                    <a:lnTo>
                      <a:pt x="112" y="31"/>
                    </a:lnTo>
                    <a:lnTo>
                      <a:pt x="108" y="26"/>
                    </a:lnTo>
                    <a:lnTo>
                      <a:pt x="105" y="21"/>
                    </a:lnTo>
                    <a:lnTo>
                      <a:pt x="99" y="17"/>
                    </a:lnTo>
                    <a:lnTo>
                      <a:pt x="93" y="12"/>
                    </a:lnTo>
                    <a:lnTo>
                      <a:pt x="87" y="8"/>
                    </a:lnTo>
                    <a:lnTo>
                      <a:pt x="79" y="6"/>
                    </a:lnTo>
                    <a:lnTo>
                      <a:pt x="71" y="3"/>
                    </a:lnTo>
                    <a:lnTo>
                      <a:pt x="63" y="1"/>
                    </a:lnTo>
                    <a:lnTo>
                      <a:pt x="54" y="1"/>
                    </a:lnTo>
                    <a:lnTo>
                      <a:pt x="45" y="0"/>
                    </a:lnTo>
                    <a:lnTo>
                      <a:pt x="35" y="1"/>
                    </a:lnTo>
                    <a:lnTo>
                      <a:pt x="25" y="2"/>
                    </a:lnTo>
                    <a:lnTo>
                      <a:pt x="16" y="4"/>
                    </a:lnTo>
                    <a:lnTo>
                      <a:pt x="16" y="4"/>
                    </a:lnTo>
                    <a:close/>
                  </a:path>
                </a:pathLst>
              </a:custGeom>
              <a:solidFill>
                <a:schemeClr val="bg1">
                  <a:lumMod val="8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2400">
                  <a:solidFill>
                    <a:prstClr val="black"/>
                  </a:solidFill>
                  <a:cs typeface="+mn-ea"/>
                  <a:sym typeface="+mn-lt"/>
                </a:endParaRPr>
              </a:p>
            </p:txBody>
          </p:sp>
          <p:sp>
            <p:nvSpPr>
              <p:cNvPr id="122" name="išḷîďe"/>
              <p:cNvSpPr/>
              <p:nvPr/>
            </p:nvSpPr>
            <p:spPr bwMode="auto">
              <a:xfrm>
                <a:off x="1172577" y="4340827"/>
                <a:ext cx="312164" cy="627914"/>
              </a:xfrm>
              <a:custGeom>
                <a:avLst/>
                <a:gdLst>
                  <a:gd name="T0" fmla="*/ 58 w 173"/>
                  <a:gd name="T1" fmla="*/ 1 h 350"/>
                  <a:gd name="T2" fmla="*/ 136 w 173"/>
                  <a:gd name="T3" fmla="*/ 0 h 350"/>
                  <a:gd name="T4" fmla="*/ 136 w 173"/>
                  <a:gd name="T5" fmla="*/ 0 h 350"/>
                  <a:gd name="T6" fmla="*/ 133 w 173"/>
                  <a:gd name="T7" fmla="*/ 8 h 350"/>
                  <a:gd name="T8" fmla="*/ 130 w 173"/>
                  <a:gd name="T9" fmla="*/ 32 h 350"/>
                  <a:gd name="T10" fmla="*/ 125 w 173"/>
                  <a:gd name="T11" fmla="*/ 70 h 350"/>
                  <a:gd name="T12" fmla="*/ 124 w 173"/>
                  <a:gd name="T13" fmla="*/ 91 h 350"/>
                  <a:gd name="T14" fmla="*/ 122 w 173"/>
                  <a:gd name="T15" fmla="*/ 115 h 350"/>
                  <a:gd name="T16" fmla="*/ 124 w 173"/>
                  <a:gd name="T17" fmla="*/ 142 h 350"/>
                  <a:gd name="T18" fmla="*/ 125 w 173"/>
                  <a:gd name="T19" fmla="*/ 170 h 350"/>
                  <a:gd name="T20" fmla="*/ 127 w 173"/>
                  <a:gd name="T21" fmla="*/ 198 h 350"/>
                  <a:gd name="T22" fmla="*/ 132 w 173"/>
                  <a:gd name="T23" fmla="*/ 227 h 350"/>
                  <a:gd name="T24" fmla="*/ 138 w 173"/>
                  <a:gd name="T25" fmla="*/ 257 h 350"/>
                  <a:gd name="T26" fmla="*/ 148 w 173"/>
                  <a:gd name="T27" fmla="*/ 286 h 350"/>
                  <a:gd name="T28" fmla="*/ 159 w 173"/>
                  <a:gd name="T29" fmla="*/ 316 h 350"/>
                  <a:gd name="T30" fmla="*/ 166 w 173"/>
                  <a:gd name="T31" fmla="*/ 331 h 350"/>
                  <a:gd name="T32" fmla="*/ 173 w 173"/>
                  <a:gd name="T33" fmla="*/ 344 h 350"/>
                  <a:gd name="T34" fmla="*/ 173 w 173"/>
                  <a:gd name="T35" fmla="*/ 344 h 350"/>
                  <a:gd name="T36" fmla="*/ 132 w 173"/>
                  <a:gd name="T37" fmla="*/ 345 h 350"/>
                  <a:gd name="T38" fmla="*/ 91 w 173"/>
                  <a:gd name="T39" fmla="*/ 348 h 350"/>
                  <a:gd name="T40" fmla="*/ 48 w 173"/>
                  <a:gd name="T41" fmla="*/ 350 h 350"/>
                  <a:gd name="T42" fmla="*/ 48 w 173"/>
                  <a:gd name="T43" fmla="*/ 350 h 350"/>
                  <a:gd name="T44" fmla="*/ 45 w 173"/>
                  <a:gd name="T45" fmla="*/ 348 h 350"/>
                  <a:gd name="T46" fmla="*/ 38 w 173"/>
                  <a:gd name="T47" fmla="*/ 339 h 350"/>
                  <a:gd name="T48" fmla="*/ 30 w 173"/>
                  <a:gd name="T49" fmla="*/ 325 h 350"/>
                  <a:gd name="T50" fmla="*/ 19 w 173"/>
                  <a:gd name="T51" fmla="*/ 306 h 350"/>
                  <a:gd name="T52" fmla="*/ 14 w 173"/>
                  <a:gd name="T53" fmla="*/ 294 h 350"/>
                  <a:gd name="T54" fmla="*/ 11 w 173"/>
                  <a:gd name="T55" fmla="*/ 280 h 350"/>
                  <a:gd name="T56" fmla="*/ 6 w 173"/>
                  <a:gd name="T57" fmla="*/ 265 h 350"/>
                  <a:gd name="T58" fmla="*/ 3 w 173"/>
                  <a:gd name="T59" fmla="*/ 248 h 350"/>
                  <a:gd name="T60" fmla="*/ 1 w 173"/>
                  <a:gd name="T61" fmla="*/ 230 h 350"/>
                  <a:gd name="T62" fmla="*/ 0 w 173"/>
                  <a:gd name="T63" fmla="*/ 209 h 350"/>
                  <a:gd name="T64" fmla="*/ 0 w 173"/>
                  <a:gd name="T65" fmla="*/ 188 h 350"/>
                  <a:gd name="T66" fmla="*/ 2 w 173"/>
                  <a:gd name="T67" fmla="*/ 165 h 350"/>
                  <a:gd name="T68" fmla="*/ 2 w 173"/>
                  <a:gd name="T69" fmla="*/ 165 h 350"/>
                  <a:gd name="T70" fmla="*/ 5 w 173"/>
                  <a:gd name="T71" fmla="*/ 142 h 350"/>
                  <a:gd name="T72" fmla="*/ 8 w 173"/>
                  <a:gd name="T73" fmla="*/ 120 h 350"/>
                  <a:gd name="T74" fmla="*/ 12 w 173"/>
                  <a:gd name="T75" fmla="*/ 102 h 350"/>
                  <a:gd name="T76" fmla="*/ 17 w 173"/>
                  <a:gd name="T77" fmla="*/ 85 h 350"/>
                  <a:gd name="T78" fmla="*/ 26 w 173"/>
                  <a:gd name="T79" fmla="*/ 56 h 350"/>
                  <a:gd name="T80" fmla="*/ 35 w 173"/>
                  <a:gd name="T81" fmla="*/ 35 h 350"/>
                  <a:gd name="T82" fmla="*/ 43 w 173"/>
                  <a:gd name="T83" fmla="*/ 19 h 350"/>
                  <a:gd name="T84" fmla="*/ 50 w 173"/>
                  <a:gd name="T85" fmla="*/ 8 h 350"/>
                  <a:gd name="T86" fmla="*/ 58 w 173"/>
                  <a:gd name="T87" fmla="*/ 1 h 350"/>
                  <a:gd name="T88" fmla="*/ 58 w 173"/>
                  <a:gd name="T89" fmla="*/ 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 h="350">
                    <a:moveTo>
                      <a:pt x="58" y="1"/>
                    </a:moveTo>
                    <a:lnTo>
                      <a:pt x="136" y="0"/>
                    </a:lnTo>
                    <a:lnTo>
                      <a:pt x="136" y="0"/>
                    </a:lnTo>
                    <a:lnTo>
                      <a:pt x="133" y="8"/>
                    </a:lnTo>
                    <a:lnTo>
                      <a:pt x="130" y="32"/>
                    </a:lnTo>
                    <a:lnTo>
                      <a:pt x="125" y="70"/>
                    </a:lnTo>
                    <a:lnTo>
                      <a:pt x="124" y="91"/>
                    </a:lnTo>
                    <a:lnTo>
                      <a:pt x="122" y="115"/>
                    </a:lnTo>
                    <a:lnTo>
                      <a:pt x="124" y="142"/>
                    </a:lnTo>
                    <a:lnTo>
                      <a:pt x="125" y="170"/>
                    </a:lnTo>
                    <a:lnTo>
                      <a:pt x="127" y="198"/>
                    </a:lnTo>
                    <a:lnTo>
                      <a:pt x="132" y="227"/>
                    </a:lnTo>
                    <a:lnTo>
                      <a:pt x="138" y="257"/>
                    </a:lnTo>
                    <a:lnTo>
                      <a:pt x="148" y="286"/>
                    </a:lnTo>
                    <a:lnTo>
                      <a:pt x="159" y="316"/>
                    </a:lnTo>
                    <a:lnTo>
                      <a:pt x="166" y="331"/>
                    </a:lnTo>
                    <a:lnTo>
                      <a:pt x="173" y="344"/>
                    </a:lnTo>
                    <a:lnTo>
                      <a:pt x="173" y="344"/>
                    </a:lnTo>
                    <a:lnTo>
                      <a:pt x="132" y="345"/>
                    </a:lnTo>
                    <a:lnTo>
                      <a:pt x="91" y="348"/>
                    </a:lnTo>
                    <a:lnTo>
                      <a:pt x="48" y="350"/>
                    </a:lnTo>
                    <a:lnTo>
                      <a:pt x="48" y="350"/>
                    </a:lnTo>
                    <a:lnTo>
                      <a:pt x="45" y="348"/>
                    </a:lnTo>
                    <a:lnTo>
                      <a:pt x="38" y="339"/>
                    </a:lnTo>
                    <a:lnTo>
                      <a:pt x="30" y="325"/>
                    </a:lnTo>
                    <a:lnTo>
                      <a:pt x="19" y="306"/>
                    </a:lnTo>
                    <a:lnTo>
                      <a:pt x="14" y="294"/>
                    </a:lnTo>
                    <a:lnTo>
                      <a:pt x="11" y="280"/>
                    </a:lnTo>
                    <a:lnTo>
                      <a:pt x="6" y="265"/>
                    </a:lnTo>
                    <a:lnTo>
                      <a:pt x="3" y="248"/>
                    </a:lnTo>
                    <a:lnTo>
                      <a:pt x="1" y="230"/>
                    </a:lnTo>
                    <a:lnTo>
                      <a:pt x="0" y="209"/>
                    </a:lnTo>
                    <a:lnTo>
                      <a:pt x="0" y="188"/>
                    </a:lnTo>
                    <a:lnTo>
                      <a:pt x="2" y="165"/>
                    </a:lnTo>
                    <a:lnTo>
                      <a:pt x="2" y="165"/>
                    </a:lnTo>
                    <a:lnTo>
                      <a:pt x="5" y="142"/>
                    </a:lnTo>
                    <a:lnTo>
                      <a:pt x="8" y="120"/>
                    </a:lnTo>
                    <a:lnTo>
                      <a:pt x="12" y="102"/>
                    </a:lnTo>
                    <a:lnTo>
                      <a:pt x="17" y="85"/>
                    </a:lnTo>
                    <a:lnTo>
                      <a:pt x="26" y="56"/>
                    </a:lnTo>
                    <a:lnTo>
                      <a:pt x="35" y="35"/>
                    </a:lnTo>
                    <a:lnTo>
                      <a:pt x="43" y="19"/>
                    </a:lnTo>
                    <a:lnTo>
                      <a:pt x="50" y="8"/>
                    </a:lnTo>
                    <a:lnTo>
                      <a:pt x="58" y="1"/>
                    </a:lnTo>
                    <a:lnTo>
                      <a:pt x="58" y="1"/>
                    </a:lnTo>
                    <a:close/>
                  </a:path>
                </a:pathLst>
              </a:custGeom>
              <a:solidFill>
                <a:srgbClr val="E5CFC1"/>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p>
                <a:pPr defTabSz="1219200"/>
                <a:endParaRPr lang="en-US" sz="2400">
                  <a:solidFill>
                    <a:prstClr val="black"/>
                  </a:solidFill>
                  <a:cs typeface="+mn-ea"/>
                  <a:sym typeface="+mn-lt"/>
                </a:endParaRPr>
              </a:p>
            </p:txBody>
          </p:sp>
          <p:sp>
            <p:nvSpPr>
              <p:cNvPr id="123" name="iṧḷîḋe"/>
              <p:cNvSpPr/>
              <p:nvPr/>
            </p:nvSpPr>
            <p:spPr bwMode="auto">
              <a:xfrm>
                <a:off x="1172577" y="4340827"/>
                <a:ext cx="243989" cy="405454"/>
              </a:xfrm>
              <a:custGeom>
                <a:avLst/>
                <a:gdLst>
                  <a:gd name="T0" fmla="*/ 132 w 136"/>
                  <a:gd name="T1" fmla="*/ 226 h 226"/>
                  <a:gd name="T2" fmla="*/ 132 w 136"/>
                  <a:gd name="T3" fmla="*/ 226 h 226"/>
                  <a:gd name="T4" fmla="*/ 129 w 136"/>
                  <a:gd name="T5" fmla="*/ 204 h 226"/>
                  <a:gd name="T6" fmla="*/ 126 w 136"/>
                  <a:gd name="T7" fmla="*/ 183 h 226"/>
                  <a:gd name="T8" fmla="*/ 124 w 136"/>
                  <a:gd name="T9" fmla="*/ 162 h 226"/>
                  <a:gd name="T10" fmla="*/ 124 w 136"/>
                  <a:gd name="T11" fmla="*/ 142 h 226"/>
                  <a:gd name="T12" fmla="*/ 124 w 136"/>
                  <a:gd name="T13" fmla="*/ 103 h 226"/>
                  <a:gd name="T14" fmla="*/ 125 w 136"/>
                  <a:gd name="T15" fmla="*/ 70 h 226"/>
                  <a:gd name="T16" fmla="*/ 129 w 136"/>
                  <a:gd name="T17" fmla="*/ 41 h 226"/>
                  <a:gd name="T18" fmla="*/ 132 w 136"/>
                  <a:gd name="T19" fmla="*/ 19 h 226"/>
                  <a:gd name="T20" fmla="*/ 136 w 136"/>
                  <a:gd name="T21" fmla="*/ 0 h 226"/>
                  <a:gd name="T22" fmla="*/ 58 w 136"/>
                  <a:gd name="T23" fmla="*/ 1 h 226"/>
                  <a:gd name="T24" fmla="*/ 58 w 136"/>
                  <a:gd name="T25" fmla="*/ 1 h 226"/>
                  <a:gd name="T26" fmla="*/ 50 w 136"/>
                  <a:gd name="T27" fmla="*/ 8 h 226"/>
                  <a:gd name="T28" fmla="*/ 43 w 136"/>
                  <a:gd name="T29" fmla="*/ 19 h 226"/>
                  <a:gd name="T30" fmla="*/ 35 w 136"/>
                  <a:gd name="T31" fmla="*/ 35 h 226"/>
                  <a:gd name="T32" fmla="*/ 26 w 136"/>
                  <a:gd name="T33" fmla="*/ 56 h 226"/>
                  <a:gd name="T34" fmla="*/ 17 w 136"/>
                  <a:gd name="T35" fmla="*/ 85 h 226"/>
                  <a:gd name="T36" fmla="*/ 12 w 136"/>
                  <a:gd name="T37" fmla="*/ 102 h 226"/>
                  <a:gd name="T38" fmla="*/ 8 w 136"/>
                  <a:gd name="T39" fmla="*/ 120 h 226"/>
                  <a:gd name="T40" fmla="*/ 5 w 136"/>
                  <a:gd name="T41" fmla="*/ 142 h 226"/>
                  <a:gd name="T42" fmla="*/ 2 w 136"/>
                  <a:gd name="T43" fmla="*/ 165 h 226"/>
                  <a:gd name="T44" fmla="*/ 2 w 136"/>
                  <a:gd name="T45" fmla="*/ 165 h 226"/>
                  <a:gd name="T46" fmla="*/ 0 w 136"/>
                  <a:gd name="T47" fmla="*/ 190 h 226"/>
                  <a:gd name="T48" fmla="*/ 0 w 136"/>
                  <a:gd name="T49" fmla="*/ 190 h 226"/>
                  <a:gd name="T50" fmla="*/ 29 w 136"/>
                  <a:gd name="T51" fmla="*/ 201 h 226"/>
                  <a:gd name="T52" fmla="*/ 61 w 136"/>
                  <a:gd name="T53" fmla="*/ 212 h 226"/>
                  <a:gd name="T54" fmla="*/ 96 w 136"/>
                  <a:gd name="T55" fmla="*/ 220 h 226"/>
                  <a:gd name="T56" fmla="*/ 114 w 136"/>
                  <a:gd name="T57" fmla="*/ 224 h 226"/>
                  <a:gd name="T58" fmla="*/ 132 w 136"/>
                  <a:gd name="T59" fmla="*/ 226 h 226"/>
                  <a:gd name="T60" fmla="*/ 132 w 136"/>
                  <a:gd name="T61"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226">
                    <a:moveTo>
                      <a:pt x="132" y="226"/>
                    </a:moveTo>
                    <a:lnTo>
                      <a:pt x="132" y="226"/>
                    </a:lnTo>
                    <a:lnTo>
                      <a:pt x="129" y="204"/>
                    </a:lnTo>
                    <a:lnTo>
                      <a:pt x="126" y="183"/>
                    </a:lnTo>
                    <a:lnTo>
                      <a:pt x="124" y="162"/>
                    </a:lnTo>
                    <a:lnTo>
                      <a:pt x="124" y="142"/>
                    </a:lnTo>
                    <a:lnTo>
                      <a:pt x="124" y="103"/>
                    </a:lnTo>
                    <a:lnTo>
                      <a:pt x="125" y="70"/>
                    </a:lnTo>
                    <a:lnTo>
                      <a:pt x="129" y="41"/>
                    </a:lnTo>
                    <a:lnTo>
                      <a:pt x="132" y="19"/>
                    </a:lnTo>
                    <a:lnTo>
                      <a:pt x="136" y="0"/>
                    </a:lnTo>
                    <a:lnTo>
                      <a:pt x="58" y="1"/>
                    </a:lnTo>
                    <a:lnTo>
                      <a:pt x="58" y="1"/>
                    </a:lnTo>
                    <a:lnTo>
                      <a:pt x="50" y="8"/>
                    </a:lnTo>
                    <a:lnTo>
                      <a:pt x="43" y="19"/>
                    </a:lnTo>
                    <a:lnTo>
                      <a:pt x="35" y="35"/>
                    </a:lnTo>
                    <a:lnTo>
                      <a:pt x="26" y="56"/>
                    </a:lnTo>
                    <a:lnTo>
                      <a:pt x="17" y="85"/>
                    </a:lnTo>
                    <a:lnTo>
                      <a:pt x="12" y="102"/>
                    </a:lnTo>
                    <a:lnTo>
                      <a:pt x="8" y="120"/>
                    </a:lnTo>
                    <a:lnTo>
                      <a:pt x="5" y="142"/>
                    </a:lnTo>
                    <a:lnTo>
                      <a:pt x="2" y="165"/>
                    </a:lnTo>
                    <a:lnTo>
                      <a:pt x="2" y="165"/>
                    </a:lnTo>
                    <a:lnTo>
                      <a:pt x="0" y="190"/>
                    </a:lnTo>
                    <a:lnTo>
                      <a:pt x="0" y="190"/>
                    </a:lnTo>
                    <a:lnTo>
                      <a:pt x="29" y="201"/>
                    </a:lnTo>
                    <a:lnTo>
                      <a:pt x="61" y="212"/>
                    </a:lnTo>
                    <a:lnTo>
                      <a:pt x="96" y="220"/>
                    </a:lnTo>
                    <a:lnTo>
                      <a:pt x="114" y="224"/>
                    </a:lnTo>
                    <a:lnTo>
                      <a:pt x="132" y="226"/>
                    </a:lnTo>
                    <a:lnTo>
                      <a:pt x="132" y="226"/>
                    </a:lnTo>
                    <a:close/>
                  </a:path>
                </a:pathLst>
              </a:custGeom>
              <a:solidFill>
                <a:srgbClr val="F7E8E2"/>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90000" lnSpcReduction="10000"/>
              </a:bodyPr>
              <a:lstStyle/>
              <a:p>
                <a:pPr defTabSz="1219200"/>
                <a:endParaRPr lang="en-US" sz="2400">
                  <a:solidFill>
                    <a:prstClr val="black"/>
                  </a:solidFill>
                  <a:cs typeface="+mn-ea"/>
                  <a:sym typeface="+mn-lt"/>
                </a:endParaRPr>
              </a:p>
            </p:txBody>
          </p:sp>
          <p:sp>
            <p:nvSpPr>
              <p:cNvPr id="124" name="íṧḷïḍe"/>
              <p:cNvSpPr/>
              <p:nvPr/>
            </p:nvSpPr>
            <p:spPr bwMode="auto">
              <a:xfrm>
                <a:off x="993173" y="4333651"/>
                <a:ext cx="401865" cy="692500"/>
              </a:xfrm>
              <a:custGeom>
                <a:avLst/>
                <a:gdLst>
                  <a:gd name="connsiteX0" fmla="*/ 318969 w 401865"/>
                  <a:gd name="connsiteY0" fmla="*/ 0 h 692500"/>
                  <a:gd name="connsiteX1" fmla="*/ 311761 w 401865"/>
                  <a:gd name="connsiteY1" fmla="*/ 17987 h 692500"/>
                  <a:gd name="connsiteX2" fmla="*/ 293740 w 401865"/>
                  <a:gd name="connsiteY2" fmla="*/ 71948 h 692500"/>
                  <a:gd name="connsiteX3" fmla="*/ 286532 w 401865"/>
                  <a:gd name="connsiteY3" fmla="*/ 107922 h 692500"/>
                  <a:gd name="connsiteX4" fmla="*/ 277521 w 401865"/>
                  <a:gd name="connsiteY4" fmla="*/ 152890 h 692500"/>
                  <a:gd name="connsiteX5" fmla="*/ 268511 w 401865"/>
                  <a:gd name="connsiteY5" fmla="*/ 197857 h 692500"/>
                  <a:gd name="connsiteX6" fmla="*/ 263105 w 401865"/>
                  <a:gd name="connsiteY6" fmla="*/ 250020 h 692500"/>
                  <a:gd name="connsiteX7" fmla="*/ 261302 w 401865"/>
                  <a:gd name="connsiteY7" fmla="*/ 303981 h 692500"/>
                  <a:gd name="connsiteX8" fmla="*/ 261302 w 401865"/>
                  <a:gd name="connsiteY8" fmla="*/ 359740 h 692500"/>
                  <a:gd name="connsiteX9" fmla="*/ 263105 w 401865"/>
                  <a:gd name="connsiteY9" fmla="*/ 388520 h 692500"/>
                  <a:gd name="connsiteX10" fmla="*/ 268511 w 401865"/>
                  <a:gd name="connsiteY10" fmla="*/ 419098 h 692500"/>
                  <a:gd name="connsiteX11" fmla="*/ 273917 w 401865"/>
                  <a:gd name="connsiteY11" fmla="*/ 446078 h 692500"/>
                  <a:gd name="connsiteX12" fmla="*/ 281125 w 401865"/>
                  <a:gd name="connsiteY12" fmla="*/ 476656 h 692500"/>
                  <a:gd name="connsiteX13" fmla="*/ 288334 w 401865"/>
                  <a:gd name="connsiteY13" fmla="*/ 505435 h 692500"/>
                  <a:gd name="connsiteX14" fmla="*/ 299146 w 401865"/>
                  <a:gd name="connsiteY14" fmla="*/ 532416 h 692500"/>
                  <a:gd name="connsiteX15" fmla="*/ 311761 w 401865"/>
                  <a:gd name="connsiteY15" fmla="*/ 561195 h 692500"/>
                  <a:gd name="connsiteX16" fmla="*/ 324375 w 401865"/>
                  <a:gd name="connsiteY16" fmla="*/ 589974 h 692500"/>
                  <a:gd name="connsiteX17" fmla="*/ 340594 w 401865"/>
                  <a:gd name="connsiteY17" fmla="*/ 615156 h 692500"/>
                  <a:gd name="connsiteX18" fmla="*/ 358615 w 401865"/>
                  <a:gd name="connsiteY18" fmla="*/ 643935 h 692500"/>
                  <a:gd name="connsiteX19" fmla="*/ 378438 w 401865"/>
                  <a:gd name="connsiteY19" fmla="*/ 667318 h 692500"/>
                  <a:gd name="connsiteX20" fmla="*/ 401865 w 401865"/>
                  <a:gd name="connsiteY20" fmla="*/ 692500 h 692500"/>
                  <a:gd name="connsiteX21" fmla="*/ 320771 w 401865"/>
                  <a:gd name="connsiteY21" fmla="*/ 688903 h 692500"/>
                  <a:gd name="connsiteX22" fmla="*/ 223459 w 401865"/>
                  <a:gd name="connsiteY22" fmla="*/ 687104 h 692500"/>
                  <a:gd name="connsiteX23" fmla="*/ 0 w 401865"/>
                  <a:gd name="connsiteY23" fmla="*/ 685305 h 692500"/>
                  <a:gd name="connsiteX24" fmla="*/ 0 w 401865"/>
                  <a:gd name="connsiteY24" fmla="*/ 554000 h 692500"/>
                  <a:gd name="connsiteX25" fmla="*/ 0 w 401865"/>
                  <a:gd name="connsiteY25" fmla="*/ 17987 h 6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1865" h="692500">
                    <a:moveTo>
                      <a:pt x="318969" y="0"/>
                    </a:moveTo>
                    <a:lnTo>
                      <a:pt x="311761" y="17987"/>
                    </a:lnTo>
                    <a:lnTo>
                      <a:pt x="293740" y="71948"/>
                    </a:lnTo>
                    <a:lnTo>
                      <a:pt x="286532" y="107922"/>
                    </a:lnTo>
                    <a:lnTo>
                      <a:pt x="277521" y="152890"/>
                    </a:lnTo>
                    <a:lnTo>
                      <a:pt x="268511" y="197857"/>
                    </a:lnTo>
                    <a:lnTo>
                      <a:pt x="263105" y="250020"/>
                    </a:lnTo>
                    <a:lnTo>
                      <a:pt x="261302" y="303981"/>
                    </a:lnTo>
                    <a:lnTo>
                      <a:pt x="261302" y="359740"/>
                    </a:lnTo>
                    <a:lnTo>
                      <a:pt x="263105" y="388520"/>
                    </a:lnTo>
                    <a:lnTo>
                      <a:pt x="268511" y="419098"/>
                    </a:lnTo>
                    <a:lnTo>
                      <a:pt x="273917" y="446078"/>
                    </a:lnTo>
                    <a:lnTo>
                      <a:pt x="281125" y="476656"/>
                    </a:lnTo>
                    <a:lnTo>
                      <a:pt x="288334" y="505435"/>
                    </a:lnTo>
                    <a:lnTo>
                      <a:pt x="299146" y="532416"/>
                    </a:lnTo>
                    <a:lnTo>
                      <a:pt x="311761" y="561195"/>
                    </a:lnTo>
                    <a:lnTo>
                      <a:pt x="324375" y="589974"/>
                    </a:lnTo>
                    <a:lnTo>
                      <a:pt x="340594" y="615156"/>
                    </a:lnTo>
                    <a:lnTo>
                      <a:pt x="358615" y="643935"/>
                    </a:lnTo>
                    <a:lnTo>
                      <a:pt x="378438" y="667318"/>
                    </a:lnTo>
                    <a:lnTo>
                      <a:pt x="401865" y="692500"/>
                    </a:lnTo>
                    <a:lnTo>
                      <a:pt x="320771" y="688903"/>
                    </a:lnTo>
                    <a:lnTo>
                      <a:pt x="223459" y="687104"/>
                    </a:lnTo>
                    <a:lnTo>
                      <a:pt x="0" y="685305"/>
                    </a:lnTo>
                    <a:lnTo>
                      <a:pt x="0" y="554000"/>
                    </a:lnTo>
                    <a:lnTo>
                      <a:pt x="0" y="17987"/>
                    </a:ln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p>
                <a:pPr defTabSz="1219200"/>
                <a:endParaRPr lang="en-US" sz="2400">
                  <a:solidFill>
                    <a:prstClr val="black"/>
                  </a:solidFill>
                  <a:cs typeface="+mn-ea"/>
                  <a:sym typeface="+mn-lt"/>
                </a:endParaRPr>
              </a:p>
            </p:txBody>
          </p:sp>
          <p:sp>
            <p:nvSpPr>
              <p:cNvPr id="125" name="íṣlîḓé"/>
              <p:cNvSpPr/>
              <p:nvPr/>
            </p:nvSpPr>
            <p:spPr bwMode="auto">
              <a:xfrm>
                <a:off x="2485813" y="4222422"/>
                <a:ext cx="932900" cy="527448"/>
              </a:xfrm>
              <a:custGeom>
                <a:avLst/>
                <a:gdLst>
                  <a:gd name="T0" fmla="*/ 441 w 521"/>
                  <a:gd name="T1" fmla="*/ 190 h 294"/>
                  <a:gd name="T2" fmla="*/ 428 w 521"/>
                  <a:gd name="T3" fmla="*/ 183 h 294"/>
                  <a:gd name="T4" fmla="*/ 402 w 521"/>
                  <a:gd name="T5" fmla="*/ 167 h 294"/>
                  <a:gd name="T6" fmla="*/ 371 w 521"/>
                  <a:gd name="T7" fmla="*/ 142 h 294"/>
                  <a:gd name="T8" fmla="*/ 339 w 521"/>
                  <a:gd name="T9" fmla="*/ 106 h 294"/>
                  <a:gd name="T10" fmla="*/ 306 w 521"/>
                  <a:gd name="T11" fmla="*/ 64 h 294"/>
                  <a:gd name="T12" fmla="*/ 301 w 521"/>
                  <a:gd name="T13" fmla="*/ 58 h 294"/>
                  <a:gd name="T14" fmla="*/ 289 w 521"/>
                  <a:gd name="T15" fmla="*/ 50 h 294"/>
                  <a:gd name="T16" fmla="*/ 276 w 521"/>
                  <a:gd name="T17" fmla="*/ 47 h 294"/>
                  <a:gd name="T18" fmla="*/ 254 w 521"/>
                  <a:gd name="T19" fmla="*/ 49 h 294"/>
                  <a:gd name="T20" fmla="*/ 218 w 521"/>
                  <a:gd name="T21" fmla="*/ 56 h 294"/>
                  <a:gd name="T22" fmla="*/ 183 w 521"/>
                  <a:gd name="T23" fmla="*/ 59 h 294"/>
                  <a:gd name="T24" fmla="*/ 171 w 521"/>
                  <a:gd name="T25" fmla="*/ 59 h 294"/>
                  <a:gd name="T26" fmla="*/ 145 w 521"/>
                  <a:gd name="T27" fmla="*/ 54 h 294"/>
                  <a:gd name="T28" fmla="*/ 121 w 521"/>
                  <a:gd name="T29" fmla="*/ 47 h 294"/>
                  <a:gd name="T30" fmla="*/ 80 w 521"/>
                  <a:gd name="T31" fmla="*/ 28 h 294"/>
                  <a:gd name="T32" fmla="*/ 52 w 521"/>
                  <a:gd name="T33" fmla="*/ 8 h 294"/>
                  <a:gd name="T34" fmla="*/ 41 w 521"/>
                  <a:gd name="T35" fmla="*/ 0 h 294"/>
                  <a:gd name="T36" fmla="*/ 30 w 521"/>
                  <a:gd name="T37" fmla="*/ 2 h 294"/>
                  <a:gd name="T38" fmla="*/ 21 w 521"/>
                  <a:gd name="T39" fmla="*/ 7 h 294"/>
                  <a:gd name="T40" fmla="*/ 11 w 521"/>
                  <a:gd name="T41" fmla="*/ 16 h 294"/>
                  <a:gd name="T42" fmla="*/ 3 w 521"/>
                  <a:gd name="T43" fmla="*/ 30 h 294"/>
                  <a:gd name="T44" fmla="*/ 0 w 521"/>
                  <a:gd name="T45" fmla="*/ 52 h 294"/>
                  <a:gd name="T46" fmla="*/ 3 w 521"/>
                  <a:gd name="T47" fmla="*/ 82 h 294"/>
                  <a:gd name="T48" fmla="*/ 15 w 521"/>
                  <a:gd name="T49" fmla="*/ 121 h 294"/>
                  <a:gd name="T50" fmla="*/ 18 w 521"/>
                  <a:gd name="T51" fmla="*/ 130 h 294"/>
                  <a:gd name="T52" fmla="*/ 22 w 521"/>
                  <a:gd name="T53" fmla="*/ 158 h 294"/>
                  <a:gd name="T54" fmla="*/ 24 w 521"/>
                  <a:gd name="T55" fmla="*/ 171 h 294"/>
                  <a:gd name="T56" fmla="*/ 28 w 521"/>
                  <a:gd name="T57" fmla="*/ 177 h 294"/>
                  <a:gd name="T58" fmla="*/ 30 w 521"/>
                  <a:gd name="T59" fmla="*/ 177 h 294"/>
                  <a:gd name="T60" fmla="*/ 50 w 521"/>
                  <a:gd name="T61" fmla="*/ 179 h 294"/>
                  <a:gd name="T62" fmla="*/ 68 w 521"/>
                  <a:gd name="T63" fmla="*/ 174 h 294"/>
                  <a:gd name="T64" fmla="*/ 87 w 521"/>
                  <a:gd name="T65" fmla="*/ 161 h 294"/>
                  <a:gd name="T66" fmla="*/ 95 w 521"/>
                  <a:gd name="T67" fmla="*/ 149 h 294"/>
                  <a:gd name="T68" fmla="*/ 98 w 521"/>
                  <a:gd name="T69" fmla="*/ 154 h 294"/>
                  <a:gd name="T70" fmla="*/ 117 w 521"/>
                  <a:gd name="T71" fmla="*/ 165 h 294"/>
                  <a:gd name="T72" fmla="*/ 154 w 521"/>
                  <a:gd name="T73" fmla="*/ 177 h 294"/>
                  <a:gd name="T74" fmla="*/ 189 w 521"/>
                  <a:gd name="T75" fmla="*/ 180 h 294"/>
                  <a:gd name="T76" fmla="*/ 212 w 521"/>
                  <a:gd name="T77" fmla="*/ 180 h 294"/>
                  <a:gd name="T78" fmla="*/ 235 w 521"/>
                  <a:gd name="T79" fmla="*/ 176 h 294"/>
                  <a:gd name="T80" fmla="*/ 246 w 521"/>
                  <a:gd name="T81" fmla="*/ 172 h 294"/>
                  <a:gd name="T82" fmla="*/ 260 w 521"/>
                  <a:gd name="T83" fmla="*/ 200 h 294"/>
                  <a:gd name="T84" fmla="*/ 280 w 521"/>
                  <a:gd name="T85" fmla="*/ 225 h 294"/>
                  <a:gd name="T86" fmla="*/ 302 w 521"/>
                  <a:gd name="T87" fmla="*/ 247 h 294"/>
                  <a:gd name="T88" fmla="*/ 329 w 521"/>
                  <a:gd name="T89" fmla="*/ 266 h 294"/>
                  <a:gd name="T90" fmla="*/ 358 w 521"/>
                  <a:gd name="T91" fmla="*/ 279 h 294"/>
                  <a:gd name="T92" fmla="*/ 389 w 521"/>
                  <a:gd name="T93" fmla="*/ 289 h 294"/>
                  <a:gd name="T94" fmla="*/ 422 w 521"/>
                  <a:gd name="T95" fmla="*/ 294 h 294"/>
                  <a:gd name="T96" fmla="*/ 454 w 521"/>
                  <a:gd name="T97" fmla="*/ 292 h 294"/>
                  <a:gd name="T98" fmla="*/ 470 w 521"/>
                  <a:gd name="T99" fmla="*/ 290 h 294"/>
                  <a:gd name="T100" fmla="*/ 493 w 521"/>
                  <a:gd name="T101" fmla="*/ 282 h 294"/>
                  <a:gd name="T102" fmla="*/ 508 w 521"/>
                  <a:gd name="T103" fmla="*/ 271 h 294"/>
                  <a:gd name="T104" fmla="*/ 517 w 521"/>
                  <a:gd name="T105" fmla="*/ 257 h 294"/>
                  <a:gd name="T106" fmla="*/ 520 w 521"/>
                  <a:gd name="T107" fmla="*/ 244 h 294"/>
                  <a:gd name="T108" fmla="*/ 520 w 521"/>
                  <a:gd name="T109" fmla="*/ 227 h 294"/>
                  <a:gd name="T110" fmla="*/ 518 w 521"/>
                  <a:gd name="T111" fmla="*/ 217 h 294"/>
                  <a:gd name="T112" fmla="*/ 503 w 521"/>
                  <a:gd name="T113" fmla="*/ 215 h 294"/>
                  <a:gd name="T114" fmla="*/ 476 w 521"/>
                  <a:gd name="T115" fmla="*/ 207 h 294"/>
                  <a:gd name="T116" fmla="*/ 448 w 521"/>
                  <a:gd name="T117" fmla="*/ 195 h 294"/>
                  <a:gd name="T118" fmla="*/ 442 w 521"/>
                  <a:gd name="T119" fmla="*/ 19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1" h="294">
                    <a:moveTo>
                      <a:pt x="442" y="191"/>
                    </a:moveTo>
                    <a:lnTo>
                      <a:pt x="441" y="190"/>
                    </a:lnTo>
                    <a:lnTo>
                      <a:pt x="441" y="190"/>
                    </a:lnTo>
                    <a:lnTo>
                      <a:pt x="428" y="183"/>
                    </a:lnTo>
                    <a:lnTo>
                      <a:pt x="414" y="176"/>
                    </a:lnTo>
                    <a:lnTo>
                      <a:pt x="402" y="167"/>
                    </a:lnTo>
                    <a:lnTo>
                      <a:pt x="391" y="159"/>
                    </a:lnTo>
                    <a:lnTo>
                      <a:pt x="371" y="142"/>
                    </a:lnTo>
                    <a:lnTo>
                      <a:pt x="354" y="124"/>
                    </a:lnTo>
                    <a:lnTo>
                      <a:pt x="339" y="106"/>
                    </a:lnTo>
                    <a:lnTo>
                      <a:pt x="326" y="90"/>
                    </a:lnTo>
                    <a:lnTo>
                      <a:pt x="306" y="64"/>
                    </a:lnTo>
                    <a:lnTo>
                      <a:pt x="306" y="64"/>
                    </a:lnTo>
                    <a:lnTo>
                      <a:pt x="301" y="58"/>
                    </a:lnTo>
                    <a:lnTo>
                      <a:pt x="295" y="53"/>
                    </a:lnTo>
                    <a:lnTo>
                      <a:pt x="289" y="50"/>
                    </a:lnTo>
                    <a:lnTo>
                      <a:pt x="283" y="48"/>
                    </a:lnTo>
                    <a:lnTo>
                      <a:pt x="276" y="47"/>
                    </a:lnTo>
                    <a:lnTo>
                      <a:pt x="270" y="48"/>
                    </a:lnTo>
                    <a:lnTo>
                      <a:pt x="254" y="49"/>
                    </a:lnTo>
                    <a:lnTo>
                      <a:pt x="237" y="53"/>
                    </a:lnTo>
                    <a:lnTo>
                      <a:pt x="218" y="56"/>
                    </a:lnTo>
                    <a:lnTo>
                      <a:pt x="195" y="59"/>
                    </a:lnTo>
                    <a:lnTo>
                      <a:pt x="183" y="59"/>
                    </a:lnTo>
                    <a:lnTo>
                      <a:pt x="171" y="59"/>
                    </a:lnTo>
                    <a:lnTo>
                      <a:pt x="171" y="59"/>
                    </a:lnTo>
                    <a:lnTo>
                      <a:pt x="158" y="56"/>
                    </a:lnTo>
                    <a:lnTo>
                      <a:pt x="145" y="54"/>
                    </a:lnTo>
                    <a:lnTo>
                      <a:pt x="133" y="50"/>
                    </a:lnTo>
                    <a:lnTo>
                      <a:pt x="121" y="47"/>
                    </a:lnTo>
                    <a:lnTo>
                      <a:pt x="99" y="37"/>
                    </a:lnTo>
                    <a:lnTo>
                      <a:pt x="80" y="28"/>
                    </a:lnTo>
                    <a:lnTo>
                      <a:pt x="64" y="17"/>
                    </a:lnTo>
                    <a:lnTo>
                      <a:pt x="52" y="8"/>
                    </a:lnTo>
                    <a:lnTo>
                      <a:pt x="41" y="0"/>
                    </a:lnTo>
                    <a:lnTo>
                      <a:pt x="41" y="0"/>
                    </a:lnTo>
                    <a:lnTo>
                      <a:pt x="39" y="0"/>
                    </a:lnTo>
                    <a:lnTo>
                      <a:pt x="30" y="2"/>
                    </a:lnTo>
                    <a:lnTo>
                      <a:pt x="26" y="5"/>
                    </a:lnTo>
                    <a:lnTo>
                      <a:pt x="21" y="7"/>
                    </a:lnTo>
                    <a:lnTo>
                      <a:pt x="16" y="11"/>
                    </a:lnTo>
                    <a:lnTo>
                      <a:pt x="11" y="16"/>
                    </a:lnTo>
                    <a:lnTo>
                      <a:pt x="6" y="23"/>
                    </a:lnTo>
                    <a:lnTo>
                      <a:pt x="3" y="30"/>
                    </a:lnTo>
                    <a:lnTo>
                      <a:pt x="0" y="41"/>
                    </a:lnTo>
                    <a:lnTo>
                      <a:pt x="0" y="52"/>
                    </a:lnTo>
                    <a:lnTo>
                      <a:pt x="0" y="66"/>
                    </a:lnTo>
                    <a:lnTo>
                      <a:pt x="3" y="82"/>
                    </a:lnTo>
                    <a:lnTo>
                      <a:pt x="8" y="100"/>
                    </a:lnTo>
                    <a:lnTo>
                      <a:pt x="15" y="121"/>
                    </a:lnTo>
                    <a:lnTo>
                      <a:pt x="15" y="121"/>
                    </a:lnTo>
                    <a:lnTo>
                      <a:pt x="18" y="130"/>
                    </a:lnTo>
                    <a:lnTo>
                      <a:pt x="20" y="139"/>
                    </a:lnTo>
                    <a:lnTo>
                      <a:pt x="22" y="158"/>
                    </a:lnTo>
                    <a:lnTo>
                      <a:pt x="22" y="165"/>
                    </a:lnTo>
                    <a:lnTo>
                      <a:pt x="24" y="171"/>
                    </a:lnTo>
                    <a:lnTo>
                      <a:pt x="27" y="176"/>
                    </a:lnTo>
                    <a:lnTo>
                      <a:pt x="28" y="177"/>
                    </a:lnTo>
                    <a:lnTo>
                      <a:pt x="30" y="177"/>
                    </a:lnTo>
                    <a:lnTo>
                      <a:pt x="30" y="177"/>
                    </a:lnTo>
                    <a:lnTo>
                      <a:pt x="41" y="179"/>
                    </a:lnTo>
                    <a:lnTo>
                      <a:pt x="50" y="179"/>
                    </a:lnTo>
                    <a:lnTo>
                      <a:pt x="58" y="178"/>
                    </a:lnTo>
                    <a:lnTo>
                      <a:pt x="68" y="174"/>
                    </a:lnTo>
                    <a:lnTo>
                      <a:pt x="77" y="170"/>
                    </a:lnTo>
                    <a:lnTo>
                      <a:pt x="87" y="161"/>
                    </a:lnTo>
                    <a:lnTo>
                      <a:pt x="91" y="156"/>
                    </a:lnTo>
                    <a:lnTo>
                      <a:pt x="95" y="149"/>
                    </a:lnTo>
                    <a:lnTo>
                      <a:pt x="95" y="149"/>
                    </a:lnTo>
                    <a:lnTo>
                      <a:pt x="98" y="154"/>
                    </a:lnTo>
                    <a:lnTo>
                      <a:pt x="103" y="158"/>
                    </a:lnTo>
                    <a:lnTo>
                      <a:pt x="117" y="165"/>
                    </a:lnTo>
                    <a:lnTo>
                      <a:pt x="134" y="172"/>
                    </a:lnTo>
                    <a:lnTo>
                      <a:pt x="154" y="177"/>
                    </a:lnTo>
                    <a:lnTo>
                      <a:pt x="177" y="180"/>
                    </a:lnTo>
                    <a:lnTo>
                      <a:pt x="189" y="180"/>
                    </a:lnTo>
                    <a:lnTo>
                      <a:pt x="201" y="180"/>
                    </a:lnTo>
                    <a:lnTo>
                      <a:pt x="212" y="180"/>
                    </a:lnTo>
                    <a:lnTo>
                      <a:pt x="224" y="178"/>
                    </a:lnTo>
                    <a:lnTo>
                      <a:pt x="235" y="176"/>
                    </a:lnTo>
                    <a:lnTo>
                      <a:pt x="246" y="172"/>
                    </a:lnTo>
                    <a:lnTo>
                      <a:pt x="246" y="172"/>
                    </a:lnTo>
                    <a:lnTo>
                      <a:pt x="252" y="186"/>
                    </a:lnTo>
                    <a:lnTo>
                      <a:pt x="260" y="200"/>
                    </a:lnTo>
                    <a:lnTo>
                      <a:pt x="269" y="213"/>
                    </a:lnTo>
                    <a:lnTo>
                      <a:pt x="280" y="225"/>
                    </a:lnTo>
                    <a:lnTo>
                      <a:pt x="290" y="237"/>
                    </a:lnTo>
                    <a:lnTo>
                      <a:pt x="302" y="247"/>
                    </a:lnTo>
                    <a:lnTo>
                      <a:pt x="316" y="256"/>
                    </a:lnTo>
                    <a:lnTo>
                      <a:pt x="329" y="266"/>
                    </a:lnTo>
                    <a:lnTo>
                      <a:pt x="343" y="273"/>
                    </a:lnTo>
                    <a:lnTo>
                      <a:pt x="358" y="279"/>
                    </a:lnTo>
                    <a:lnTo>
                      <a:pt x="373" y="285"/>
                    </a:lnTo>
                    <a:lnTo>
                      <a:pt x="389" y="289"/>
                    </a:lnTo>
                    <a:lnTo>
                      <a:pt x="406" y="292"/>
                    </a:lnTo>
                    <a:lnTo>
                      <a:pt x="422" y="294"/>
                    </a:lnTo>
                    <a:lnTo>
                      <a:pt x="438" y="294"/>
                    </a:lnTo>
                    <a:lnTo>
                      <a:pt x="454" y="292"/>
                    </a:lnTo>
                    <a:lnTo>
                      <a:pt x="454" y="292"/>
                    </a:lnTo>
                    <a:lnTo>
                      <a:pt x="470" y="290"/>
                    </a:lnTo>
                    <a:lnTo>
                      <a:pt x="482" y="286"/>
                    </a:lnTo>
                    <a:lnTo>
                      <a:pt x="493" y="282"/>
                    </a:lnTo>
                    <a:lnTo>
                      <a:pt x="501" y="277"/>
                    </a:lnTo>
                    <a:lnTo>
                      <a:pt x="508" y="271"/>
                    </a:lnTo>
                    <a:lnTo>
                      <a:pt x="513" y="263"/>
                    </a:lnTo>
                    <a:lnTo>
                      <a:pt x="517" y="257"/>
                    </a:lnTo>
                    <a:lnTo>
                      <a:pt x="519" y="250"/>
                    </a:lnTo>
                    <a:lnTo>
                      <a:pt x="520" y="244"/>
                    </a:lnTo>
                    <a:lnTo>
                      <a:pt x="521" y="238"/>
                    </a:lnTo>
                    <a:lnTo>
                      <a:pt x="520" y="227"/>
                    </a:lnTo>
                    <a:lnTo>
                      <a:pt x="519" y="220"/>
                    </a:lnTo>
                    <a:lnTo>
                      <a:pt x="518" y="217"/>
                    </a:lnTo>
                    <a:lnTo>
                      <a:pt x="518" y="217"/>
                    </a:lnTo>
                    <a:lnTo>
                      <a:pt x="503" y="215"/>
                    </a:lnTo>
                    <a:lnTo>
                      <a:pt x="489" y="212"/>
                    </a:lnTo>
                    <a:lnTo>
                      <a:pt x="476" y="207"/>
                    </a:lnTo>
                    <a:lnTo>
                      <a:pt x="465" y="203"/>
                    </a:lnTo>
                    <a:lnTo>
                      <a:pt x="448" y="195"/>
                    </a:lnTo>
                    <a:lnTo>
                      <a:pt x="442" y="191"/>
                    </a:lnTo>
                    <a:lnTo>
                      <a:pt x="442" y="191"/>
                    </a:lnTo>
                    <a:close/>
                  </a:path>
                </a:pathLst>
              </a:custGeom>
              <a:solidFill>
                <a:srgbClr val="E8AD8B"/>
              </a:solidFill>
              <a:ln>
                <a:noFill/>
              </a:ln>
            </p:spPr>
            <p:txBody>
              <a:bodyPr vert="horz" wrap="square" lIns="121920" tIns="60960" rIns="121920" bIns="60960" numCol="1" anchor="t" anchorCtr="0" compatLnSpc="1">
                <a:normAutofit/>
              </a:bodyPr>
              <a:lstStyle/>
              <a:p>
                <a:pPr defTabSz="1219200"/>
                <a:endParaRPr lang="en-US" sz="2400">
                  <a:solidFill>
                    <a:prstClr val="black"/>
                  </a:solidFill>
                  <a:cs typeface="+mn-ea"/>
                  <a:sym typeface="+mn-lt"/>
                </a:endParaRPr>
              </a:p>
            </p:txBody>
          </p:sp>
          <p:sp>
            <p:nvSpPr>
              <p:cNvPr id="126" name="ïŝḻîďè"/>
              <p:cNvSpPr/>
              <p:nvPr/>
            </p:nvSpPr>
            <p:spPr bwMode="auto">
              <a:xfrm>
                <a:off x="3210605" y="4545349"/>
                <a:ext cx="182993" cy="100466"/>
              </a:xfrm>
              <a:custGeom>
                <a:avLst/>
                <a:gdLst>
                  <a:gd name="T0" fmla="*/ 37 w 102"/>
                  <a:gd name="T1" fmla="*/ 12 h 57"/>
                  <a:gd name="T2" fmla="*/ 36 w 102"/>
                  <a:gd name="T3" fmla="*/ 11 h 57"/>
                  <a:gd name="T4" fmla="*/ 36 w 102"/>
                  <a:gd name="T5" fmla="*/ 11 h 57"/>
                  <a:gd name="T6" fmla="*/ 14 w 102"/>
                  <a:gd name="T7" fmla="*/ 0 h 57"/>
                  <a:gd name="T8" fmla="*/ 14 w 102"/>
                  <a:gd name="T9" fmla="*/ 0 h 57"/>
                  <a:gd name="T10" fmla="*/ 7 w 102"/>
                  <a:gd name="T11" fmla="*/ 6 h 57"/>
                  <a:gd name="T12" fmla="*/ 2 w 102"/>
                  <a:gd name="T13" fmla="*/ 13 h 57"/>
                  <a:gd name="T14" fmla="*/ 0 w 102"/>
                  <a:gd name="T15" fmla="*/ 17 h 57"/>
                  <a:gd name="T16" fmla="*/ 0 w 102"/>
                  <a:gd name="T17" fmla="*/ 22 h 57"/>
                  <a:gd name="T18" fmla="*/ 0 w 102"/>
                  <a:gd name="T19" fmla="*/ 25 h 57"/>
                  <a:gd name="T20" fmla="*/ 1 w 102"/>
                  <a:gd name="T21" fmla="*/ 30 h 57"/>
                  <a:gd name="T22" fmla="*/ 1 w 102"/>
                  <a:gd name="T23" fmla="*/ 30 h 57"/>
                  <a:gd name="T24" fmla="*/ 8 w 102"/>
                  <a:gd name="T25" fmla="*/ 36 h 57"/>
                  <a:gd name="T26" fmla="*/ 18 w 102"/>
                  <a:gd name="T27" fmla="*/ 44 h 57"/>
                  <a:gd name="T28" fmla="*/ 29 w 102"/>
                  <a:gd name="T29" fmla="*/ 48 h 57"/>
                  <a:gd name="T30" fmla="*/ 42 w 102"/>
                  <a:gd name="T31" fmla="*/ 53 h 57"/>
                  <a:gd name="T32" fmla="*/ 54 w 102"/>
                  <a:gd name="T33" fmla="*/ 56 h 57"/>
                  <a:gd name="T34" fmla="*/ 66 w 102"/>
                  <a:gd name="T35" fmla="*/ 57 h 57"/>
                  <a:gd name="T36" fmla="*/ 77 w 102"/>
                  <a:gd name="T37" fmla="*/ 57 h 57"/>
                  <a:gd name="T38" fmla="*/ 82 w 102"/>
                  <a:gd name="T39" fmla="*/ 56 h 57"/>
                  <a:gd name="T40" fmla="*/ 86 w 102"/>
                  <a:gd name="T41" fmla="*/ 53 h 57"/>
                  <a:gd name="T42" fmla="*/ 86 w 102"/>
                  <a:gd name="T43" fmla="*/ 53 h 57"/>
                  <a:gd name="T44" fmla="*/ 94 w 102"/>
                  <a:gd name="T45" fmla="*/ 48 h 57"/>
                  <a:gd name="T46" fmla="*/ 98 w 102"/>
                  <a:gd name="T47" fmla="*/ 45 h 57"/>
                  <a:gd name="T48" fmla="*/ 101 w 102"/>
                  <a:gd name="T49" fmla="*/ 41 h 57"/>
                  <a:gd name="T50" fmla="*/ 102 w 102"/>
                  <a:gd name="T51" fmla="*/ 36 h 57"/>
                  <a:gd name="T52" fmla="*/ 102 w 102"/>
                  <a:gd name="T53" fmla="*/ 36 h 57"/>
                  <a:gd name="T54" fmla="*/ 89 w 102"/>
                  <a:gd name="T55" fmla="*/ 34 h 57"/>
                  <a:gd name="T56" fmla="*/ 77 w 102"/>
                  <a:gd name="T57" fmla="*/ 30 h 57"/>
                  <a:gd name="T58" fmla="*/ 56 w 102"/>
                  <a:gd name="T59" fmla="*/ 22 h 57"/>
                  <a:gd name="T60" fmla="*/ 42 w 102"/>
                  <a:gd name="T61" fmla="*/ 15 h 57"/>
                  <a:gd name="T62" fmla="*/ 37 w 102"/>
                  <a:gd name="T63" fmla="*/ 12 h 57"/>
                  <a:gd name="T64" fmla="*/ 37 w 102"/>
                  <a:gd name="T65"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57">
                    <a:moveTo>
                      <a:pt x="37" y="12"/>
                    </a:moveTo>
                    <a:lnTo>
                      <a:pt x="36" y="11"/>
                    </a:lnTo>
                    <a:lnTo>
                      <a:pt x="36" y="11"/>
                    </a:lnTo>
                    <a:lnTo>
                      <a:pt x="14" y="0"/>
                    </a:lnTo>
                    <a:lnTo>
                      <a:pt x="14" y="0"/>
                    </a:lnTo>
                    <a:lnTo>
                      <a:pt x="7" y="6"/>
                    </a:lnTo>
                    <a:lnTo>
                      <a:pt x="2" y="13"/>
                    </a:lnTo>
                    <a:lnTo>
                      <a:pt x="0" y="17"/>
                    </a:lnTo>
                    <a:lnTo>
                      <a:pt x="0" y="22"/>
                    </a:lnTo>
                    <a:lnTo>
                      <a:pt x="0" y="25"/>
                    </a:lnTo>
                    <a:lnTo>
                      <a:pt x="1" y="30"/>
                    </a:lnTo>
                    <a:lnTo>
                      <a:pt x="1" y="30"/>
                    </a:lnTo>
                    <a:lnTo>
                      <a:pt x="8" y="36"/>
                    </a:lnTo>
                    <a:lnTo>
                      <a:pt x="18" y="44"/>
                    </a:lnTo>
                    <a:lnTo>
                      <a:pt x="29" y="48"/>
                    </a:lnTo>
                    <a:lnTo>
                      <a:pt x="42" y="53"/>
                    </a:lnTo>
                    <a:lnTo>
                      <a:pt x="54" y="56"/>
                    </a:lnTo>
                    <a:lnTo>
                      <a:pt x="66" y="57"/>
                    </a:lnTo>
                    <a:lnTo>
                      <a:pt x="77" y="57"/>
                    </a:lnTo>
                    <a:lnTo>
                      <a:pt x="82" y="56"/>
                    </a:lnTo>
                    <a:lnTo>
                      <a:pt x="86" y="53"/>
                    </a:lnTo>
                    <a:lnTo>
                      <a:pt x="86" y="53"/>
                    </a:lnTo>
                    <a:lnTo>
                      <a:pt x="94" y="48"/>
                    </a:lnTo>
                    <a:lnTo>
                      <a:pt x="98" y="45"/>
                    </a:lnTo>
                    <a:lnTo>
                      <a:pt x="101" y="41"/>
                    </a:lnTo>
                    <a:lnTo>
                      <a:pt x="102" y="36"/>
                    </a:lnTo>
                    <a:lnTo>
                      <a:pt x="102" y="36"/>
                    </a:lnTo>
                    <a:lnTo>
                      <a:pt x="89" y="34"/>
                    </a:lnTo>
                    <a:lnTo>
                      <a:pt x="77" y="30"/>
                    </a:lnTo>
                    <a:lnTo>
                      <a:pt x="56" y="22"/>
                    </a:lnTo>
                    <a:lnTo>
                      <a:pt x="42" y="15"/>
                    </a:lnTo>
                    <a:lnTo>
                      <a:pt x="37" y="12"/>
                    </a:lnTo>
                    <a:lnTo>
                      <a:pt x="37" y="12"/>
                    </a:lnTo>
                    <a:close/>
                  </a:path>
                </a:pathLst>
              </a:custGeom>
              <a:solidFill>
                <a:schemeClr val="bg1">
                  <a:lumMod val="8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2400">
                  <a:solidFill>
                    <a:prstClr val="black"/>
                  </a:solidFill>
                  <a:cs typeface="+mn-ea"/>
                  <a:sym typeface="+mn-lt"/>
                </a:endParaRPr>
              </a:p>
            </p:txBody>
          </p:sp>
          <p:sp>
            <p:nvSpPr>
              <p:cNvPr id="127" name="ïśļídê"/>
              <p:cNvSpPr/>
              <p:nvPr/>
            </p:nvSpPr>
            <p:spPr bwMode="auto">
              <a:xfrm>
                <a:off x="3196252" y="4423354"/>
                <a:ext cx="125584" cy="60998"/>
              </a:xfrm>
              <a:custGeom>
                <a:avLst/>
                <a:gdLst>
                  <a:gd name="T0" fmla="*/ 70 w 70"/>
                  <a:gd name="T1" fmla="*/ 26 h 34"/>
                  <a:gd name="T2" fmla="*/ 70 w 70"/>
                  <a:gd name="T3" fmla="*/ 26 h 34"/>
                  <a:gd name="T4" fmla="*/ 53 w 70"/>
                  <a:gd name="T5" fmla="*/ 23 h 34"/>
                  <a:gd name="T6" fmla="*/ 36 w 70"/>
                  <a:gd name="T7" fmla="*/ 17 h 34"/>
                  <a:gd name="T8" fmla="*/ 21 w 70"/>
                  <a:gd name="T9" fmla="*/ 8 h 34"/>
                  <a:gd name="T10" fmla="*/ 6 w 70"/>
                  <a:gd name="T11" fmla="*/ 0 h 34"/>
                  <a:gd name="T12" fmla="*/ 6 w 70"/>
                  <a:gd name="T13" fmla="*/ 0 h 34"/>
                  <a:gd name="T14" fmla="*/ 3 w 70"/>
                  <a:gd name="T15" fmla="*/ 3 h 34"/>
                  <a:gd name="T16" fmla="*/ 0 w 70"/>
                  <a:gd name="T17" fmla="*/ 8 h 34"/>
                  <a:gd name="T18" fmla="*/ 0 w 70"/>
                  <a:gd name="T19" fmla="*/ 12 h 34"/>
                  <a:gd name="T20" fmla="*/ 1 w 70"/>
                  <a:gd name="T21" fmla="*/ 17 h 34"/>
                  <a:gd name="T22" fmla="*/ 1 w 70"/>
                  <a:gd name="T23" fmla="*/ 17 h 34"/>
                  <a:gd name="T24" fmla="*/ 5 w 70"/>
                  <a:gd name="T25" fmla="*/ 20 h 34"/>
                  <a:gd name="T26" fmla="*/ 11 w 70"/>
                  <a:gd name="T27" fmla="*/ 24 h 34"/>
                  <a:gd name="T28" fmla="*/ 20 w 70"/>
                  <a:gd name="T29" fmla="*/ 27 h 34"/>
                  <a:gd name="T30" fmla="*/ 29 w 70"/>
                  <a:gd name="T31" fmla="*/ 31 h 34"/>
                  <a:gd name="T32" fmla="*/ 40 w 70"/>
                  <a:gd name="T33" fmla="*/ 32 h 34"/>
                  <a:gd name="T34" fmla="*/ 51 w 70"/>
                  <a:gd name="T35" fmla="*/ 34 h 34"/>
                  <a:gd name="T36" fmla="*/ 60 w 70"/>
                  <a:gd name="T37" fmla="*/ 31 h 34"/>
                  <a:gd name="T38" fmla="*/ 65 w 70"/>
                  <a:gd name="T39" fmla="*/ 29 h 34"/>
                  <a:gd name="T40" fmla="*/ 70 w 70"/>
                  <a:gd name="T41" fmla="*/ 26 h 34"/>
                  <a:gd name="T42" fmla="*/ 70 w 70"/>
                  <a:gd name="T4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34">
                    <a:moveTo>
                      <a:pt x="70" y="26"/>
                    </a:moveTo>
                    <a:lnTo>
                      <a:pt x="70" y="26"/>
                    </a:lnTo>
                    <a:lnTo>
                      <a:pt x="53" y="23"/>
                    </a:lnTo>
                    <a:lnTo>
                      <a:pt x="36" y="17"/>
                    </a:lnTo>
                    <a:lnTo>
                      <a:pt x="21" y="8"/>
                    </a:lnTo>
                    <a:lnTo>
                      <a:pt x="6" y="0"/>
                    </a:lnTo>
                    <a:lnTo>
                      <a:pt x="6" y="0"/>
                    </a:lnTo>
                    <a:lnTo>
                      <a:pt x="3" y="3"/>
                    </a:lnTo>
                    <a:lnTo>
                      <a:pt x="0" y="8"/>
                    </a:lnTo>
                    <a:lnTo>
                      <a:pt x="0" y="12"/>
                    </a:lnTo>
                    <a:lnTo>
                      <a:pt x="1" y="17"/>
                    </a:lnTo>
                    <a:lnTo>
                      <a:pt x="1" y="17"/>
                    </a:lnTo>
                    <a:lnTo>
                      <a:pt x="5" y="20"/>
                    </a:lnTo>
                    <a:lnTo>
                      <a:pt x="11" y="24"/>
                    </a:lnTo>
                    <a:lnTo>
                      <a:pt x="20" y="27"/>
                    </a:lnTo>
                    <a:lnTo>
                      <a:pt x="29" y="31"/>
                    </a:lnTo>
                    <a:lnTo>
                      <a:pt x="40" y="32"/>
                    </a:lnTo>
                    <a:lnTo>
                      <a:pt x="51" y="34"/>
                    </a:lnTo>
                    <a:lnTo>
                      <a:pt x="60" y="31"/>
                    </a:lnTo>
                    <a:lnTo>
                      <a:pt x="65" y="29"/>
                    </a:lnTo>
                    <a:lnTo>
                      <a:pt x="70" y="26"/>
                    </a:lnTo>
                    <a:lnTo>
                      <a:pt x="70" y="26"/>
                    </a:lnTo>
                    <a:close/>
                  </a:path>
                </a:pathLst>
              </a:custGeom>
              <a:solidFill>
                <a:schemeClr val="bg1">
                  <a:lumMod val="8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2400">
                  <a:solidFill>
                    <a:prstClr val="black"/>
                  </a:solidFill>
                  <a:cs typeface="+mn-ea"/>
                  <a:sym typeface="+mn-lt"/>
                </a:endParaRPr>
              </a:p>
            </p:txBody>
          </p:sp>
          <p:sp>
            <p:nvSpPr>
              <p:cNvPr id="128" name="îšlîḓé"/>
              <p:cNvSpPr/>
              <p:nvPr/>
            </p:nvSpPr>
            <p:spPr bwMode="auto">
              <a:xfrm>
                <a:off x="1029054" y="5216318"/>
                <a:ext cx="0" cy="10765"/>
              </a:xfrm>
              <a:custGeom>
                <a:avLst/>
                <a:gdLst>
                  <a:gd name="T0" fmla="*/ 0 h 8"/>
                  <a:gd name="T1" fmla="*/ 8 h 8"/>
                  <a:gd name="T2" fmla="*/ 8 h 8"/>
                  <a:gd name="T3" fmla="*/ 0 h 8"/>
                </a:gdLst>
                <a:ahLst/>
                <a:cxnLst>
                  <a:cxn ang="0">
                    <a:pos x="0" y="T0"/>
                  </a:cxn>
                  <a:cxn ang="0">
                    <a:pos x="0" y="T1"/>
                  </a:cxn>
                  <a:cxn ang="0">
                    <a:pos x="0" y="T2"/>
                  </a:cxn>
                  <a:cxn ang="0">
                    <a:pos x="0" y="T3"/>
                  </a:cxn>
                </a:cxnLst>
                <a:rect l="0" t="0" r="r" b="b"/>
                <a:pathLst>
                  <a:path h="8">
                    <a:moveTo>
                      <a:pt x="0" y="0"/>
                    </a:moveTo>
                    <a:lnTo>
                      <a:pt x="0" y="8"/>
                    </a:lnTo>
                    <a:lnTo>
                      <a:pt x="0" y="8"/>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2400">
                  <a:solidFill>
                    <a:prstClr val="black"/>
                  </a:solidFill>
                  <a:cs typeface="+mn-ea"/>
                  <a:sym typeface="+mn-lt"/>
                </a:endParaRPr>
              </a:p>
            </p:txBody>
          </p:sp>
        </p:grpSp>
      </p:grpSp>
      <p:sp>
        <p:nvSpPr>
          <p:cNvPr id="8" name="文本框 7"/>
          <p:cNvSpPr txBox="1"/>
          <p:nvPr/>
        </p:nvSpPr>
        <p:spPr>
          <a:xfrm>
            <a:off x="1385994" y="3262207"/>
            <a:ext cx="2561167" cy="1154932"/>
          </a:xfrm>
          <a:prstGeom prst="rect">
            <a:avLst/>
          </a:prstGeom>
          <a:noFill/>
        </p:spPr>
        <p:txBody>
          <a:bodyPr wrap="square" rtlCol="0" anchor="t">
            <a:spAutoFit/>
          </a:bodyPr>
          <a:lstStyle/>
          <a:p>
            <a:pPr algn="ctr" defTabSz="1219200">
              <a:lnSpc>
                <a:spcPct val="200000"/>
              </a:lnSpc>
            </a:pPr>
            <a:r>
              <a:rPr lang="zh-CN" altLang="en-US" sz="1865" b="1">
                <a:solidFill>
                  <a:prstClr val="black">
                    <a:lumMod val="75000"/>
                    <a:lumOff val="25000"/>
                  </a:prstClr>
                </a:solidFill>
                <a:cs typeface="+mn-ea"/>
                <a:sym typeface="+mn-lt"/>
              </a:rPr>
              <a:t>风险点和危险源是隐患排查的对象</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2786340"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3、隐患分级排查</a:t>
            </a:r>
          </a:p>
        </p:txBody>
      </p:sp>
      <p:sp>
        <p:nvSpPr>
          <p:cNvPr id="3" name="文本框 2"/>
          <p:cNvSpPr txBox="1"/>
          <p:nvPr/>
        </p:nvSpPr>
        <p:spPr>
          <a:xfrm>
            <a:off x="563034" y="1068494"/>
            <a:ext cx="69045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3.1 隐患排查分级</a:t>
            </a:r>
          </a:p>
        </p:txBody>
      </p:sp>
      <p:sp>
        <p:nvSpPr>
          <p:cNvPr id="4" name="圆角矩形 3"/>
          <p:cNvSpPr/>
          <p:nvPr/>
        </p:nvSpPr>
        <p:spPr>
          <a:xfrm>
            <a:off x="716607" y="2025419"/>
            <a:ext cx="1920213" cy="57606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公司级</a:t>
            </a:r>
          </a:p>
        </p:txBody>
      </p:sp>
      <p:sp>
        <p:nvSpPr>
          <p:cNvPr id="5" name="圆角矩形 4"/>
          <p:cNvSpPr/>
          <p:nvPr/>
        </p:nvSpPr>
        <p:spPr>
          <a:xfrm>
            <a:off x="2924852" y="2025419"/>
            <a:ext cx="1920213" cy="57606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专业级</a:t>
            </a:r>
          </a:p>
        </p:txBody>
      </p:sp>
      <p:sp>
        <p:nvSpPr>
          <p:cNvPr id="7" name="圆角矩形 6"/>
          <p:cNvSpPr/>
          <p:nvPr/>
        </p:nvSpPr>
        <p:spPr>
          <a:xfrm>
            <a:off x="5133098" y="2025419"/>
            <a:ext cx="1920213" cy="57606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车间级</a:t>
            </a:r>
          </a:p>
        </p:txBody>
      </p:sp>
      <p:sp>
        <p:nvSpPr>
          <p:cNvPr id="13" name="圆角矩形 12"/>
          <p:cNvSpPr/>
          <p:nvPr/>
        </p:nvSpPr>
        <p:spPr>
          <a:xfrm>
            <a:off x="7379443" y="2025419"/>
            <a:ext cx="1920213" cy="57606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班组级</a:t>
            </a:r>
          </a:p>
        </p:txBody>
      </p:sp>
      <p:sp>
        <p:nvSpPr>
          <p:cNvPr id="14" name="圆角矩形 13"/>
          <p:cNvSpPr/>
          <p:nvPr/>
        </p:nvSpPr>
        <p:spPr>
          <a:xfrm>
            <a:off x="9613088" y="2025419"/>
            <a:ext cx="1920213" cy="57606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岗位级</a:t>
            </a:r>
          </a:p>
        </p:txBody>
      </p:sp>
      <p:sp>
        <p:nvSpPr>
          <p:cNvPr id="15" name="TextBox 14"/>
          <p:cNvSpPr txBox="1"/>
          <p:nvPr/>
        </p:nvSpPr>
        <p:spPr>
          <a:xfrm>
            <a:off x="629341" y="2748625"/>
            <a:ext cx="2016224" cy="2247410"/>
          </a:xfrm>
          <a:prstGeom prst="rect">
            <a:avLst/>
          </a:prstGeom>
          <a:solidFill>
            <a:schemeClr val="tx1">
              <a:lumMod val="75000"/>
              <a:lumOff val="25000"/>
            </a:schemeClr>
          </a:solidFill>
          <a:ln>
            <a:noFill/>
          </a:ln>
        </p:spPr>
        <p:txBody>
          <a:bodyPr wrap="square" rtlCol="0">
            <a:spAutoFit/>
          </a:bodyPr>
          <a:lstStyle/>
          <a:p>
            <a:pPr algn="just" defTabSz="1219200">
              <a:lnSpc>
                <a:spcPct val="150000"/>
              </a:lnSpc>
            </a:pPr>
            <a:r>
              <a:rPr lang="zh-CN" altLang="en-US" sz="1865" b="1" dirty="0">
                <a:solidFill>
                  <a:prstClr val="white"/>
                </a:solidFill>
                <a:cs typeface="+mn-ea"/>
                <a:sym typeface="+mn-lt"/>
              </a:rPr>
              <a:t>通常风险级别为</a:t>
            </a:r>
            <a:r>
              <a:rPr lang="en-US" altLang="zh-CN" sz="1865" b="1" dirty="0">
                <a:solidFill>
                  <a:prstClr val="white"/>
                </a:solidFill>
                <a:cs typeface="+mn-ea"/>
                <a:sym typeface="+mn-lt"/>
              </a:rPr>
              <a:t>1</a:t>
            </a:r>
            <a:r>
              <a:rPr lang="zh-CN" altLang="en-US" sz="1865" b="1" dirty="0">
                <a:solidFill>
                  <a:prstClr val="white"/>
                </a:solidFill>
                <a:cs typeface="+mn-ea"/>
                <a:sym typeface="+mn-lt"/>
              </a:rPr>
              <a:t>级和</a:t>
            </a:r>
            <a:r>
              <a:rPr lang="en-US" altLang="zh-CN" sz="1865" b="1" dirty="0">
                <a:solidFill>
                  <a:prstClr val="white"/>
                </a:solidFill>
                <a:cs typeface="+mn-ea"/>
                <a:sym typeface="+mn-lt"/>
              </a:rPr>
              <a:t>2</a:t>
            </a:r>
            <a:r>
              <a:rPr lang="zh-CN" altLang="en-US" sz="1865" b="1" dirty="0">
                <a:solidFill>
                  <a:prstClr val="white"/>
                </a:solidFill>
                <a:cs typeface="+mn-ea"/>
                <a:sym typeface="+mn-lt"/>
              </a:rPr>
              <a:t>级的风险点，包括重大危险源，风险点所产生的后果严重</a:t>
            </a:r>
          </a:p>
        </p:txBody>
      </p:sp>
      <p:sp>
        <p:nvSpPr>
          <p:cNvPr id="16" name="TextBox 15"/>
          <p:cNvSpPr txBox="1"/>
          <p:nvPr/>
        </p:nvSpPr>
        <p:spPr>
          <a:xfrm>
            <a:off x="2863651" y="2747473"/>
            <a:ext cx="2042616" cy="2678426"/>
          </a:xfrm>
          <a:prstGeom prst="rect">
            <a:avLst/>
          </a:prstGeom>
          <a:solidFill>
            <a:schemeClr val="tx1">
              <a:lumMod val="75000"/>
              <a:lumOff val="25000"/>
            </a:schemeClr>
          </a:solidFill>
          <a:ln>
            <a:noFill/>
          </a:ln>
        </p:spPr>
        <p:txBody>
          <a:bodyPr wrap="square" rtlCol="0">
            <a:spAutoFit/>
          </a:bodyPr>
          <a:lstStyle/>
          <a:p>
            <a:pPr algn="just" defTabSz="1219200">
              <a:lnSpc>
                <a:spcPct val="150000"/>
              </a:lnSpc>
            </a:pPr>
            <a:r>
              <a:rPr lang="zh-CN" altLang="en-US" sz="1865" b="1" dirty="0">
                <a:solidFill>
                  <a:prstClr val="white"/>
                </a:solidFill>
                <a:cs typeface="+mn-ea"/>
                <a:sym typeface="+mn-lt"/>
              </a:rPr>
              <a:t>专业管理直接管理或相关的活动、过程、装置、设施、设备、物料等风险点所涉及的危险源</a:t>
            </a:r>
          </a:p>
        </p:txBody>
      </p:sp>
      <p:sp>
        <p:nvSpPr>
          <p:cNvPr id="17" name="TextBox 16"/>
          <p:cNvSpPr txBox="1"/>
          <p:nvPr/>
        </p:nvSpPr>
        <p:spPr>
          <a:xfrm>
            <a:off x="5133098" y="2748624"/>
            <a:ext cx="2020009" cy="2678426"/>
          </a:xfrm>
          <a:prstGeom prst="rect">
            <a:avLst/>
          </a:prstGeom>
          <a:solidFill>
            <a:schemeClr val="tx1">
              <a:lumMod val="75000"/>
              <a:lumOff val="25000"/>
            </a:schemeClr>
          </a:solidFill>
          <a:ln>
            <a:noFill/>
          </a:ln>
        </p:spPr>
        <p:txBody>
          <a:bodyPr wrap="square" rtlCol="0">
            <a:spAutoFit/>
          </a:bodyPr>
          <a:lstStyle/>
          <a:p>
            <a:pPr algn="just" defTabSz="1219200">
              <a:lnSpc>
                <a:spcPct val="150000"/>
              </a:lnSpc>
            </a:pPr>
            <a:r>
              <a:rPr lang="zh-CN" altLang="en-US" sz="1865" b="1" dirty="0">
                <a:solidFill>
                  <a:prstClr val="white"/>
                </a:solidFill>
                <a:cs typeface="+mn-ea"/>
                <a:sym typeface="+mn-lt"/>
              </a:rPr>
              <a:t>基层单位管辖范围内所有设备、设施、作业过程、人员（承包商）等风险点涉及的危险源。</a:t>
            </a:r>
          </a:p>
        </p:txBody>
      </p:sp>
      <p:sp>
        <p:nvSpPr>
          <p:cNvPr id="18" name="TextBox 17"/>
          <p:cNvSpPr txBox="1"/>
          <p:nvPr/>
        </p:nvSpPr>
        <p:spPr>
          <a:xfrm>
            <a:off x="7341344" y="2747473"/>
            <a:ext cx="2020009" cy="2247410"/>
          </a:xfrm>
          <a:prstGeom prst="rect">
            <a:avLst/>
          </a:prstGeom>
          <a:solidFill>
            <a:schemeClr val="tx1">
              <a:lumMod val="75000"/>
              <a:lumOff val="25000"/>
            </a:schemeClr>
          </a:solidFill>
          <a:ln>
            <a:noFill/>
          </a:ln>
        </p:spPr>
        <p:txBody>
          <a:bodyPr wrap="square" rtlCol="0">
            <a:spAutoFit/>
          </a:bodyPr>
          <a:lstStyle/>
          <a:p>
            <a:pPr algn="just" defTabSz="1219200">
              <a:lnSpc>
                <a:spcPct val="150000"/>
              </a:lnSpc>
            </a:pPr>
            <a:r>
              <a:rPr lang="zh-CN" altLang="en-US" sz="1865" b="1" dirty="0">
                <a:solidFill>
                  <a:prstClr val="white"/>
                </a:solidFill>
                <a:cs typeface="+mn-ea"/>
                <a:sym typeface="+mn-lt"/>
              </a:rPr>
              <a:t>班组内所有的设施、设备、作业过程、人员等风险点所涉及的危险源</a:t>
            </a:r>
          </a:p>
        </p:txBody>
      </p:sp>
      <p:sp>
        <p:nvSpPr>
          <p:cNvPr id="19" name="TextBox 18"/>
          <p:cNvSpPr txBox="1"/>
          <p:nvPr/>
        </p:nvSpPr>
        <p:spPr>
          <a:xfrm>
            <a:off x="9570685" y="2713203"/>
            <a:ext cx="2020009" cy="2247410"/>
          </a:xfrm>
          <a:prstGeom prst="rect">
            <a:avLst/>
          </a:prstGeom>
          <a:solidFill>
            <a:schemeClr val="tx1">
              <a:lumMod val="75000"/>
              <a:lumOff val="25000"/>
            </a:schemeClr>
          </a:solidFill>
          <a:ln>
            <a:noFill/>
          </a:ln>
        </p:spPr>
        <p:txBody>
          <a:bodyPr wrap="square" rtlCol="0">
            <a:spAutoFit/>
          </a:bodyPr>
          <a:lstStyle/>
          <a:p>
            <a:pPr algn="just" defTabSz="1219200">
              <a:lnSpc>
                <a:spcPct val="150000"/>
              </a:lnSpc>
            </a:pPr>
            <a:r>
              <a:rPr lang="zh-CN" altLang="en-US" sz="1865" b="1" dirty="0">
                <a:solidFill>
                  <a:prstClr val="white"/>
                </a:solidFill>
                <a:cs typeface="+mn-ea"/>
                <a:sym typeface="+mn-lt"/>
              </a:rPr>
              <a:t>本岗位所有的设施、设备、作业过程、人员等风险点所涉及的危险源</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íš1iďê"/>
          <p:cNvSpPr/>
          <p:nvPr/>
        </p:nvSpPr>
        <p:spPr>
          <a:xfrm>
            <a:off x="-39793" y="4601633"/>
            <a:ext cx="12230100" cy="227414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p>
            <a:pPr algn="ctr" defTabSz="1219200"/>
            <a:endParaRPr lang="zh-CN" altLang="en-US" sz="2400">
              <a:solidFill>
                <a:prstClr val="white"/>
              </a:solidFill>
              <a:cs typeface="+mn-ea"/>
              <a:sym typeface="+mn-lt"/>
            </a:endParaRPr>
          </a:p>
        </p:txBody>
      </p:sp>
      <p:sp>
        <p:nvSpPr>
          <p:cNvPr id="55" name="文本框 54"/>
          <p:cNvSpPr txBox="1"/>
          <p:nvPr/>
        </p:nvSpPr>
        <p:spPr>
          <a:xfrm>
            <a:off x="563215" y="310309"/>
            <a:ext cx="2786340"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3、隐患分级排查</a:t>
            </a:r>
          </a:p>
        </p:txBody>
      </p:sp>
      <p:sp>
        <p:nvSpPr>
          <p:cNvPr id="3" name="文本框 2"/>
          <p:cNvSpPr txBox="1"/>
          <p:nvPr/>
        </p:nvSpPr>
        <p:spPr>
          <a:xfrm>
            <a:off x="563033" y="1068493"/>
            <a:ext cx="19896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3.2  实施要求</a:t>
            </a:r>
          </a:p>
        </p:txBody>
      </p:sp>
      <p:sp>
        <p:nvSpPr>
          <p:cNvPr id="2" name="文本框 1"/>
          <p:cNvSpPr txBox="1"/>
          <p:nvPr/>
        </p:nvSpPr>
        <p:spPr>
          <a:xfrm>
            <a:off x="613834" y="1941407"/>
            <a:ext cx="7287260" cy="3540456"/>
          </a:xfrm>
          <a:prstGeom prst="rect">
            <a:avLst/>
          </a:prstGeom>
          <a:noFill/>
        </p:spPr>
        <p:txBody>
          <a:bodyPr wrap="square" rtlCol="0" anchor="t">
            <a:spAutoFit/>
          </a:bodyPr>
          <a:lstStyle/>
          <a:p>
            <a:pPr marL="457200" indent="-457200" defTabSz="1219200">
              <a:lnSpc>
                <a:spcPct val="150000"/>
              </a:lnSpc>
              <a:buFont typeface="+mj-ea"/>
              <a:buAutoNum type="circleNumDbPlain"/>
            </a:pPr>
            <a:r>
              <a:rPr lang="zh-CN" altLang="en-US" sz="1865" b="1">
                <a:solidFill>
                  <a:prstClr val="black">
                    <a:lumMod val="75000"/>
                    <a:lumOff val="25000"/>
                  </a:prstClr>
                </a:solidFill>
                <a:cs typeface="+mn-ea"/>
                <a:sym typeface="+mn-lt"/>
              </a:rPr>
              <a:t>车间、班组的隐患排查内容，可根据所管辖区域隐患排查的数量、风险等级、分布等因素重点关注，侧重于风险较高的风险点隐患排查，而不必包罗万象，但确保区域内所有风险点及危险源均能得到监控。</a:t>
            </a:r>
          </a:p>
          <a:p>
            <a:pPr marL="457200" indent="-457200" defTabSz="1219200">
              <a:lnSpc>
                <a:spcPct val="150000"/>
              </a:lnSpc>
              <a:buFont typeface="+mj-ea"/>
              <a:buAutoNum type="circleNumDbPlain"/>
            </a:pPr>
            <a:r>
              <a:rPr lang="zh-CN" altLang="en-US" sz="1865" b="1">
                <a:solidFill>
                  <a:prstClr val="black">
                    <a:lumMod val="75000"/>
                    <a:lumOff val="25000"/>
                  </a:prstClr>
                </a:solidFill>
                <a:cs typeface="+mn-ea"/>
                <a:sym typeface="+mn-lt"/>
              </a:rPr>
              <a:t>第三方服务——企业无能力实施或法规要求由专业机构实施的检验检测手段实施隐患排查，企业可委托第</a:t>
            </a:r>
            <a:r>
              <a:rPr lang="zh-CN" altLang="en-US" sz="1865" b="1">
                <a:solidFill>
                  <a:prstClr val="white"/>
                </a:solidFill>
                <a:cs typeface="+mn-ea"/>
                <a:sym typeface="+mn-lt"/>
              </a:rPr>
              <a:t>三方专业机构实施</a:t>
            </a:r>
          </a:p>
          <a:p>
            <a:pPr marL="457200" indent="-457200" defTabSz="1219200">
              <a:lnSpc>
                <a:spcPct val="150000"/>
              </a:lnSpc>
              <a:buFont typeface="+mj-ea"/>
              <a:buAutoNum type="circleNumDbPlain"/>
            </a:pPr>
            <a:r>
              <a:rPr lang="zh-CN" altLang="en-US" sz="1865" b="1">
                <a:solidFill>
                  <a:prstClr val="white"/>
                </a:solidFill>
                <a:cs typeface="+mn-ea"/>
                <a:sym typeface="+mn-lt"/>
              </a:rPr>
              <a:t>专兼职安全监督及其他管理人员进行日常安全监督检查时，可参照已识别的风险点中的危险源控制情况进行抽查，并形成记录。</a:t>
            </a:r>
          </a:p>
        </p:txBody>
      </p:sp>
      <p:grpSp>
        <p:nvGrpSpPr>
          <p:cNvPr id="120" name="îṧḻiḓe"/>
          <p:cNvGrpSpPr/>
          <p:nvPr/>
        </p:nvGrpSpPr>
        <p:grpSpPr>
          <a:xfrm>
            <a:off x="8073814" y="1450340"/>
            <a:ext cx="3883660" cy="4490720"/>
            <a:chOff x="4200369" y="1759882"/>
            <a:chExt cx="3791262" cy="4383743"/>
          </a:xfrm>
        </p:grpSpPr>
        <p:sp>
          <p:nvSpPr>
            <p:cNvPr id="111" name="îṡľïḍé"/>
            <p:cNvSpPr/>
            <p:nvPr/>
          </p:nvSpPr>
          <p:spPr bwMode="auto">
            <a:xfrm>
              <a:off x="6601739" y="2418305"/>
              <a:ext cx="493057" cy="491028"/>
            </a:xfrm>
            <a:custGeom>
              <a:avLst/>
              <a:gdLst>
                <a:gd name="T0" fmla="*/ 243 w 623"/>
                <a:gd name="T1" fmla="*/ 585 h 622"/>
                <a:gd name="T2" fmla="*/ 585 w 623"/>
                <a:gd name="T3" fmla="*/ 380 h 622"/>
                <a:gd name="T4" fmla="*/ 380 w 623"/>
                <a:gd name="T5" fmla="*/ 38 h 622"/>
                <a:gd name="T6" fmla="*/ 38 w 623"/>
                <a:gd name="T7" fmla="*/ 243 h 622"/>
                <a:gd name="T8" fmla="*/ 243 w 623"/>
                <a:gd name="T9" fmla="*/ 585 h 622"/>
              </a:gdLst>
              <a:ahLst/>
              <a:cxnLst>
                <a:cxn ang="0">
                  <a:pos x="T0" y="T1"/>
                </a:cxn>
                <a:cxn ang="0">
                  <a:pos x="T2" y="T3"/>
                </a:cxn>
                <a:cxn ang="0">
                  <a:pos x="T4" y="T5"/>
                </a:cxn>
                <a:cxn ang="0">
                  <a:pos x="T6" y="T7"/>
                </a:cxn>
                <a:cxn ang="0">
                  <a:pos x="T8" y="T9"/>
                </a:cxn>
              </a:cxnLst>
              <a:rect l="0" t="0" r="r" b="b"/>
              <a:pathLst>
                <a:path w="623" h="622">
                  <a:moveTo>
                    <a:pt x="243" y="585"/>
                  </a:moveTo>
                  <a:cubicBezTo>
                    <a:pt x="394" y="622"/>
                    <a:pt x="547" y="531"/>
                    <a:pt x="585" y="380"/>
                  </a:cubicBezTo>
                  <a:cubicBezTo>
                    <a:pt x="623" y="229"/>
                    <a:pt x="531" y="76"/>
                    <a:pt x="380" y="38"/>
                  </a:cubicBezTo>
                  <a:cubicBezTo>
                    <a:pt x="229" y="0"/>
                    <a:pt x="76" y="92"/>
                    <a:pt x="38" y="243"/>
                  </a:cubicBezTo>
                  <a:cubicBezTo>
                    <a:pt x="0" y="394"/>
                    <a:pt x="92" y="547"/>
                    <a:pt x="243" y="585"/>
                  </a:cubicBezTo>
                  <a:close/>
                </a:path>
              </a:pathLst>
            </a:custGeom>
            <a:solidFill>
              <a:schemeClr val="bg1">
                <a:lumMod val="85000"/>
              </a:schemeClr>
            </a:solidFill>
            <a:ln>
              <a:noFill/>
            </a:ln>
          </p:spPr>
          <p:txBody>
            <a:bodyPr vert="horz" wrap="square" lIns="121920" tIns="60960" rIns="121920" bIns="60960" numCol="1" anchor="t" anchorCtr="0" compatLnSpc="1">
              <a:normAutofit fontScale="65000" lnSpcReduction="20000"/>
            </a:bodyPr>
            <a:lstStyle/>
            <a:p>
              <a:pPr defTabSz="1219200"/>
              <a:endParaRPr lang="en-US" sz="4800">
                <a:solidFill>
                  <a:prstClr val="black"/>
                </a:solidFill>
                <a:cs typeface="+mn-ea"/>
                <a:sym typeface="+mn-lt"/>
              </a:endParaRPr>
            </a:p>
          </p:txBody>
        </p:sp>
        <p:sp>
          <p:nvSpPr>
            <p:cNvPr id="112" name="íṥlîḓe"/>
            <p:cNvSpPr/>
            <p:nvPr/>
          </p:nvSpPr>
          <p:spPr bwMode="auto">
            <a:xfrm>
              <a:off x="6556085" y="2576571"/>
              <a:ext cx="129859" cy="145077"/>
            </a:xfrm>
            <a:custGeom>
              <a:avLst/>
              <a:gdLst>
                <a:gd name="T0" fmla="*/ 115 w 128"/>
                <a:gd name="T1" fmla="*/ 143 h 143"/>
                <a:gd name="T2" fmla="*/ 128 w 128"/>
                <a:gd name="T3" fmla="*/ 0 h 143"/>
                <a:gd name="T4" fmla="*/ 6 w 128"/>
                <a:gd name="T5" fmla="*/ 27 h 143"/>
                <a:gd name="T6" fmla="*/ 0 w 128"/>
                <a:gd name="T7" fmla="*/ 95 h 143"/>
                <a:gd name="T8" fmla="*/ 115 w 128"/>
                <a:gd name="T9" fmla="*/ 143 h 143"/>
              </a:gdLst>
              <a:ahLst/>
              <a:cxnLst>
                <a:cxn ang="0">
                  <a:pos x="T0" y="T1"/>
                </a:cxn>
                <a:cxn ang="0">
                  <a:pos x="T2" y="T3"/>
                </a:cxn>
                <a:cxn ang="0">
                  <a:pos x="T4" y="T5"/>
                </a:cxn>
                <a:cxn ang="0">
                  <a:pos x="T6" y="T7"/>
                </a:cxn>
                <a:cxn ang="0">
                  <a:pos x="T8" y="T9"/>
                </a:cxn>
              </a:cxnLst>
              <a:rect l="0" t="0" r="r" b="b"/>
              <a:pathLst>
                <a:path w="128" h="143">
                  <a:moveTo>
                    <a:pt x="115" y="143"/>
                  </a:moveTo>
                  <a:lnTo>
                    <a:pt x="128" y="0"/>
                  </a:lnTo>
                  <a:lnTo>
                    <a:pt x="6" y="27"/>
                  </a:lnTo>
                  <a:lnTo>
                    <a:pt x="0" y="95"/>
                  </a:lnTo>
                  <a:lnTo>
                    <a:pt x="115" y="143"/>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13" name="isḻiḍè"/>
            <p:cNvSpPr/>
            <p:nvPr/>
          </p:nvSpPr>
          <p:spPr bwMode="auto">
            <a:xfrm>
              <a:off x="6758989" y="2827157"/>
              <a:ext cx="146091" cy="128844"/>
            </a:xfrm>
            <a:custGeom>
              <a:avLst/>
              <a:gdLst>
                <a:gd name="T0" fmla="*/ 0 w 144"/>
                <a:gd name="T1" fmla="*/ 0 h 127"/>
                <a:gd name="T2" fmla="*/ 144 w 144"/>
                <a:gd name="T3" fmla="*/ 12 h 127"/>
                <a:gd name="T4" fmla="*/ 95 w 144"/>
                <a:gd name="T5" fmla="*/ 127 h 127"/>
                <a:gd name="T6" fmla="*/ 27 w 144"/>
                <a:gd name="T7" fmla="*/ 121 h 127"/>
                <a:gd name="T8" fmla="*/ 0 w 144"/>
                <a:gd name="T9" fmla="*/ 0 h 127"/>
              </a:gdLst>
              <a:ahLst/>
              <a:cxnLst>
                <a:cxn ang="0">
                  <a:pos x="T0" y="T1"/>
                </a:cxn>
                <a:cxn ang="0">
                  <a:pos x="T2" y="T3"/>
                </a:cxn>
                <a:cxn ang="0">
                  <a:pos x="T4" y="T5"/>
                </a:cxn>
                <a:cxn ang="0">
                  <a:pos x="T6" y="T7"/>
                </a:cxn>
                <a:cxn ang="0">
                  <a:pos x="T8" y="T9"/>
                </a:cxn>
              </a:cxnLst>
              <a:rect l="0" t="0" r="r" b="b"/>
              <a:pathLst>
                <a:path w="144" h="127">
                  <a:moveTo>
                    <a:pt x="0" y="0"/>
                  </a:moveTo>
                  <a:lnTo>
                    <a:pt x="144" y="12"/>
                  </a:lnTo>
                  <a:lnTo>
                    <a:pt x="95" y="127"/>
                  </a:lnTo>
                  <a:lnTo>
                    <a:pt x="27" y="121"/>
                  </a:lnTo>
                  <a:lnTo>
                    <a:pt x="0" y="0"/>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14" name="ïSľidè"/>
            <p:cNvSpPr/>
            <p:nvPr/>
          </p:nvSpPr>
          <p:spPr bwMode="auto">
            <a:xfrm>
              <a:off x="7009576" y="2605992"/>
              <a:ext cx="129859" cy="146091"/>
            </a:xfrm>
            <a:custGeom>
              <a:avLst/>
              <a:gdLst>
                <a:gd name="T0" fmla="*/ 14 w 128"/>
                <a:gd name="T1" fmla="*/ 0 h 144"/>
                <a:gd name="T2" fmla="*/ 0 w 128"/>
                <a:gd name="T3" fmla="*/ 144 h 144"/>
                <a:gd name="T4" fmla="*/ 122 w 128"/>
                <a:gd name="T5" fmla="*/ 117 h 144"/>
                <a:gd name="T6" fmla="*/ 128 w 128"/>
                <a:gd name="T7" fmla="*/ 49 h 144"/>
                <a:gd name="T8" fmla="*/ 14 w 128"/>
                <a:gd name="T9" fmla="*/ 0 h 144"/>
              </a:gdLst>
              <a:ahLst/>
              <a:cxnLst>
                <a:cxn ang="0">
                  <a:pos x="T0" y="T1"/>
                </a:cxn>
                <a:cxn ang="0">
                  <a:pos x="T2" y="T3"/>
                </a:cxn>
                <a:cxn ang="0">
                  <a:pos x="T4" y="T5"/>
                </a:cxn>
                <a:cxn ang="0">
                  <a:pos x="T6" y="T7"/>
                </a:cxn>
                <a:cxn ang="0">
                  <a:pos x="T8" y="T9"/>
                </a:cxn>
              </a:cxnLst>
              <a:rect l="0" t="0" r="r" b="b"/>
              <a:pathLst>
                <a:path w="128" h="144">
                  <a:moveTo>
                    <a:pt x="14" y="0"/>
                  </a:moveTo>
                  <a:lnTo>
                    <a:pt x="0" y="144"/>
                  </a:lnTo>
                  <a:lnTo>
                    <a:pt x="122" y="117"/>
                  </a:lnTo>
                  <a:lnTo>
                    <a:pt x="128" y="49"/>
                  </a:lnTo>
                  <a:lnTo>
                    <a:pt x="14" y="0"/>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15" name="íslïḑè"/>
            <p:cNvSpPr/>
            <p:nvPr/>
          </p:nvSpPr>
          <p:spPr bwMode="auto">
            <a:xfrm>
              <a:off x="6791453" y="2373666"/>
              <a:ext cx="146091" cy="129859"/>
            </a:xfrm>
            <a:custGeom>
              <a:avLst/>
              <a:gdLst>
                <a:gd name="T0" fmla="*/ 144 w 144"/>
                <a:gd name="T1" fmla="*/ 128 h 128"/>
                <a:gd name="T2" fmla="*/ 0 w 144"/>
                <a:gd name="T3" fmla="*/ 115 h 128"/>
                <a:gd name="T4" fmla="*/ 49 w 144"/>
                <a:gd name="T5" fmla="*/ 0 h 128"/>
                <a:gd name="T6" fmla="*/ 117 w 144"/>
                <a:gd name="T7" fmla="*/ 7 h 128"/>
                <a:gd name="T8" fmla="*/ 144 w 144"/>
                <a:gd name="T9" fmla="*/ 128 h 128"/>
              </a:gdLst>
              <a:ahLst/>
              <a:cxnLst>
                <a:cxn ang="0">
                  <a:pos x="T0" y="T1"/>
                </a:cxn>
                <a:cxn ang="0">
                  <a:pos x="T2" y="T3"/>
                </a:cxn>
                <a:cxn ang="0">
                  <a:pos x="T4" y="T5"/>
                </a:cxn>
                <a:cxn ang="0">
                  <a:pos x="T6" y="T7"/>
                </a:cxn>
                <a:cxn ang="0">
                  <a:pos x="T8" y="T9"/>
                </a:cxn>
              </a:cxnLst>
              <a:rect l="0" t="0" r="r" b="b"/>
              <a:pathLst>
                <a:path w="144" h="128">
                  <a:moveTo>
                    <a:pt x="144" y="128"/>
                  </a:moveTo>
                  <a:lnTo>
                    <a:pt x="0" y="115"/>
                  </a:lnTo>
                  <a:lnTo>
                    <a:pt x="49" y="0"/>
                  </a:lnTo>
                  <a:lnTo>
                    <a:pt x="117" y="7"/>
                  </a:lnTo>
                  <a:lnTo>
                    <a:pt x="144" y="128"/>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16" name="í$líďé"/>
            <p:cNvSpPr/>
            <p:nvPr/>
          </p:nvSpPr>
          <p:spPr bwMode="auto">
            <a:xfrm>
              <a:off x="6602753" y="2716574"/>
              <a:ext cx="162323" cy="160294"/>
            </a:xfrm>
            <a:custGeom>
              <a:avLst/>
              <a:gdLst>
                <a:gd name="T0" fmla="*/ 160 w 160"/>
                <a:gd name="T1" fmla="*/ 111 h 158"/>
                <a:gd name="T2" fmla="*/ 68 w 160"/>
                <a:gd name="T3" fmla="*/ 0 h 158"/>
                <a:gd name="T4" fmla="*/ 0 w 160"/>
                <a:gd name="T5" fmla="*/ 105 h 158"/>
                <a:gd name="T6" fmla="*/ 44 w 160"/>
                <a:gd name="T7" fmla="*/ 158 h 158"/>
                <a:gd name="T8" fmla="*/ 160 w 160"/>
                <a:gd name="T9" fmla="*/ 111 h 158"/>
              </a:gdLst>
              <a:ahLst/>
              <a:cxnLst>
                <a:cxn ang="0">
                  <a:pos x="T0" y="T1"/>
                </a:cxn>
                <a:cxn ang="0">
                  <a:pos x="T2" y="T3"/>
                </a:cxn>
                <a:cxn ang="0">
                  <a:pos x="T4" y="T5"/>
                </a:cxn>
                <a:cxn ang="0">
                  <a:pos x="T6" y="T7"/>
                </a:cxn>
                <a:cxn ang="0">
                  <a:pos x="T8" y="T9"/>
                </a:cxn>
              </a:cxnLst>
              <a:rect l="0" t="0" r="r" b="b"/>
              <a:pathLst>
                <a:path w="160" h="158">
                  <a:moveTo>
                    <a:pt x="160" y="111"/>
                  </a:moveTo>
                  <a:lnTo>
                    <a:pt x="68" y="0"/>
                  </a:lnTo>
                  <a:lnTo>
                    <a:pt x="0" y="105"/>
                  </a:lnTo>
                  <a:lnTo>
                    <a:pt x="44" y="158"/>
                  </a:lnTo>
                  <a:lnTo>
                    <a:pt x="160" y="111"/>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17" name="îṡḷíḑé"/>
            <p:cNvSpPr/>
            <p:nvPr/>
          </p:nvSpPr>
          <p:spPr bwMode="auto">
            <a:xfrm>
              <a:off x="6898992" y="2748025"/>
              <a:ext cx="161308" cy="162323"/>
            </a:xfrm>
            <a:custGeom>
              <a:avLst/>
              <a:gdLst>
                <a:gd name="T0" fmla="*/ 0 w 159"/>
                <a:gd name="T1" fmla="*/ 92 h 160"/>
                <a:gd name="T2" fmla="*/ 111 w 159"/>
                <a:gd name="T3" fmla="*/ 0 h 160"/>
                <a:gd name="T4" fmla="*/ 159 w 159"/>
                <a:gd name="T5" fmla="*/ 116 h 160"/>
                <a:gd name="T6" fmla="*/ 106 w 159"/>
                <a:gd name="T7" fmla="*/ 160 h 160"/>
                <a:gd name="T8" fmla="*/ 0 w 159"/>
                <a:gd name="T9" fmla="*/ 92 h 160"/>
              </a:gdLst>
              <a:ahLst/>
              <a:cxnLst>
                <a:cxn ang="0">
                  <a:pos x="T0" y="T1"/>
                </a:cxn>
                <a:cxn ang="0">
                  <a:pos x="T2" y="T3"/>
                </a:cxn>
                <a:cxn ang="0">
                  <a:pos x="T4" y="T5"/>
                </a:cxn>
                <a:cxn ang="0">
                  <a:pos x="T6" y="T7"/>
                </a:cxn>
                <a:cxn ang="0">
                  <a:pos x="T8" y="T9"/>
                </a:cxn>
              </a:cxnLst>
              <a:rect l="0" t="0" r="r" b="b"/>
              <a:pathLst>
                <a:path w="159" h="160">
                  <a:moveTo>
                    <a:pt x="0" y="92"/>
                  </a:moveTo>
                  <a:lnTo>
                    <a:pt x="111" y="0"/>
                  </a:lnTo>
                  <a:lnTo>
                    <a:pt x="159" y="116"/>
                  </a:lnTo>
                  <a:lnTo>
                    <a:pt x="106" y="160"/>
                  </a:lnTo>
                  <a:lnTo>
                    <a:pt x="0" y="92"/>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18" name="îṣļíḍê"/>
            <p:cNvSpPr/>
            <p:nvPr/>
          </p:nvSpPr>
          <p:spPr bwMode="auto">
            <a:xfrm>
              <a:off x="6930443" y="2451785"/>
              <a:ext cx="162323" cy="160294"/>
            </a:xfrm>
            <a:custGeom>
              <a:avLst/>
              <a:gdLst>
                <a:gd name="T0" fmla="*/ 0 w 160"/>
                <a:gd name="T1" fmla="*/ 47 h 158"/>
                <a:gd name="T2" fmla="*/ 92 w 160"/>
                <a:gd name="T3" fmla="*/ 158 h 158"/>
                <a:gd name="T4" fmla="*/ 160 w 160"/>
                <a:gd name="T5" fmla="*/ 53 h 158"/>
                <a:gd name="T6" fmla="*/ 116 w 160"/>
                <a:gd name="T7" fmla="*/ 0 h 158"/>
                <a:gd name="T8" fmla="*/ 0 w 160"/>
                <a:gd name="T9" fmla="*/ 47 h 158"/>
              </a:gdLst>
              <a:ahLst/>
              <a:cxnLst>
                <a:cxn ang="0">
                  <a:pos x="T0" y="T1"/>
                </a:cxn>
                <a:cxn ang="0">
                  <a:pos x="T2" y="T3"/>
                </a:cxn>
                <a:cxn ang="0">
                  <a:pos x="T4" y="T5"/>
                </a:cxn>
                <a:cxn ang="0">
                  <a:pos x="T6" y="T7"/>
                </a:cxn>
                <a:cxn ang="0">
                  <a:pos x="T8" y="T9"/>
                </a:cxn>
              </a:cxnLst>
              <a:rect l="0" t="0" r="r" b="b"/>
              <a:pathLst>
                <a:path w="160" h="158">
                  <a:moveTo>
                    <a:pt x="0" y="47"/>
                  </a:moveTo>
                  <a:lnTo>
                    <a:pt x="92" y="158"/>
                  </a:lnTo>
                  <a:lnTo>
                    <a:pt x="160" y="53"/>
                  </a:lnTo>
                  <a:lnTo>
                    <a:pt x="116" y="0"/>
                  </a:lnTo>
                  <a:lnTo>
                    <a:pt x="0" y="47"/>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19" name="iśľïḋê"/>
            <p:cNvSpPr/>
            <p:nvPr/>
          </p:nvSpPr>
          <p:spPr bwMode="auto">
            <a:xfrm>
              <a:off x="6636233" y="2419320"/>
              <a:ext cx="160294" cy="161309"/>
            </a:xfrm>
            <a:custGeom>
              <a:avLst/>
              <a:gdLst>
                <a:gd name="T0" fmla="*/ 158 w 158"/>
                <a:gd name="T1" fmla="*/ 67 h 159"/>
                <a:gd name="T2" fmla="*/ 48 w 158"/>
                <a:gd name="T3" fmla="*/ 159 h 159"/>
                <a:gd name="T4" fmla="*/ 0 w 158"/>
                <a:gd name="T5" fmla="*/ 44 h 159"/>
                <a:gd name="T6" fmla="*/ 53 w 158"/>
                <a:gd name="T7" fmla="*/ 0 h 159"/>
                <a:gd name="T8" fmla="*/ 158 w 158"/>
                <a:gd name="T9" fmla="*/ 67 h 159"/>
              </a:gdLst>
              <a:ahLst/>
              <a:cxnLst>
                <a:cxn ang="0">
                  <a:pos x="T0" y="T1"/>
                </a:cxn>
                <a:cxn ang="0">
                  <a:pos x="T2" y="T3"/>
                </a:cxn>
                <a:cxn ang="0">
                  <a:pos x="T4" y="T5"/>
                </a:cxn>
                <a:cxn ang="0">
                  <a:pos x="T6" y="T7"/>
                </a:cxn>
                <a:cxn ang="0">
                  <a:pos x="T8" y="T9"/>
                </a:cxn>
              </a:cxnLst>
              <a:rect l="0" t="0" r="r" b="b"/>
              <a:pathLst>
                <a:path w="158" h="159">
                  <a:moveTo>
                    <a:pt x="158" y="67"/>
                  </a:moveTo>
                  <a:lnTo>
                    <a:pt x="48" y="159"/>
                  </a:lnTo>
                  <a:lnTo>
                    <a:pt x="0" y="44"/>
                  </a:lnTo>
                  <a:lnTo>
                    <a:pt x="53" y="0"/>
                  </a:lnTo>
                  <a:lnTo>
                    <a:pt x="158" y="67"/>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94" name="îṡliḍè"/>
            <p:cNvSpPr/>
            <p:nvPr/>
          </p:nvSpPr>
          <p:spPr bwMode="auto">
            <a:xfrm>
              <a:off x="5648089" y="2895130"/>
              <a:ext cx="1596855" cy="1593811"/>
            </a:xfrm>
            <a:custGeom>
              <a:avLst/>
              <a:gdLst>
                <a:gd name="T0" fmla="*/ 215 w 2018"/>
                <a:gd name="T1" fmla="*/ 1398 h 2018"/>
                <a:gd name="T2" fmla="*/ 1398 w 2018"/>
                <a:gd name="T3" fmla="*/ 1803 h 2018"/>
                <a:gd name="T4" fmla="*/ 1803 w 2018"/>
                <a:gd name="T5" fmla="*/ 620 h 2018"/>
                <a:gd name="T6" fmla="*/ 620 w 2018"/>
                <a:gd name="T7" fmla="*/ 215 h 2018"/>
                <a:gd name="T8" fmla="*/ 215 w 2018"/>
                <a:gd name="T9" fmla="*/ 1398 h 2018"/>
              </a:gdLst>
              <a:ahLst/>
              <a:cxnLst>
                <a:cxn ang="0">
                  <a:pos x="T0" y="T1"/>
                </a:cxn>
                <a:cxn ang="0">
                  <a:pos x="T2" y="T3"/>
                </a:cxn>
                <a:cxn ang="0">
                  <a:pos x="T4" y="T5"/>
                </a:cxn>
                <a:cxn ang="0">
                  <a:pos x="T6" y="T7"/>
                </a:cxn>
                <a:cxn ang="0">
                  <a:pos x="T8" y="T9"/>
                </a:cxn>
              </a:cxnLst>
              <a:rect l="0" t="0" r="r" b="b"/>
              <a:pathLst>
                <a:path w="2018" h="2018">
                  <a:moveTo>
                    <a:pt x="215" y="1398"/>
                  </a:moveTo>
                  <a:cubicBezTo>
                    <a:pt x="430" y="1837"/>
                    <a:pt x="960" y="2018"/>
                    <a:pt x="1398" y="1803"/>
                  </a:cubicBezTo>
                  <a:cubicBezTo>
                    <a:pt x="1837" y="1588"/>
                    <a:pt x="2018" y="1058"/>
                    <a:pt x="1803" y="620"/>
                  </a:cubicBezTo>
                  <a:cubicBezTo>
                    <a:pt x="1588" y="181"/>
                    <a:pt x="1058" y="0"/>
                    <a:pt x="620" y="215"/>
                  </a:cubicBezTo>
                  <a:cubicBezTo>
                    <a:pt x="181" y="430"/>
                    <a:pt x="0" y="960"/>
                    <a:pt x="215" y="1398"/>
                  </a:cubicBezTo>
                  <a:close/>
                </a:path>
              </a:pathLst>
            </a:custGeom>
            <a:solidFill>
              <a:schemeClr val="bg1">
                <a:lumMod val="85000"/>
              </a:schemeClr>
            </a:solidFill>
            <a:ln>
              <a:noFill/>
            </a:ln>
          </p:spPr>
          <p:txBody>
            <a:bodyPr vert="horz" wrap="square" lIns="121920" tIns="60960" rIns="121920" bIns="60960" numCol="1" anchor="t" anchorCtr="0" compatLnSpc="1">
              <a:normAutofit/>
            </a:bodyPr>
            <a:lstStyle/>
            <a:p>
              <a:pPr defTabSz="1219200"/>
              <a:endParaRPr lang="en-US" sz="4800">
                <a:solidFill>
                  <a:prstClr val="black"/>
                </a:solidFill>
                <a:cs typeface="+mn-ea"/>
                <a:sym typeface="+mn-lt"/>
              </a:endParaRPr>
            </a:p>
          </p:txBody>
        </p:sp>
        <p:sp>
          <p:nvSpPr>
            <p:cNvPr id="95" name="íṩ1iḋé"/>
            <p:cNvSpPr/>
            <p:nvPr/>
          </p:nvSpPr>
          <p:spPr bwMode="auto">
            <a:xfrm>
              <a:off x="6030563" y="2917449"/>
              <a:ext cx="247543" cy="275949"/>
            </a:xfrm>
            <a:custGeom>
              <a:avLst/>
              <a:gdLst>
                <a:gd name="T0" fmla="*/ 47 w 244"/>
                <a:gd name="T1" fmla="*/ 272 h 272"/>
                <a:gd name="T2" fmla="*/ 244 w 244"/>
                <a:gd name="T3" fmla="*/ 175 h 272"/>
                <a:gd name="T4" fmla="*/ 94 w 244"/>
                <a:gd name="T5" fmla="*/ 0 h 272"/>
                <a:gd name="T6" fmla="*/ 0 w 244"/>
                <a:gd name="T7" fmla="*/ 46 h 272"/>
                <a:gd name="T8" fmla="*/ 47 w 244"/>
                <a:gd name="T9" fmla="*/ 272 h 272"/>
              </a:gdLst>
              <a:ahLst/>
              <a:cxnLst>
                <a:cxn ang="0">
                  <a:pos x="T0" y="T1"/>
                </a:cxn>
                <a:cxn ang="0">
                  <a:pos x="T2" y="T3"/>
                </a:cxn>
                <a:cxn ang="0">
                  <a:pos x="T4" y="T5"/>
                </a:cxn>
                <a:cxn ang="0">
                  <a:pos x="T6" y="T7"/>
                </a:cxn>
                <a:cxn ang="0">
                  <a:pos x="T8" y="T9"/>
                </a:cxn>
              </a:cxnLst>
              <a:rect l="0" t="0" r="r" b="b"/>
              <a:pathLst>
                <a:path w="244" h="272">
                  <a:moveTo>
                    <a:pt x="47" y="272"/>
                  </a:moveTo>
                  <a:lnTo>
                    <a:pt x="244" y="175"/>
                  </a:lnTo>
                  <a:lnTo>
                    <a:pt x="94" y="0"/>
                  </a:lnTo>
                  <a:lnTo>
                    <a:pt x="0" y="46"/>
                  </a:lnTo>
                  <a:lnTo>
                    <a:pt x="47" y="272"/>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96" name="ïşlíḑe"/>
            <p:cNvSpPr/>
            <p:nvPr/>
          </p:nvSpPr>
          <p:spPr bwMode="auto">
            <a:xfrm>
              <a:off x="5671423" y="3859939"/>
              <a:ext cx="275950" cy="247543"/>
            </a:xfrm>
            <a:custGeom>
              <a:avLst/>
              <a:gdLst>
                <a:gd name="T0" fmla="*/ 175 w 272"/>
                <a:gd name="T1" fmla="*/ 0 h 244"/>
                <a:gd name="T2" fmla="*/ 272 w 272"/>
                <a:gd name="T3" fmla="*/ 197 h 244"/>
                <a:gd name="T4" fmla="*/ 46 w 272"/>
                <a:gd name="T5" fmla="*/ 244 h 244"/>
                <a:gd name="T6" fmla="*/ 0 w 272"/>
                <a:gd name="T7" fmla="*/ 150 h 244"/>
                <a:gd name="T8" fmla="*/ 175 w 272"/>
                <a:gd name="T9" fmla="*/ 0 h 244"/>
              </a:gdLst>
              <a:ahLst/>
              <a:cxnLst>
                <a:cxn ang="0">
                  <a:pos x="T0" y="T1"/>
                </a:cxn>
                <a:cxn ang="0">
                  <a:pos x="T2" y="T3"/>
                </a:cxn>
                <a:cxn ang="0">
                  <a:pos x="T4" y="T5"/>
                </a:cxn>
                <a:cxn ang="0">
                  <a:pos x="T6" y="T7"/>
                </a:cxn>
                <a:cxn ang="0">
                  <a:pos x="T8" y="T9"/>
                </a:cxn>
              </a:cxnLst>
              <a:rect l="0" t="0" r="r" b="b"/>
              <a:pathLst>
                <a:path w="272" h="244">
                  <a:moveTo>
                    <a:pt x="175" y="0"/>
                  </a:moveTo>
                  <a:lnTo>
                    <a:pt x="272" y="197"/>
                  </a:lnTo>
                  <a:lnTo>
                    <a:pt x="46" y="244"/>
                  </a:lnTo>
                  <a:lnTo>
                    <a:pt x="0" y="150"/>
                  </a:lnTo>
                  <a:lnTo>
                    <a:pt x="175" y="0"/>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97" name="îṣľïḑè"/>
            <p:cNvSpPr/>
            <p:nvPr/>
          </p:nvSpPr>
          <p:spPr bwMode="auto">
            <a:xfrm>
              <a:off x="6614927" y="4190673"/>
              <a:ext cx="247543" cy="275949"/>
            </a:xfrm>
            <a:custGeom>
              <a:avLst/>
              <a:gdLst>
                <a:gd name="T0" fmla="*/ 198 w 244"/>
                <a:gd name="T1" fmla="*/ 0 h 272"/>
                <a:gd name="T2" fmla="*/ 0 w 244"/>
                <a:gd name="T3" fmla="*/ 96 h 272"/>
                <a:gd name="T4" fmla="*/ 151 w 244"/>
                <a:gd name="T5" fmla="*/ 272 h 272"/>
                <a:gd name="T6" fmla="*/ 244 w 244"/>
                <a:gd name="T7" fmla="*/ 226 h 272"/>
                <a:gd name="T8" fmla="*/ 198 w 244"/>
                <a:gd name="T9" fmla="*/ 0 h 272"/>
              </a:gdLst>
              <a:ahLst/>
              <a:cxnLst>
                <a:cxn ang="0">
                  <a:pos x="T0" y="T1"/>
                </a:cxn>
                <a:cxn ang="0">
                  <a:pos x="T2" y="T3"/>
                </a:cxn>
                <a:cxn ang="0">
                  <a:pos x="T4" y="T5"/>
                </a:cxn>
                <a:cxn ang="0">
                  <a:pos x="T6" y="T7"/>
                </a:cxn>
                <a:cxn ang="0">
                  <a:pos x="T8" y="T9"/>
                </a:cxn>
              </a:cxnLst>
              <a:rect l="0" t="0" r="r" b="b"/>
              <a:pathLst>
                <a:path w="244" h="272">
                  <a:moveTo>
                    <a:pt x="198" y="0"/>
                  </a:moveTo>
                  <a:lnTo>
                    <a:pt x="0" y="96"/>
                  </a:lnTo>
                  <a:lnTo>
                    <a:pt x="151" y="272"/>
                  </a:lnTo>
                  <a:lnTo>
                    <a:pt x="244" y="226"/>
                  </a:lnTo>
                  <a:lnTo>
                    <a:pt x="198" y="0"/>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98" name="îSļíḓe"/>
            <p:cNvSpPr/>
            <p:nvPr/>
          </p:nvSpPr>
          <p:spPr bwMode="auto">
            <a:xfrm>
              <a:off x="6945660" y="3276589"/>
              <a:ext cx="276964" cy="246529"/>
            </a:xfrm>
            <a:custGeom>
              <a:avLst/>
              <a:gdLst>
                <a:gd name="T0" fmla="*/ 97 w 273"/>
                <a:gd name="T1" fmla="*/ 243 h 243"/>
                <a:gd name="T2" fmla="*/ 0 w 273"/>
                <a:gd name="T3" fmla="*/ 46 h 243"/>
                <a:gd name="T4" fmla="*/ 226 w 273"/>
                <a:gd name="T5" fmla="*/ 0 h 243"/>
                <a:gd name="T6" fmla="*/ 273 w 273"/>
                <a:gd name="T7" fmla="*/ 93 h 243"/>
                <a:gd name="T8" fmla="*/ 97 w 273"/>
                <a:gd name="T9" fmla="*/ 243 h 243"/>
              </a:gdLst>
              <a:ahLst/>
              <a:cxnLst>
                <a:cxn ang="0">
                  <a:pos x="T0" y="T1"/>
                </a:cxn>
                <a:cxn ang="0">
                  <a:pos x="T2" y="T3"/>
                </a:cxn>
                <a:cxn ang="0">
                  <a:pos x="T4" y="T5"/>
                </a:cxn>
                <a:cxn ang="0">
                  <a:pos x="T6" y="T7"/>
                </a:cxn>
                <a:cxn ang="0">
                  <a:pos x="T8" y="T9"/>
                </a:cxn>
              </a:cxnLst>
              <a:rect l="0" t="0" r="r" b="b"/>
              <a:pathLst>
                <a:path w="273" h="243">
                  <a:moveTo>
                    <a:pt x="97" y="243"/>
                  </a:moveTo>
                  <a:lnTo>
                    <a:pt x="0" y="46"/>
                  </a:lnTo>
                  <a:lnTo>
                    <a:pt x="226" y="0"/>
                  </a:lnTo>
                  <a:lnTo>
                    <a:pt x="273" y="93"/>
                  </a:lnTo>
                  <a:lnTo>
                    <a:pt x="97" y="243"/>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99" name="ïṣḻíḓè"/>
            <p:cNvSpPr/>
            <p:nvPr/>
          </p:nvSpPr>
          <p:spPr bwMode="auto">
            <a:xfrm>
              <a:off x="5638958" y="3370939"/>
              <a:ext cx="264790" cy="228267"/>
            </a:xfrm>
            <a:custGeom>
              <a:avLst/>
              <a:gdLst>
                <a:gd name="T0" fmla="*/ 190 w 261"/>
                <a:gd name="T1" fmla="*/ 225 h 225"/>
                <a:gd name="T2" fmla="*/ 261 w 261"/>
                <a:gd name="T3" fmla="*/ 17 h 225"/>
                <a:gd name="T4" fmla="*/ 34 w 261"/>
                <a:gd name="T5" fmla="*/ 0 h 225"/>
                <a:gd name="T6" fmla="*/ 0 w 261"/>
                <a:gd name="T7" fmla="*/ 100 h 225"/>
                <a:gd name="T8" fmla="*/ 190 w 261"/>
                <a:gd name="T9" fmla="*/ 225 h 225"/>
              </a:gdLst>
              <a:ahLst/>
              <a:cxnLst>
                <a:cxn ang="0">
                  <a:pos x="T0" y="T1"/>
                </a:cxn>
                <a:cxn ang="0">
                  <a:pos x="T2" y="T3"/>
                </a:cxn>
                <a:cxn ang="0">
                  <a:pos x="T4" y="T5"/>
                </a:cxn>
                <a:cxn ang="0">
                  <a:pos x="T6" y="T7"/>
                </a:cxn>
                <a:cxn ang="0">
                  <a:pos x="T8" y="T9"/>
                </a:cxn>
              </a:cxnLst>
              <a:rect l="0" t="0" r="r" b="b"/>
              <a:pathLst>
                <a:path w="261" h="225">
                  <a:moveTo>
                    <a:pt x="190" y="225"/>
                  </a:moveTo>
                  <a:lnTo>
                    <a:pt x="261" y="17"/>
                  </a:lnTo>
                  <a:lnTo>
                    <a:pt x="34" y="0"/>
                  </a:lnTo>
                  <a:lnTo>
                    <a:pt x="0" y="100"/>
                  </a:lnTo>
                  <a:lnTo>
                    <a:pt x="190" y="225"/>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00" name="íṡḻíďe"/>
            <p:cNvSpPr/>
            <p:nvPr/>
          </p:nvSpPr>
          <p:spPr bwMode="auto">
            <a:xfrm>
              <a:off x="6125928" y="4234296"/>
              <a:ext cx="228267" cy="264790"/>
            </a:xfrm>
            <a:custGeom>
              <a:avLst/>
              <a:gdLst>
                <a:gd name="T0" fmla="*/ 17 w 225"/>
                <a:gd name="T1" fmla="*/ 0 h 261"/>
                <a:gd name="T2" fmla="*/ 225 w 225"/>
                <a:gd name="T3" fmla="*/ 70 h 261"/>
                <a:gd name="T4" fmla="*/ 99 w 225"/>
                <a:gd name="T5" fmla="*/ 261 h 261"/>
                <a:gd name="T6" fmla="*/ 0 w 225"/>
                <a:gd name="T7" fmla="*/ 226 h 261"/>
                <a:gd name="T8" fmla="*/ 17 w 225"/>
                <a:gd name="T9" fmla="*/ 0 h 261"/>
              </a:gdLst>
              <a:ahLst/>
              <a:cxnLst>
                <a:cxn ang="0">
                  <a:pos x="T0" y="T1"/>
                </a:cxn>
                <a:cxn ang="0">
                  <a:pos x="T2" y="T3"/>
                </a:cxn>
                <a:cxn ang="0">
                  <a:pos x="T4" y="T5"/>
                </a:cxn>
                <a:cxn ang="0">
                  <a:pos x="T6" y="T7"/>
                </a:cxn>
                <a:cxn ang="0">
                  <a:pos x="T8" y="T9"/>
                </a:cxn>
              </a:cxnLst>
              <a:rect l="0" t="0" r="r" b="b"/>
              <a:pathLst>
                <a:path w="225" h="261">
                  <a:moveTo>
                    <a:pt x="17" y="0"/>
                  </a:moveTo>
                  <a:lnTo>
                    <a:pt x="225" y="70"/>
                  </a:lnTo>
                  <a:lnTo>
                    <a:pt x="99" y="261"/>
                  </a:lnTo>
                  <a:lnTo>
                    <a:pt x="0" y="226"/>
                  </a:lnTo>
                  <a:lnTo>
                    <a:pt x="17" y="0"/>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01" name="íṥľiḑé"/>
            <p:cNvSpPr/>
            <p:nvPr/>
          </p:nvSpPr>
          <p:spPr bwMode="auto">
            <a:xfrm>
              <a:off x="6989285" y="3783850"/>
              <a:ext cx="264790" cy="228267"/>
            </a:xfrm>
            <a:custGeom>
              <a:avLst/>
              <a:gdLst>
                <a:gd name="T0" fmla="*/ 71 w 261"/>
                <a:gd name="T1" fmla="*/ 0 h 225"/>
                <a:gd name="T2" fmla="*/ 0 w 261"/>
                <a:gd name="T3" fmla="*/ 208 h 225"/>
                <a:gd name="T4" fmla="*/ 228 w 261"/>
                <a:gd name="T5" fmla="*/ 225 h 225"/>
                <a:gd name="T6" fmla="*/ 261 w 261"/>
                <a:gd name="T7" fmla="*/ 126 h 225"/>
                <a:gd name="T8" fmla="*/ 71 w 261"/>
                <a:gd name="T9" fmla="*/ 0 h 225"/>
              </a:gdLst>
              <a:ahLst/>
              <a:cxnLst>
                <a:cxn ang="0">
                  <a:pos x="T0" y="T1"/>
                </a:cxn>
                <a:cxn ang="0">
                  <a:pos x="T2" y="T3"/>
                </a:cxn>
                <a:cxn ang="0">
                  <a:pos x="T4" y="T5"/>
                </a:cxn>
                <a:cxn ang="0">
                  <a:pos x="T6" y="T7"/>
                </a:cxn>
                <a:cxn ang="0">
                  <a:pos x="T8" y="T9"/>
                </a:cxn>
              </a:cxnLst>
              <a:rect l="0" t="0" r="r" b="b"/>
              <a:pathLst>
                <a:path w="261" h="225">
                  <a:moveTo>
                    <a:pt x="71" y="0"/>
                  </a:moveTo>
                  <a:lnTo>
                    <a:pt x="0" y="208"/>
                  </a:lnTo>
                  <a:lnTo>
                    <a:pt x="228" y="225"/>
                  </a:lnTo>
                  <a:lnTo>
                    <a:pt x="261" y="126"/>
                  </a:lnTo>
                  <a:lnTo>
                    <a:pt x="71" y="0"/>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02" name="íšḷíḋé"/>
            <p:cNvSpPr/>
            <p:nvPr/>
          </p:nvSpPr>
          <p:spPr bwMode="auto">
            <a:xfrm>
              <a:off x="6538838" y="2884984"/>
              <a:ext cx="229281" cy="264790"/>
            </a:xfrm>
            <a:custGeom>
              <a:avLst/>
              <a:gdLst>
                <a:gd name="T0" fmla="*/ 209 w 226"/>
                <a:gd name="T1" fmla="*/ 261 h 261"/>
                <a:gd name="T2" fmla="*/ 0 w 226"/>
                <a:gd name="T3" fmla="*/ 190 h 261"/>
                <a:gd name="T4" fmla="*/ 126 w 226"/>
                <a:gd name="T5" fmla="*/ 0 h 261"/>
                <a:gd name="T6" fmla="*/ 226 w 226"/>
                <a:gd name="T7" fmla="*/ 34 h 261"/>
                <a:gd name="T8" fmla="*/ 209 w 226"/>
                <a:gd name="T9" fmla="*/ 261 h 261"/>
              </a:gdLst>
              <a:ahLst/>
              <a:cxnLst>
                <a:cxn ang="0">
                  <a:pos x="T0" y="T1"/>
                </a:cxn>
                <a:cxn ang="0">
                  <a:pos x="T2" y="T3"/>
                </a:cxn>
                <a:cxn ang="0">
                  <a:pos x="T4" y="T5"/>
                </a:cxn>
                <a:cxn ang="0">
                  <a:pos x="T6" y="T7"/>
                </a:cxn>
                <a:cxn ang="0">
                  <a:pos x="T8" y="T9"/>
                </a:cxn>
              </a:cxnLst>
              <a:rect l="0" t="0" r="r" b="b"/>
              <a:pathLst>
                <a:path w="226" h="261">
                  <a:moveTo>
                    <a:pt x="209" y="261"/>
                  </a:moveTo>
                  <a:lnTo>
                    <a:pt x="0" y="190"/>
                  </a:lnTo>
                  <a:lnTo>
                    <a:pt x="126" y="0"/>
                  </a:lnTo>
                  <a:lnTo>
                    <a:pt x="226" y="34"/>
                  </a:lnTo>
                  <a:lnTo>
                    <a:pt x="209" y="261"/>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03" name="íṣḷïḑè"/>
            <p:cNvSpPr/>
            <p:nvPr/>
          </p:nvSpPr>
          <p:spPr bwMode="auto">
            <a:xfrm>
              <a:off x="5780991" y="3104121"/>
              <a:ext cx="276964" cy="270878"/>
            </a:xfrm>
            <a:custGeom>
              <a:avLst/>
              <a:gdLst>
                <a:gd name="T0" fmla="*/ 129 w 273"/>
                <a:gd name="T1" fmla="*/ 267 h 267"/>
                <a:gd name="T2" fmla="*/ 273 w 273"/>
                <a:gd name="T3" fmla="*/ 101 h 267"/>
                <a:gd name="T4" fmla="*/ 69 w 273"/>
                <a:gd name="T5" fmla="*/ 0 h 267"/>
                <a:gd name="T6" fmla="*/ 0 w 273"/>
                <a:gd name="T7" fmla="*/ 79 h 267"/>
                <a:gd name="T8" fmla="*/ 129 w 273"/>
                <a:gd name="T9" fmla="*/ 267 h 267"/>
              </a:gdLst>
              <a:ahLst/>
              <a:cxnLst>
                <a:cxn ang="0">
                  <a:pos x="T0" y="T1"/>
                </a:cxn>
                <a:cxn ang="0">
                  <a:pos x="T2" y="T3"/>
                </a:cxn>
                <a:cxn ang="0">
                  <a:pos x="T4" y="T5"/>
                </a:cxn>
                <a:cxn ang="0">
                  <a:pos x="T6" y="T7"/>
                </a:cxn>
                <a:cxn ang="0">
                  <a:pos x="T8" y="T9"/>
                </a:cxn>
              </a:cxnLst>
              <a:rect l="0" t="0" r="r" b="b"/>
              <a:pathLst>
                <a:path w="273" h="267">
                  <a:moveTo>
                    <a:pt x="129" y="267"/>
                  </a:moveTo>
                  <a:lnTo>
                    <a:pt x="273" y="101"/>
                  </a:lnTo>
                  <a:lnTo>
                    <a:pt x="69" y="0"/>
                  </a:lnTo>
                  <a:lnTo>
                    <a:pt x="0" y="79"/>
                  </a:lnTo>
                  <a:lnTo>
                    <a:pt x="129" y="267"/>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04" name="îşḷïdé"/>
            <p:cNvSpPr/>
            <p:nvPr/>
          </p:nvSpPr>
          <p:spPr bwMode="auto">
            <a:xfrm>
              <a:off x="5858095" y="4080089"/>
              <a:ext cx="270877" cy="275949"/>
            </a:xfrm>
            <a:custGeom>
              <a:avLst/>
              <a:gdLst>
                <a:gd name="T0" fmla="*/ 101 w 267"/>
                <a:gd name="T1" fmla="*/ 0 h 272"/>
                <a:gd name="T2" fmla="*/ 267 w 267"/>
                <a:gd name="T3" fmla="*/ 144 h 272"/>
                <a:gd name="T4" fmla="*/ 79 w 267"/>
                <a:gd name="T5" fmla="*/ 272 h 272"/>
                <a:gd name="T6" fmla="*/ 0 w 267"/>
                <a:gd name="T7" fmla="*/ 204 h 272"/>
                <a:gd name="T8" fmla="*/ 101 w 267"/>
                <a:gd name="T9" fmla="*/ 0 h 272"/>
              </a:gdLst>
              <a:ahLst/>
              <a:cxnLst>
                <a:cxn ang="0">
                  <a:pos x="T0" y="T1"/>
                </a:cxn>
                <a:cxn ang="0">
                  <a:pos x="T2" y="T3"/>
                </a:cxn>
                <a:cxn ang="0">
                  <a:pos x="T4" y="T5"/>
                </a:cxn>
                <a:cxn ang="0">
                  <a:pos x="T6" y="T7"/>
                </a:cxn>
                <a:cxn ang="0">
                  <a:pos x="T8" y="T9"/>
                </a:cxn>
              </a:cxnLst>
              <a:rect l="0" t="0" r="r" b="b"/>
              <a:pathLst>
                <a:path w="267" h="272">
                  <a:moveTo>
                    <a:pt x="101" y="0"/>
                  </a:moveTo>
                  <a:lnTo>
                    <a:pt x="267" y="144"/>
                  </a:lnTo>
                  <a:lnTo>
                    <a:pt x="79" y="272"/>
                  </a:lnTo>
                  <a:lnTo>
                    <a:pt x="0" y="204"/>
                  </a:lnTo>
                  <a:lnTo>
                    <a:pt x="101" y="0"/>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05" name="îṣlïde"/>
            <p:cNvSpPr/>
            <p:nvPr/>
          </p:nvSpPr>
          <p:spPr bwMode="auto">
            <a:xfrm>
              <a:off x="6835078" y="4009073"/>
              <a:ext cx="276964" cy="270878"/>
            </a:xfrm>
            <a:custGeom>
              <a:avLst/>
              <a:gdLst>
                <a:gd name="T0" fmla="*/ 144 w 273"/>
                <a:gd name="T1" fmla="*/ 0 h 267"/>
                <a:gd name="T2" fmla="*/ 0 w 273"/>
                <a:gd name="T3" fmla="*/ 166 h 267"/>
                <a:gd name="T4" fmla="*/ 204 w 273"/>
                <a:gd name="T5" fmla="*/ 267 h 267"/>
                <a:gd name="T6" fmla="*/ 273 w 273"/>
                <a:gd name="T7" fmla="*/ 187 h 267"/>
                <a:gd name="T8" fmla="*/ 144 w 273"/>
                <a:gd name="T9" fmla="*/ 0 h 267"/>
              </a:gdLst>
              <a:ahLst/>
              <a:cxnLst>
                <a:cxn ang="0">
                  <a:pos x="T0" y="T1"/>
                </a:cxn>
                <a:cxn ang="0">
                  <a:pos x="T2" y="T3"/>
                </a:cxn>
                <a:cxn ang="0">
                  <a:pos x="T4" y="T5"/>
                </a:cxn>
                <a:cxn ang="0">
                  <a:pos x="T6" y="T7"/>
                </a:cxn>
                <a:cxn ang="0">
                  <a:pos x="T8" y="T9"/>
                </a:cxn>
              </a:cxnLst>
              <a:rect l="0" t="0" r="r" b="b"/>
              <a:pathLst>
                <a:path w="273" h="267">
                  <a:moveTo>
                    <a:pt x="144" y="0"/>
                  </a:moveTo>
                  <a:lnTo>
                    <a:pt x="0" y="166"/>
                  </a:lnTo>
                  <a:lnTo>
                    <a:pt x="204" y="267"/>
                  </a:lnTo>
                  <a:lnTo>
                    <a:pt x="273" y="187"/>
                  </a:lnTo>
                  <a:lnTo>
                    <a:pt x="144" y="0"/>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06" name="i$ļíḍe"/>
            <p:cNvSpPr/>
            <p:nvPr/>
          </p:nvSpPr>
          <p:spPr bwMode="auto">
            <a:xfrm>
              <a:off x="6764062" y="3027018"/>
              <a:ext cx="270877" cy="276964"/>
            </a:xfrm>
            <a:custGeom>
              <a:avLst/>
              <a:gdLst>
                <a:gd name="T0" fmla="*/ 166 w 267"/>
                <a:gd name="T1" fmla="*/ 273 h 273"/>
                <a:gd name="T2" fmla="*/ 0 w 267"/>
                <a:gd name="T3" fmla="*/ 129 h 273"/>
                <a:gd name="T4" fmla="*/ 188 w 267"/>
                <a:gd name="T5" fmla="*/ 0 h 273"/>
                <a:gd name="T6" fmla="*/ 267 w 267"/>
                <a:gd name="T7" fmla="*/ 69 h 273"/>
                <a:gd name="T8" fmla="*/ 166 w 267"/>
                <a:gd name="T9" fmla="*/ 273 h 273"/>
              </a:gdLst>
              <a:ahLst/>
              <a:cxnLst>
                <a:cxn ang="0">
                  <a:pos x="T0" y="T1"/>
                </a:cxn>
                <a:cxn ang="0">
                  <a:pos x="T2" y="T3"/>
                </a:cxn>
                <a:cxn ang="0">
                  <a:pos x="T4" y="T5"/>
                </a:cxn>
                <a:cxn ang="0">
                  <a:pos x="T6" y="T7"/>
                </a:cxn>
                <a:cxn ang="0">
                  <a:pos x="T8" y="T9"/>
                </a:cxn>
              </a:cxnLst>
              <a:rect l="0" t="0" r="r" b="b"/>
              <a:pathLst>
                <a:path w="267" h="273">
                  <a:moveTo>
                    <a:pt x="166" y="273"/>
                  </a:moveTo>
                  <a:lnTo>
                    <a:pt x="0" y="129"/>
                  </a:lnTo>
                  <a:lnTo>
                    <a:pt x="188" y="0"/>
                  </a:lnTo>
                  <a:lnTo>
                    <a:pt x="267" y="69"/>
                  </a:lnTo>
                  <a:lnTo>
                    <a:pt x="166" y="273"/>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07" name="iṥľiďê"/>
            <p:cNvSpPr/>
            <p:nvPr/>
          </p:nvSpPr>
          <p:spPr bwMode="auto">
            <a:xfrm>
              <a:off x="5609537" y="3623555"/>
              <a:ext cx="234353" cy="221165"/>
            </a:xfrm>
            <a:custGeom>
              <a:avLst/>
              <a:gdLst>
                <a:gd name="T0" fmla="*/ 231 w 231"/>
                <a:gd name="T1" fmla="*/ 218 h 218"/>
                <a:gd name="T2" fmla="*/ 216 w 231"/>
                <a:gd name="T3" fmla="*/ 0 h 218"/>
                <a:gd name="T4" fmla="*/ 0 w 231"/>
                <a:gd name="T5" fmla="*/ 72 h 218"/>
                <a:gd name="T6" fmla="*/ 7 w 231"/>
                <a:gd name="T7" fmla="*/ 176 h 218"/>
                <a:gd name="T8" fmla="*/ 231 w 231"/>
                <a:gd name="T9" fmla="*/ 218 h 218"/>
              </a:gdLst>
              <a:ahLst/>
              <a:cxnLst>
                <a:cxn ang="0">
                  <a:pos x="T0" y="T1"/>
                </a:cxn>
                <a:cxn ang="0">
                  <a:pos x="T2" y="T3"/>
                </a:cxn>
                <a:cxn ang="0">
                  <a:pos x="T4" y="T5"/>
                </a:cxn>
                <a:cxn ang="0">
                  <a:pos x="T6" y="T7"/>
                </a:cxn>
                <a:cxn ang="0">
                  <a:pos x="T8" y="T9"/>
                </a:cxn>
              </a:cxnLst>
              <a:rect l="0" t="0" r="r" b="b"/>
              <a:pathLst>
                <a:path w="231" h="218">
                  <a:moveTo>
                    <a:pt x="231" y="218"/>
                  </a:moveTo>
                  <a:lnTo>
                    <a:pt x="216" y="0"/>
                  </a:lnTo>
                  <a:lnTo>
                    <a:pt x="0" y="72"/>
                  </a:lnTo>
                  <a:lnTo>
                    <a:pt x="7" y="176"/>
                  </a:lnTo>
                  <a:lnTo>
                    <a:pt x="231" y="218"/>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08" name="íṥľíḓe"/>
            <p:cNvSpPr/>
            <p:nvPr/>
          </p:nvSpPr>
          <p:spPr bwMode="auto">
            <a:xfrm>
              <a:off x="6377529" y="4294153"/>
              <a:ext cx="223195" cy="233340"/>
            </a:xfrm>
            <a:custGeom>
              <a:avLst/>
              <a:gdLst>
                <a:gd name="T0" fmla="*/ 0 w 220"/>
                <a:gd name="T1" fmla="*/ 15 h 230"/>
                <a:gd name="T2" fmla="*/ 220 w 220"/>
                <a:gd name="T3" fmla="*/ 0 h 230"/>
                <a:gd name="T4" fmla="*/ 178 w 220"/>
                <a:gd name="T5" fmla="*/ 223 h 230"/>
                <a:gd name="T6" fmla="*/ 73 w 220"/>
                <a:gd name="T7" fmla="*/ 230 h 230"/>
                <a:gd name="T8" fmla="*/ 0 w 220"/>
                <a:gd name="T9" fmla="*/ 15 h 230"/>
              </a:gdLst>
              <a:ahLst/>
              <a:cxnLst>
                <a:cxn ang="0">
                  <a:pos x="T0" y="T1"/>
                </a:cxn>
                <a:cxn ang="0">
                  <a:pos x="T2" y="T3"/>
                </a:cxn>
                <a:cxn ang="0">
                  <a:pos x="T4" y="T5"/>
                </a:cxn>
                <a:cxn ang="0">
                  <a:pos x="T6" y="T7"/>
                </a:cxn>
                <a:cxn ang="0">
                  <a:pos x="T8" y="T9"/>
                </a:cxn>
              </a:cxnLst>
              <a:rect l="0" t="0" r="r" b="b"/>
              <a:pathLst>
                <a:path w="220" h="230">
                  <a:moveTo>
                    <a:pt x="0" y="15"/>
                  </a:moveTo>
                  <a:lnTo>
                    <a:pt x="220" y="0"/>
                  </a:lnTo>
                  <a:lnTo>
                    <a:pt x="178" y="223"/>
                  </a:lnTo>
                  <a:lnTo>
                    <a:pt x="73" y="230"/>
                  </a:lnTo>
                  <a:lnTo>
                    <a:pt x="0" y="15"/>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09" name="îṩḷíḓê"/>
            <p:cNvSpPr/>
            <p:nvPr/>
          </p:nvSpPr>
          <p:spPr bwMode="auto">
            <a:xfrm>
              <a:off x="7049142" y="3538336"/>
              <a:ext cx="234353" cy="222180"/>
            </a:xfrm>
            <a:custGeom>
              <a:avLst/>
              <a:gdLst>
                <a:gd name="T0" fmla="*/ 0 w 231"/>
                <a:gd name="T1" fmla="*/ 0 h 219"/>
                <a:gd name="T2" fmla="*/ 15 w 231"/>
                <a:gd name="T3" fmla="*/ 219 h 219"/>
                <a:gd name="T4" fmla="*/ 231 w 231"/>
                <a:gd name="T5" fmla="*/ 147 h 219"/>
                <a:gd name="T6" fmla="*/ 224 w 231"/>
                <a:gd name="T7" fmla="*/ 42 h 219"/>
                <a:gd name="T8" fmla="*/ 0 w 231"/>
                <a:gd name="T9" fmla="*/ 0 h 219"/>
              </a:gdLst>
              <a:ahLst/>
              <a:cxnLst>
                <a:cxn ang="0">
                  <a:pos x="T0" y="T1"/>
                </a:cxn>
                <a:cxn ang="0">
                  <a:pos x="T2" y="T3"/>
                </a:cxn>
                <a:cxn ang="0">
                  <a:pos x="T4" y="T5"/>
                </a:cxn>
                <a:cxn ang="0">
                  <a:pos x="T6" y="T7"/>
                </a:cxn>
                <a:cxn ang="0">
                  <a:pos x="T8" y="T9"/>
                </a:cxn>
              </a:cxnLst>
              <a:rect l="0" t="0" r="r" b="b"/>
              <a:pathLst>
                <a:path w="231" h="219">
                  <a:moveTo>
                    <a:pt x="0" y="0"/>
                  </a:moveTo>
                  <a:lnTo>
                    <a:pt x="15" y="219"/>
                  </a:lnTo>
                  <a:lnTo>
                    <a:pt x="231" y="147"/>
                  </a:lnTo>
                  <a:lnTo>
                    <a:pt x="224" y="42"/>
                  </a:lnTo>
                  <a:lnTo>
                    <a:pt x="0" y="0"/>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10" name="íṣľïḍê"/>
            <p:cNvSpPr/>
            <p:nvPr/>
          </p:nvSpPr>
          <p:spPr bwMode="auto">
            <a:xfrm>
              <a:off x="6293324" y="2855564"/>
              <a:ext cx="222180" cy="234354"/>
            </a:xfrm>
            <a:custGeom>
              <a:avLst/>
              <a:gdLst>
                <a:gd name="T0" fmla="*/ 219 w 219"/>
                <a:gd name="T1" fmla="*/ 216 h 231"/>
                <a:gd name="T2" fmla="*/ 0 w 219"/>
                <a:gd name="T3" fmla="*/ 231 h 231"/>
                <a:gd name="T4" fmla="*/ 42 w 219"/>
                <a:gd name="T5" fmla="*/ 7 h 231"/>
                <a:gd name="T6" fmla="*/ 146 w 219"/>
                <a:gd name="T7" fmla="*/ 0 h 231"/>
                <a:gd name="T8" fmla="*/ 219 w 219"/>
                <a:gd name="T9" fmla="*/ 216 h 231"/>
              </a:gdLst>
              <a:ahLst/>
              <a:cxnLst>
                <a:cxn ang="0">
                  <a:pos x="T0" y="T1"/>
                </a:cxn>
                <a:cxn ang="0">
                  <a:pos x="T2" y="T3"/>
                </a:cxn>
                <a:cxn ang="0">
                  <a:pos x="T4" y="T5"/>
                </a:cxn>
                <a:cxn ang="0">
                  <a:pos x="T6" y="T7"/>
                </a:cxn>
                <a:cxn ang="0">
                  <a:pos x="T8" y="T9"/>
                </a:cxn>
              </a:cxnLst>
              <a:rect l="0" t="0" r="r" b="b"/>
              <a:pathLst>
                <a:path w="219" h="231">
                  <a:moveTo>
                    <a:pt x="219" y="216"/>
                  </a:moveTo>
                  <a:lnTo>
                    <a:pt x="0" y="231"/>
                  </a:lnTo>
                  <a:lnTo>
                    <a:pt x="42" y="7"/>
                  </a:lnTo>
                  <a:lnTo>
                    <a:pt x="146" y="0"/>
                  </a:lnTo>
                  <a:lnTo>
                    <a:pt x="219" y="216"/>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6" name="íŝḷíde"/>
            <p:cNvSpPr/>
            <p:nvPr/>
          </p:nvSpPr>
          <p:spPr bwMode="auto">
            <a:xfrm>
              <a:off x="6614927" y="4447346"/>
              <a:ext cx="1376704" cy="1691206"/>
            </a:xfrm>
            <a:custGeom>
              <a:avLst/>
              <a:gdLst>
                <a:gd name="T0" fmla="*/ 1727 w 1739"/>
                <a:gd name="T1" fmla="*/ 0 h 2140"/>
                <a:gd name="T2" fmla="*/ 793 w 1739"/>
                <a:gd name="T3" fmla="*/ 0 h 2140"/>
                <a:gd name="T4" fmla="*/ 457 w 1739"/>
                <a:gd name="T5" fmla="*/ 464 h 2140"/>
                <a:gd name="T6" fmla="*/ 451 w 1739"/>
                <a:gd name="T7" fmla="*/ 467 h 2140"/>
                <a:gd name="T8" fmla="*/ 96 w 1739"/>
                <a:gd name="T9" fmla="*/ 585 h 2140"/>
                <a:gd name="T10" fmla="*/ 16 w 1739"/>
                <a:gd name="T11" fmla="*/ 729 h 2140"/>
                <a:gd name="T12" fmla="*/ 156 w 1739"/>
                <a:gd name="T13" fmla="*/ 810 h 2140"/>
                <a:gd name="T14" fmla="*/ 623 w 1739"/>
                <a:gd name="T15" fmla="*/ 641 h 2140"/>
                <a:gd name="T16" fmla="*/ 832 w 1739"/>
                <a:gd name="T17" fmla="*/ 398 h 2140"/>
                <a:gd name="T18" fmla="*/ 853 w 1739"/>
                <a:gd name="T19" fmla="*/ 406 h 2140"/>
                <a:gd name="T20" fmla="*/ 852 w 1739"/>
                <a:gd name="T21" fmla="*/ 1124 h 2140"/>
                <a:gd name="T22" fmla="*/ 852 w 1739"/>
                <a:gd name="T23" fmla="*/ 1191 h 2140"/>
                <a:gd name="T24" fmla="*/ 852 w 1739"/>
                <a:gd name="T25" fmla="*/ 2008 h 2140"/>
                <a:gd name="T26" fmla="*/ 989 w 1739"/>
                <a:gd name="T27" fmla="*/ 2140 h 2140"/>
                <a:gd name="T28" fmla="*/ 990 w 1739"/>
                <a:gd name="T29" fmla="*/ 2140 h 2140"/>
                <a:gd name="T30" fmla="*/ 1127 w 1739"/>
                <a:gd name="T31" fmla="*/ 2008 h 2140"/>
                <a:gd name="T32" fmla="*/ 1127 w 1739"/>
                <a:gd name="T33" fmla="*/ 1204 h 2140"/>
                <a:gd name="T34" fmla="*/ 1140 w 1739"/>
                <a:gd name="T35" fmla="*/ 1192 h 2140"/>
                <a:gd name="T36" fmla="*/ 1172 w 1739"/>
                <a:gd name="T37" fmla="*/ 1192 h 2140"/>
                <a:gd name="T38" fmla="*/ 1184 w 1739"/>
                <a:gd name="T39" fmla="*/ 1204 h 2140"/>
                <a:gd name="T40" fmla="*/ 1184 w 1739"/>
                <a:gd name="T41" fmla="*/ 2008 h 2140"/>
                <a:gd name="T42" fmla="*/ 1319 w 1739"/>
                <a:gd name="T43" fmla="*/ 2140 h 2140"/>
                <a:gd name="T44" fmla="*/ 1321 w 1739"/>
                <a:gd name="T45" fmla="*/ 2140 h 2140"/>
                <a:gd name="T46" fmla="*/ 1456 w 1739"/>
                <a:gd name="T47" fmla="*/ 2008 h 2140"/>
                <a:gd name="T48" fmla="*/ 1456 w 1739"/>
                <a:gd name="T49" fmla="*/ 1191 h 2140"/>
                <a:gd name="T50" fmla="*/ 1456 w 1739"/>
                <a:gd name="T51" fmla="*/ 1124 h 2140"/>
                <a:gd name="T52" fmla="*/ 1456 w 1739"/>
                <a:gd name="T53" fmla="*/ 388 h 2140"/>
                <a:gd name="T54" fmla="*/ 1476 w 1739"/>
                <a:gd name="T55" fmla="*/ 370 h 2140"/>
                <a:gd name="T56" fmla="*/ 1476 w 1739"/>
                <a:gd name="T57" fmla="*/ 370 h 2140"/>
                <a:gd name="T58" fmla="*/ 1492 w 1739"/>
                <a:gd name="T59" fmla="*/ 388 h 2140"/>
                <a:gd name="T60" fmla="*/ 1492 w 1739"/>
                <a:gd name="T61" fmla="*/ 997 h 2140"/>
                <a:gd name="T62" fmla="*/ 1616 w 1739"/>
                <a:gd name="T63" fmla="*/ 1115 h 2140"/>
                <a:gd name="T64" fmla="*/ 1739 w 1739"/>
                <a:gd name="T65" fmla="*/ 997 h 2140"/>
                <a:gd name="T66" fmla="*/ 1739 w 1739"/>
                <a:gd name="T67" fmla="*/ 455 h 2140"/>
                <a:gd name="T68" fmla="*/ 1739 w 1739"/>
                <a:gd name="T69" fmla="*/ 309 h 2140"/>
                <a:gd name="T70" fmla="*/ 1739 w 1739"/>
                <a:gd name="T71" fmla="*/ 12 h 2140"/>
                <a:gd name="T72" fmla="*/ 1727 w 1739"/>
                <a:gd name="T73" fmla="*/ 0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39" h="2140">
                  <a:moveTo>
                    <a:pt x="1727" y="0"/>
                  </a:moveTo>
                  <a:cubicBezTo>
                    <a:pt x="793" y="0"/>
                    <a:pt x="793" y="0"/>
                    <a:pt x="793" y="0"/>
                  </a:cubicBezTo>
                  <a:cubicBezTo>
                    <a:pt x="457" y="464"/>
                    <a:pt x="457" y="464"/>
                    <a:pt x="457" y="464"/>
                  </a:cubicBezTo>
                  <a:cubicBezTo>
                    <a:pt x="455" y="465"/>
                    <a:pt x="453" y="467"/>
                    <a:pt x="451" y="467"/>
                  </a:cubicBezTo>
                  <a:cubicBezTo>
                    <a:pt x="409" y="482"/>
                    <a:pt x="97" y="585"/>
                    <a:pt x="96" y="585"/>
                  </a:cubicBezTo>
                  <a:cubicBezTo>
                    <a:pt x="36" y="602"/>
                    <a:pt x="0" y="667"/>
                    <a:pt x="16" y="729"/>
                  </a:cubicBezTo>
                  <a:cubicBezTo>
                    <a:pt x="32" y="791"/>
                    <a:pt x="95" y="827"/>
                    <a:pt x="156" y="810"/>
                  </a:cubicBezTo>
                  <a:cubicBezTo>
                    <a:pt x="242" y="781"/>
                    <a:pt x="599" y="666"/>
                    <a:pt x="623" y="641"/>
                  </a:cubicBezTo>
                  <a:cubicBezTo>
                    <a:pt x="623" y="640"/>
                    <a:pt x="761" y="476"/>
                    <a:pt x="832" y="398"/>
                  </a:cubicBezTo>
                  <a:cubicBezTo>
                    <a:pt x="839" y="389"/>
                    <a:pt x="853" y="395"/>
                    <a:pt x="853" y="406"/>
                  </a:cubicBezTo>
                  <a:cubicBezTo>
                    <a:pt x="852" y="1124"/>
                    <a:pt x="852" y="1124"/>
                    <a:pt x="852" y="1124"/>
                  </a:cubicBezTo>
                  <a:cubicBezTo>
                    <a:pt x="852" y="1191"/>
                    <a:pt x="852" y="1191"/>
                    <a:pt x="852" y="1191"/>
                  </a:cubicBezTo>
                  <a:cubicBezTo>
                    <a:pt x="852" y="2008"/>
                    <a:pt x="852" y="2008"/>
                    <a:pt x="852" y="2008"/>
                  </a:cubicBezTo>
                  <a:cubicBezTo>
                    <a:pt x="852" y="2080"/>
                    <a:pt x="914" y="2140"/>
                    <a:pt x="989" y="2140"/>
                  </a:cubicBezTo>
                  <a:cubicBezTo>
                    <a:pt x="990" y="2140"/>
                    <a:pt x="990" y="2140"/>
                    <a:pt x="990" y="2140"/>
                  </a:cubicBezTo>
                  <a:cubicBezTo>
                    <a:pt x="1065" y="2140"/>
                    <a:pt x="1127" y="2080"/>
                    <a:pt x="1127" y="2008"/>
                  </a:cubicBezTo>
                  <a:cubicBezTo>
                    <a:pt x="1127" y="1204"/>
                    <a:pt x="1127" y="1204"/>
                    <a:pt x="1127" y="1204"/>
                  </a:cubicBezTo>
                  <a:cubicBezTo>
                    <a:pt x="1127" y="1197"/>
                    <a:pt x="1133" y="1192"/>
                    <a:pt x="1140" y="1192"/>
                  </a:cubicBezTo>
                  <a:cubicBezTo>
                    <a:pt x="1172" y="1192"/>
                    <a:pt x="1172" y="1192"/>
                    <a:pt x="1172" y="1192"/>
                  </a:cubicBezTo>
                  <a:cubicBezTo>
                    <a:pt x="1179" y="1192"/>
                    <a:pt x="1184" y="1197"/>
                    <a:pt x="1184" y="1204"/>
                  </a:cubicBezTo>
                  <a:cubicBezTo>
                    <a:pt x="1184" y="2008"/>
                    <a:pt x="1184" y="2008"/>
                    <a:pt x="1184" y="2008"/>
                  </a:cubicBezTo>
                  <a:cubicBezTo>
                    <a:pt x="1184" y="2080"/>
                    <a:pt x="1244" y="2140"/>
                    <a:pt x="1319" y="2140"/>
                  </a:cubicBezTo>
                  <a:cubicBezTo>
                    <a:pt x="1321" y="2140"/>
                    <a:pt x="1321" y="2140"/>
                    <a:pt x="1321" y="2140"/>
                  </a:cubicBezTo>
                  <a:cubicBezTo>
                    <a:pt x="1395" y="2140"/>
                    <a:pt x="1456" y="2080"/>
                    <a:pt x="1456" y="2008"/>
                  </a:cubicBezTo>
                  <a:cubicBezTo>
                    <a:pt x="1456" y="1191"/>
                    <a:pt x="1456" y="1191"/>
                    <a:pt x="1456" y="1191"/>
                  </a:cubicBezTo>
                  <a:cubicBezTo>
                    <a:pt x="1456" y="1124"/>
                    <a:pt x="1456" y="1124"/>
                    <a:pt x="1456" y="1124"/>
                  </a:cubicBezTo>
                  <a:cubicBezTo>
                    <a:pt x="1456" y="388"/>
                    <a:pt x="1456" y="388"/>
                    <a:pt x="1456" y="388"/>
                  </a:cubicBezTo>
                  <a:cubicBezTo>
                    <a:pt x="1456" y="377"/>
                    <a:pt x="1465" y="369"/>
                    <a:pt x="1476" y="370"/>
                  </a:cubicBezTo>
                  <a:cubicBezTo>
                    <a:pt x="1476" y="370"/>
                    <a:pt x="1476" y="370"/>
                    <a:pt x="1476" y="370"/>
                  </a:cubicBezTo>
                  <a:cubicBezTo>
                    <a:pt x="1485" y="370"/>
                    <a:pt x="1492" y="379"/>
                    <a:pt x="1492" y="388"/>
                  </a:cubicBezTo>
                  <a:cubicBezTo>
                    <a:pt x="1492" y="997"/>
                    <a:pt x="1492" y="997"/>
                    <a:pt x="1492" y="997"/>
                  </a:cubicBezTo>
                  <a:cubicBezTo>
                    <a:pt x="1492" y="1062"/>
                    <a:pt x="1549" y="1115"/>
                    <a:pt x="1616" y="1115"/>
                  </a:cubicBezTo>
                  <a:cubicBezTo>
                    <a:pt x="1683" y="1115"/>
                    <a:pt x="1739" y="1062"/>
                    <a:pt x="1739" y="997"/>
                  </a:cubicBezTo>
                  <a:cubicBezTo>
                    <a:pt x="1739" y="455"/>
                    <a:pt x="1739" y="455"/>
                    <a:pt x="1739" y="455"/>
                  </a:cubicBezTo>
                  <a:cubicBezTo>
                    <a:pt x="1739" y="309"/>
                    <a:pt x="1739" y="309"/>
                    <a:pt x="1739" y="309"/>
                  </a:cubicBezTo>
                  <a:cubicBezTo>
                    <a:pt x="1739" y="12"/>
                    <a:pt x="1739" y="12"/>
                    <a:pt x="1739" y="12"/>
                  </a:cubicBezTo>
                  <a:cubicBezTo>
                    <a:pt x="1739" y="6"/>
                    <a:pt x="1734" y="0"/>
                    <a:pt x="1727" y="0"/>
                  </a:cubicBezTo>
                  <a:close/>
                </a:path>
              </a:pathLst>
            </a:custGeom>
            <a:solidFill>
              <a:schemeClr val="accent2"/>
            </a:solidFill>
            <a:ln>
              <a:noFill/>
            </a:ln>
          </p:spPr>
          <p:txBody>
            <a:bodyPr vert="horz" wrap="square" lIns="121920" tIns="60960" rIns="121920" bIns="60960" numCol="1" anchor="t" anchorCtr="0" compatLnSpc="1">
              <a:normAutofit/>
            </a:bodyPr>
            <a:lstStyle/>
            <a:p>
              <a:pPr defTabSz="1219200"/>
              <a:endParaRPr lang="en-US" sz="4800">
                <a:solidFill>
                  <a:prstClr val="black"/>
                </a:solidFill>
                <a:cs typeface="+mn-ea"/>
                <a:sym typeface="+mn-lt"/>
              </a:endParaRPr>
            </a:p>
          </p:txBody>
        </p:sp>
        <p:sp>
          <p:nvSpPr>
            <p:cNvPr id="8" name="ïslïḓe"/>
            <p:cNvSpPr/>
            <p:nvPr/>
          </p:nvSpPr>
          <p:spPr bwMode="auto">
            <a:xfrm>
              <a:off x="4427621" y="3953275"/>
              <a:ext cx="423055" cy="423055"/>
            </a:xfrm>
            <a:prstGeom prst="ellipse">
              <a:avLst/>
            </a:prstGeom>
            <a:solidFill>
              <a:srgbClr val="C00000"/>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9" name="ïṥ1ïḍé"/>
            <p:cNvSpPr/>
            <p:nvPr/>
          </p:nvSpPr>
          <p:spPr bwMode="auto">
            <a:xfrm>
              <a:off x="4200369" y="3888346"/>
              <a:ext cx="1177858" cy="2255279"/>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rgbClr val="C00000"/>
            </a:solidFill>
            <a:ln>
              <a:noFill/>
            </a:ln>
          </p:spPr>
          <p:txBody>
            <a:bodyPr vert="horz" wrap="square" lIns="121920" tIns="60960" rIns="121920" bIns="60960" numCol="1" anchor="t" anchorCtr="0" compatLnSpc="1">
              <a:normAutofit/>
            </a:bodyPr>
            <a:lstStyle/>
            <a:p>
              <a:pPr defTabSz="1219200"/>
              <a:endParaRPr lang="en-US" sz="4800">
                <a:solidFill>
                  <a:prstClr val="black"/>
                </a:solidFill>
                <a:cs typeface="+mn-ea"/>
                <a:sym typeface="+mn-lt"/>
              </a:endParaRPr>
            </a:p>
          </p:txBody>
        </p:sp>
        <p:sp>
          <p:nvSpPr>
            <p:cNvPr id="10" name="iṡḻiḋé"/>
            <p:cNvSpPr/>
            <p:nvPr/>
          </p:nvSpPr>
          <p:spPr bwMode="auto">
            <a:xfrm>
              <a:off x="4369794" y="3828489"/>
              <a:ext cx="563059" cy="29624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solidFill>
              <a:schemeClr val="bg1"/>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1" name="íṧľîďê"/>
            <p:cNvSpPr/>
            <p:nvPr/>
          </p:nvSpPr>
          <p:spPr bwMode="auto">
            <a:xfrm>
              <a:off x="4346459" y="3805156"/>
              <a:ext cx="609727" cy="341893"/>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solidFill>
              <a:srgbClr val="C00000"/>
            </a:solidFill>
            <a:ln>
              <a:solidFill>
                <a:srgbClr val="C00000"/>
              </a:solidFill>
            </a:ln>
          </p:spPr>
          <p:txBody>
            <a:bodyPr vert="horz" wrap="square" lIns="121920" tIns="60960" rIns="121920" bIns="60960" numCol="1" anchor="t" anchorCtr="0" compatLnSpc="1">
              <a:normAutofit fontScale="32500" lnSpcReduction="20000"/>
            </a:bodyPr>
            <a:lstStyle/>
            <a:p>
              <a:pPr defTabSz="1219200"/>
              <a:endParaRPr lang="en-US" sz="4800">
                <a:solidFill>
                  <a:prstClr val="black"/>
                </a:solidFill>
                <a:cs typeface="+mn-ea"/>
                <a:sym typeface="+mn-lt"/>
              </a:endParaRPr>
            </a:p>
          </p:txBody>
        </p:sp>
        <p:sp>
          <p:nvSpPr>
            <p:cNvPr id="12" name="îSlîḓè"/>
            <p:cNvSpPr/>
            <p:nvPr/>
          </p:nvSpPr>
          <p:spPr bwMode="auto">
            <a:xfrm>
              <a:off x="7332193" y="3956318"/>
              <a:ext cx="423055" cy="423055"/>
            </a:xfrm>
            <a:prstGeom prst="ellipse">
              <a:avLst/>
            </a:prstGeom>
            <a:solidFill>
              <a:schemeClr val="accent2"/>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20" name="ïSļíḍé"/>
            <p:cNvSpPr/>
            <p:nvPr/>
          </p:nvSpPr>
          <p:spPr bwMode="auto">
            <a:xfrm>
              <a:off x="5832732" y="3078758"/>
              <a:ext cx="1227570" cy="1226555"/>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121920" tIns="60960" rIns="121920" bIns="60960" numCol="1" anchor="t" anchorCtr="0" compatLnSpc="1">
              <a:normAutofit/>
            </a:bodyPr>
            <a:lstStyle/>
            <a:p>
              <a:pPr defTabSz="1219200"/>
              <a:endParaRPr lang="en-US" sz="4800">
                <a:solidFill>
                  <a:prstClr val="black"/>
                </a:solidFill>
                <a:cs typeface="+mn-ea"/>
                <a:sym typeface="+mn-lt"/>
              </a:endParaRPr>
            </a:p>
          </p:txBody>
        </p:sp>
        <p:sp>
          <p:nvSpPr>
            <p:cNvPr id="21" name="ïṧḷîḍe"/>
            <p:cNvSpPr/>
            <p:nvPr/>
          </p:nvSpPr>
          <p:spPr bwMode="auto">
            <a:xfrm>
              <a:off x="4480376" y="2288447"/>
              <a:ext cx="1354385" cy="1353371"/>
            </a:xfrm>
            <a:custGeom>
              <a:avLst/>
              <a:gdLst>
                <a:gd name="T0" fmla="*/ 115 w 1712"/>
                <a:gd name="T1" fmla="*/ 1065 h 1713"/>
                <a:gd name="T2" fmla="*/ 1065 w 1712"/>
                <a:gd name="T3" fmla="*/ 1597 h 1713"/>
                <a:gd name="T4" fmla="*/ 1597 w 1712"/>
                <a:gd name="T5" fmla="*/ 647 h 1713"/>
                <a:gd name="T6" fmla="*/ 647 w 1712"/>
                <a:gd name="T7" fmla="*/ 116 h 1713"/>
                <a:gd name="T8" fmla="*/ 115 w 1712"/>
                <a:gd name="T9" fmla="*/ 1065 h 1713"/>
              </a:gdLst>
              <a:ahLst/>
              <a:cxnLst>
                <a:cxn ang="0">
                  <a:pos x="T0" y="T1"/>
                </a:cxn>
                <a:cxn ang="0">
                  <a:pos x="T2" y="T3"/>
                </a:cxn>
                <a:cxn ang="0">
                  <a:pos x="T4" y="T5"/>
                </a:cxn>
                <a:cxn ang="0">
                  <a:pos x="T6" y="T7"/>
                </a:cxn>
                <a:cxn ang="0">
                  <a:pos x="T8" y="T9"/>
                </a:cxn>
              </a:cxnLst>
              <a:rect l="0" t="0" r="r" b="b"/>
              <a:pathLst>
                <a:path w="1712" h="1713">
                  <a:moveTo>
                    <a:pt x="115" y="1065"/>
                  </a:moveTo>
                  <a:cubicBezTo>
                    <a:pt x="231" y="1475"/>
                    <a:pt x="656" y="1713"/>
                    <a:pt x="1065" y="1597"/>
                  </a:cubicBezTo>
                  <a:cubicBezTo>
                    <a:pt x="1474" y="1482"/>
                    <a:pt x="1712" y="1056"/>
                    <a:pt x="1597" y="647"/>
                  </a:cubicBezTo>
                  <a:cubicBezTo>
                    <a:pt x="1481" y="238"/>
                    <a:pt x="1056" y="0"/>
                    <a:pt x="647" y="116"/>
                  </a:cubicBezTo>
                  <a:cubicBezTo>
                    <a:pt x="238" y="231"/>
                    <a:pt x="0" y="656"/>
                    <a:pt x="115" y="1065"/>
                  </a:cubicBezTo>
                  <a:close/>
                </a:path>
              </a:pathLst>
            </a:custGeom>
            <a:solidFill>
              <a:schemeClr val="bg1">
                <a:lumMod val="95000"/>
              </a:schemeClr>
            </a:solidFill>
            <a:ln>
              <a:noFill/>
            </a:ln>
          </p:spPr>
          <p:txBody>
            <a:bodyPr vert="horz" wrap="square" lIns="121920" tIns="60960" rIns="121920" bIns="60960" numCol="1" anchor="t" anchorCtr="0" compatLnSpc="1">
              <a:normAutofit/>
            </a:bodyPr>
            <a:lstStyle/>
            <a:p>
              <a:pPr defTabSz="1219200"/>
              <a:endParaRPr lang="en-US" sz="4800">
                <a:solidFill>
                  <a:prstClr val="black"/>
                </a:solidFill>
                <a:cs typeface="+mn-ea"/>
                <a:sym typeface="+mn-lt"/>
              </a:endParaRPr>
            </a:p>
          </p:txBody>
        </p:sp>
        <p:sp>
          <p:nvSpPr>
            <p:cNvPr id="22" name="ïṡlïďe"/>
            <p:cNvSpPr/>
            <p:nvPr/>
          </p:nvSpPr>
          <p:spPr bwMode="auto">
            <a:xfrm>
              <a:off x="4636612" y="2444683"/>
              <a:ext cx="1041912" cy="1040898"/>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121920" tIns="60960" rIns="121920" bIns="60960" numCol="1" anchor="t" anchorCtr="0" compatLnSpc="1">
              <a:normAutofit/>
            </a:bodyPr>
            <a:lstStyle/>
            <a:p>
              <a:pPr defTabSz="1219200"/>
              <a:endParaRPr lang="en-US" sz="4800">
                <a:solidFill>
                  <a:prstClr val="black"/>
                </a:solidFill>
                <a:cs typeface="+mn-ea"/>
                <a:sym typeface="+mn-lt"/>
              </a:endParaRPr>
            </a:p>
          </p:txBody>
        </p:sp>
        <p:sp>
          <p:nvSpPr>
            <p:cNvPr id="78" name="iśľíde"/>
            <p:cNvSpPr/>
            <p:nvPr/>
          </p:nvSpPr>
          <p:spPr bwMode="auto">
            <a:xfrm>
              <a:off x="4914591" y="2251924"/>
              <a:ext cx="191744" cy="229281"/>
            </a:xfrm>
            <a:custGeom>
              <a:avLst/>
              <a:gdLst>
                <a:gd name="T0" fmla="*/ 5 w 189"/>
                <a:gd name="T1" fmla="*/ 226 h 226"/>
                <a:gd name="T2" fmla="*/ 189 w 189"/>
                <a:gd name="T3" fmla="*/ 175 h 226"/>
                <a:gd name="T4" fmla="*/ 88 w 189"/>
                <a:gd name="T5" fmla="*/ 0 h 226"/>
                <a:gd name="T6" fmla="*/ 0 w 189"/>
                <a:gd name="T7" fmla="*/ 25 h 226"/>
                <a:gd name="T8" fmla="*/ 5 w 189"/>
                <a:gd name="T9" fmla="*/ 226 h 226"/>
              </a:gdLst>
              <a:ahLst/>
              <a:cxnLst>
                <a:cxn ang="0">
                  <a:pos x="T0" y="T1"/>
                </a:cxn>
                <a:cxn ang="0">
                  <a:pos x="T2" y="T3"/>
                </a:cxn>
                <a:cxn ang="0">
                  <a:pos x="T4" y="T5"/>
                </a:cxn>
                <a:cxn ang="0">
                  <a:pos x="T6" y="T7"/>
                </a:cxn>
                <a:cxn ang="0">
                  <a:pos x="T8" y="T9"/>
                </a:cxn>
              </a:cxnLst>
              <a:rect l="0" t="0" r="r" b="b"/>
              <a:pathLst>
                <a:path w="189" h="226">
                  <a:moveTo>
                    <a:pt x="5" y="226"/>
                  </a:moveTo>
                  <a:lnTo>
                    <a:pt x="189" y="175"/>
                  </a:lnTo>
                  <a:lnTo>
                    <a:pt x="88" y="0"/>
                  </a:lnTo>
                  <a:lnTo>
                    <a:pt x="0" y="25"/>
                  </a:lnTo>
                  <a:lnTo>
                    <a:pt x="5" y="226"/>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79" name="îślíḋé"/>
            <p:cNvSpPr/>
            <p:nvPr/>
          </p:nvSpPr>
          <p:spPr bwMode="auto">
            <a:xfrm>
              <a:off x="4442839" y="3015859"/>
              <a:ext cx="230296" cy="191745"/>
            </a:xfrm>
            <a:custGeom>
              <a:avLst/>
              <a:gdLst>
                <a:gd name="T0" fmla="*/ 175 w 227"/>
                <a:gd name="T1" fmla="*/ 0 h 189"/>
                <a:gd name="T2" fmla="*/ 227 w 227"/>
                <a:gd name="T3" fmla="*/ 184 h 189"/>
                <a:gd name="T4" fmla="*/ 25 w 227"/>
                <a:gd name="T5" fmla="*/ 189 h 189"/>
                <a:gd name="T6" fmla="*/ 0 w 227"/>
                <a:gd name="T7" fmla="*/ 102 h 189"/>
                <a:gd name="T8" fmla="*/ 175 w 227"/>
                <a:gd name="T9" fmla="*/ 0 h 189"/>
              </a:gdLst>
              <a:ahLst/>
              <a:cxnLst>
                <a:cxn ang="0">
                  <a:pos x="T0" y="T1"/>
                </a:cxn>
                <a:cxn ang="0">
                  <a:pos x="T2" y="T3"/>
                </a:cxn>
                <a:cxn ang="0">
                  <a:pos x="T4" y="T5"/>
                </a:cxn>
                <a:cxn ang="0">
                  <a:pos x="T6" y="T7"/>
                </a:cxn>
                <a:cxn ang="0">
                  <a:pos x="T8" y="T9"/>
                </a:cxn>
              </a:cxnLst>
              <a:rect l="0" t="0" r="r" b="b"/>
              <a:pathLst>
                <a:path w="227" h="189">
                  <a:moveTo>
                    <a:pt x="175" y="0"/>
                  </a:moveTo>
                  <a:lnTo>
                    <a:pt x="227" y="184"/>
                  </a:lnTo>
                  <a:lnTo>
                    <a:pt x="25" y="189"/>
                  </a:lnTo>
                  <a:lnTo>
                    <a:pt x="0" y="102"/>
                  </a:lnTo>
                  <a:lnTo>
                    <a:pt x="175" y="0"/>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80" name="ïṩḷîďè"/>
            <p:cNvSpPr/>
            <p:nvPr/>
          </p:nvSpPr>
          <p:spPr bwMode="auto">
            <a:xfrm>
              <a:off x="5207787" y="3448045"/>
              <a:ext cx="192759" cy="230296"/>
            </a:xfrm>
            <a:custGeom>
              <a:avLst/>
              <a:gdLst>
                <a:gd name="T0" fmla="*/ 184 w 190"/>
                <a:gd name="T1" fmla="*/ 0 h 227"/>
                <a:gd name="T2" fmla="*/ 0 w 190"/>
                <a:gd name="T3" fmla="*/ 52 h 227"/>
                <a:gd name="T4" fmla="*/ 102 w 190"/>
                <a:gd name="T5" fmla="*/ 227 h 227"/>
                <a:gd name="T6" fmla="*/ 190 w 190"/>
                <a:gd name="T7" fmla="*/ 202 h 227"/>
                <a:gd name="T8" fmla="*/ 184 w 190"/>
                <a:gd name="T9" fmla="*/ 0 h 227"/>
              </a:gdLst>
              <a:ahLst/>
              <a:cxnLst>
                <a:cxn ang="0">
                  <a:pos x="T0" y="T1"/>
                </a:cxn>
                <a:cxn ang="0">
                  <a:pos x="T2" y="T3"/>
                </a:cxn>
                <a:cxn ang="0">
                  <a:pos x="T4" y="T5"/>
                </a:cxn>
                <a:cxn ang="0">
                  <a:pos x="T6" y="T7"/>
                </a:cxn>
                <a:cxn ang="0">
                  <a:pos x="T8" y="T9"/>
                </a:cxn>
              </a:cxnLst>
              <a:rect l="0" t="0" r="r" b="b"/>
              <a:pathLst>
                <a:path w="190" h="227">
                  <a:moveTo>
                    <a:pt x="184" y="0"/>
                  </a:moveTo>
                  <a:lnTo>
                    <a:pt x="0" y="52"/>
                  </a:lnTo>
                  <a:lnTo>
                    <a:pt x="102" y="227"/>
                  </a:lnTo>
                  <a:lnTo>
                    <a:pt x="190" y="202"/>
                  </a:lnTo>
                  <a:lnTo>
                    <a:pt x="184" y="0"/>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81" name="iŝḻidè"/>
            <p:cNvSpPr/>
            <p:nvPr/>
          </p:nvSpPr>
          <p:spPr bwMode="auto">
            <a:xfrm>
              <a:off x="5640987" y="2723677"/>
              <a:ext cx="231311" cy="190730"/>
            </a:xfrm>
            <a:custGeom>
              <a:avLst/>
              <a:gdLst>
                <a:gd name="T0" fmla="*/ 52 w 228"/>
                <a:gd name="T1" fmla="*/ 188 h 188"/>
                <a:gd name="T2" fmla="*/ 0 w 228"/>
                <a:gd name="T3" fmla="*/ 4 h 188"/>
                <a:gd name="T4" fmla="*/ 203 w 228"/>
                <a:gd name="T5" fmla="*/ 0 h 188"/>
                <a:gd name="T6" fmla="*/ 228 w 228"/>
                <a:gd name="T7" fmla="*/ 87 h 188"/>
                <a:gd name="T8" fmla="*/ 52 w 228"/>
                <a:gd name="T9" fmla="*/ 188 h 188"/>
              </a:gdLst>
              <a:ahLst/>
              <a:cxnLst>
                <a:cxn ang="0">
                  <a:pos x="T0" y="T1"/>
                </a:cxn>
                <a:cxn ang="0">
                  <a:pos x="T2" y="T3"/>
                </a:cxn>
                <a:cxn ang="0">
                  <a:pos x="T4" y="T5"/>
                </a:cxn>
                <a:cxn ang="0">
                  <a:pos x="T6" y="T7"/>
                </a:cxn>
                <a:cxn ang="0">
                  <a:pos x="T8" y="T9"/>
                </a:cxn>
              </a:cxnLst>
              <a:rect l="0" t="0" r="r" b="b"/>
              <a:pathLst>
                <a:path w="228" h="188">
                  <a:moveTo>
                    <a:pt x="52" y="188"/>
                  </a:moveTo>
                  <a:lnTo>
                    <a:pt x="0" y="4"/>
                  </a:lnTo>
                  <a:lnTo>
                    <a:pt x="203" y="0"/>
                  </a:lnTo>
                  <a:lnTo>
                    <a:pt x="228" y="87"/>
                  </a:lnTo>
                  <a:lnTo>
                    <a:pt x="52" y="18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82" name="ïṧľiḓé"/>
            <p:cNvSpPr/>
            <p:nvPr/>
          </p:nvSpPr>
          <p:spPr bwMode="auto">
            <a:xfrm>
              <a:off x="4499652" y="2569470"/>
              <a:ext cx="240441" cy="221165"/>
            </a:xfrm>
            <a:custGeom>
              <a:avLst/>
              <a:gdLst>
                <a:gd name="T0" fmla="*/ 144 w 237"/>
                <a:gd name="T1" fmla="*/ 218 h 218"/>
                <a:gd name="T2" fmla="*/ 237 w 237"/>
                <a:gd name="T3" fmla="*/ 51 h 218"/>
                <a:gd name="T4" fmla="*/ 45 w 237"/>
                <a:gd name="T5" fmla="*/ 0 h 218"/>
                <a:gd name="T6" fmla="*/ 0 w 237"/>
                <a:gd name="T7" fmla="*/ 80 h 218"/>
                <a:gd name="T8" fmla="*/ 144 w 237"/>
                <a:gd name="T9" fmla="*/ 218 h 218"/>
              </a:gdLst>
              <a:ahLst/>
              <a:cxnLst>
                <a:cxn ang="0">
                  <a:pos x="T0" y="T1"/>
                </a:cxn>
                <a:cxn ang="0">
                  <a:pos x="T2" y="T3"/>
                </a:cxn>
                <a:cxn ang="0">
                  <a:pos x="T4" y="T5"/>
                </a:cxn>
                <a:cxn ang="0">
                  <a:pos x="T6" y="T7"/>
                </a:cxn>
                <a:cxn ang="0">
                  <a:pos x="T8" y="T9"/>
                </a:cxn>
              </a:cxnLst>
              <a:rect l="0" t="0" r="r" b="b"/>
              <a:pathLst>
                <a:path w="237" h="218">
                  <a:moveTo>
                    <a:pt x="144" y="218"/>
                  </a:moveTo>
                  <a:lnTo>
                    <a:pt x="237" y="51"/>
                  </a:lnTo>
                  <a:lnTo>
                    <a:pt x="45" y="0"/>
                  </a:lnTo>
                  <a:lnTo>
                    <a:pt x="0" y="80"/>
                  </a:lnTo>
                  <a:lnTo>
                    <a:pt x="144" y="21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83" name="îŝliḑé"/>
            <p:cNvSpPr/>
            <p:nvPr/>
          </p:nvSpPr>
          <p:spPr bwMode="auto">
            <a:xfrm>
              <a:off x="4761399" y="3382100"/>
              <a:ext cx="220150" cy="239427"/>
            </a:xfrm>
            <a:custGeom>
              <a:avLst/>
              <a:gdLst>
                <a:gd name="T0" fmla="*/ 50 w 217"/>
                <a:gd name="T1" fmla="*/ 0 h 236"/>
                <a:gd name="T2" fmla="*/ 217 w 217"/>
                <a:gd name="T3" fmla="*/ 94 h 236"/>
                <a:gd name="T4" fmla="*/ 80 w 217"/>
                <a:gd name="T5" fmla="*/ 236 h 236"/>
                <a:gd name="T6" fmla="*/ 0 w 217"/>
                <a:gd name="T7" fmla="*/ 192 h 236"/>
                <a:gd name="T8" fmla="*/ 50 w 217"/>
                <a:gd name="T9" fmla="*/ 0 h 236"/>
              </a:gdLst>
              <a:ahLst/>
              <a:cxnLst>
                <a:cxn ang="0">
                  <a:pos x="T0" y="T1"/>
                </a:cxn>
                <a:cxn ang="0">
                  <a:pos x="T2" y="T3"/>
                </a:cxn>
                <a:cxn ang="0">
                  <a:pos x="T4" y="T5"/>
                </a:cxn>
                <a:cxn ang="0">
                  <a:pos x="T6" y="T7"/>
                </a:cxn>
                <a:cxn ang="0">
                  <a:pos x="T8" y="T9"/>
                </a:cxn>
              </a:cxnLst>
              <a:rect l="0" t="0" r="r" b="b"/>
              <a:pathLst>
                <a:path w="217" h="236">
                  <a:moveTo>
                    <a:pt x="50" y="0"/>
                  </a:moveTo>
                  <a:lnTo>
                    <a:pt x="217" y="94"/>
                  </a:lnTo>
                  <a:lnTo>
                    <a:pt x="80" y="236"/>
                  </a:lnTo>
                  <a:lnTo>
                    <a:pt x="0" y="192"/>
                  </a:lnTo>
                  <a:lnTo>
                    <a:pt x="50" y="0"/>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84" name="ïŝ1íḓe"/>
            <p:cNvSpPr/>
            <p:nvPr/>
          </p:nvSpPr>
          <p:spPr bwMode="auto">
            <a:xfrm>
              <a:off x="5575044" y="3140645"/>
              <a:ext cx="240441" cy="219137"/>
            </a:xfrm>
            <a:custGeom>
              <a:avLst/>
              <a:gdLst>
                <a:gd name="T0" fmla="*/ 93 w 237"/>
                <a:gd name="T1" fmla="*/ 0 h 216"/>
                <a:gd name="T2" fmla="*/ 0 w 237"/>
                <a:gd name="T3" fmla="*/ 166 h 216"/>
                <a:gd name="T4" fmla="*/ 192 w 237"/>
                <a:gd name="T5" fmla="*/ 216 h 216"/>
                <a:gd name="T6" fmla="*/ 237 w 237"/>
                <a:gd name="T7" fmla="*/ 137 h 216"/>
                <a:gd name="T8" fmla="*/ 93 w 237"/>
                <a:gd name="T9" fmla="*/ 0 h 216"/>
              </a:gdLst>
              <a:ahLst/>
              <a:cxnLst>
                <a:cxn ang="0">
                  <a:pos x="T0" y="T1"/>
                </a:cxn>
                <a:cxn ang="0">
                  <a:pos x="T2" y="T3"/>
                </a:cxn>
                <a:cxn ang="0">
                  <a:pos x="T4" y="T5"/>
                </a:cxn>
                <a:cxn ang="0">
                  <a:pos x="T6" y="T7"/>
                </a:cxn>
                <a:cxn ang="0">
                  <a:pos x="T8" y="T9"/>
                </a:cxn>
              </a:cxnLst>
              <a:rect l="0" t="0" r="r" b="b"/>
              <a:pathLst>
                <a:path w="237" h="216">
                  <a:moveTo>
                    <a:pt x="93" y="0"/>
                  </a:moveTo>
                  <a:lnTo>
                    <a:pt x="0" y="166"/>
                  </a:lnTo>
                  <a:lnTo>
                    <a:pt x="192" y="216"/>
                  </a:lnTo>
                  <a:lnTo>
                    <a:pt x="237" y="137"/>
                  </a:lnTo>
                  <a:lnTo>
                    <a:pt x="93" y="0"/>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85" name="íṣļïďê"/>
            <p:cNvSpPr/>
            <p:nvPr/>
          </p:nvSpPr>
          <p:spPr bwMode="auto">
            <a:xfrm>
              <a:off x="5332573" y="2308738"/>
              <a:ext cx="220150" cy="239427"/>
            </a:xfrm>
            <a:custGeom>
              <a:avLst/>
              <a:gdLst>
                <a:gd name="T0" fmla="*/ 167 w 217"/>
                <a:gd name="T1" fmla="*/ 236 h 236"/>
                <a:gd name="T2" fmla="*/ 0 w 217"/>
                <a:gd name="T3" fmla="*/ 143 h 236"/>
                <a:gd name="T4" fmla="*/ 138 w 217"/>
                <a:gd name="T5" fmla="*/ 0 h 236"/>
                <a:gd name="T6" fmla="*/ 217 w 217"/>
                <a:gd name="T7" fmla="*/ 45 h 236"/>
                <a:gd name="T8" fmla="*/ 167 w 217"/>
                <a:gd name="T9" fmla="*/ 236 h 236"/>
              </a:gdLst>
              <a:ahLst/>
              <a:cxnLst>
                <a:cxn ang="0">
                  <a:pos x="T0" y="T1"/>
                </a:cxn>
                <a:cxn ang="0">
                  <a:pos x="T2" y="T3"/>
                </a:cxn>
                <a:cxn ang="0">
                  <a:pos x="T4" y="T5"/>
                </a:cxn>
                <a:cxn ang="0">
                  <a:pos x="T6" y="T7"/>
                </a:cxn>
                <a:cxn ang="0">
                  <a:pos x="T8" y="T9"/>
                </a:cxn>
              </a:cxnLst>
              <a:rect l="0" t="0" r="r" b="b"/>
              <a:pathLst>
                <a:path w="217" h="236">
                  <a:moveTo>
                    <a:pt x="167" y="236"/>
                  </a:moveTo>
                  <a:lnTo>
                    <a:pt x="0" y="143"/>
                  </a:lnTo>
                  <a:lnTo>
                    <a:pt x="138" y="0"/>
                  </a:lnTo>
                  <a:lnTo>
                    <a:pt x="217" y="45"/>
                  </a:lnTo>
                  <a:lnTo>
                    <a:pt x="167" y="236"/>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86" name="í$ľïďe"/>
            <p:cNvSpPr/>
            <p:nvPr/>
          </p:nvSpPr>
          <p:spPr bwMode="auto">
            <a:xfrm>
              <a:off x="4667048" y="2369609"/>
              <a:ext cx="234353" cy="240442"/>
            </a:xfrm>
            <a:custGeom>
              <a:avLst/>
              <a:gdLst>
                <a:gd name="T0" fmla="*/ 81 w 231"/>
                <a:gd name="T1" fmla="*/ 237 h 237"/>
                <a:gd name="T2" fmla="*/ 231 w 231"/>
                <a:gd name="T3" fmla="*/ 118 h 237"/>
                <a:gd name="T4" fmla="*/ 71 w 231"/>
                <a:gd name="T5" fmla="*/ 0 h 237"/>
                <a:gd name="T6" fmla="*/ 0 w 231"/>
                <a:gd name="T7" fmla="*/ 57 h 237"/>
                <a:gd name="T8" fmla="*/ 81 w 231"/>
                <a:gd name="T9" fmla="*/ 237 h 237"/>
              </a:gdLst>
              <a:ahLst/>
              <a:cxnLst>
                <a:cxn ang="0">
                  <a:pos x="T0" y="T1"/>
                </a:cxn>
                <a:cxn ang="0">
                  <a:pos x="T2" y="T3"/>
                </a:cxn>
                <a:cxn ang="0">
                  <a:pos x="T4" y="T5"/>
                </a:cxn>
                <a:cxn ang="0">
                  <a:pos x="T6" y="T7"/>
                </a:cxn>
                <a:cxn ang="0">
                  <a:pos x="T8" y="T9"/>
                </a:cxn>
              </a:cxnLst>
              <a:rect l="0" t="0" r="r" b="b"/>
              <a:pathLst>
                <a:path w="231" h="237">
                  <a:moveTo>
                    <a:pt x="81" y="237"/>
                  </a:moveTo>
                  <a:lnTo>
                    <a:pt x="231" y="118"/>
                  </a:lnTo>
                  <a:lnTo>
                    <a:pt x="71" y="0"/>
                  </a:lnTo>
                  <a:lnTo>
                    <a:pt x="0" y="57"/>
                  </a:lnTo>
                  <a:lnTo>
                    <a:pt x="81" y="237"/>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87" name="iṧ1iḍe"/>
            <p:cNvSpPr/>
            <p:nvPr/>
          </p:nvSpPr>
          <p:spPr bwMode="auto">
            <a:xfrm>
              <a:off x="4560523" y="3221806"/>
              <a:ext cx="241455" cy="233340"/>
            </a:xfrm>
            <a:custGeom>
              <a:avLst/>
              <a:gdLst>
                <a:gd name="T0" fmla="*/ 119 w 238"/>
                <a:gd name="T1" fmla="*/ 0 h 230"/>
                <a:gd name="T2" fmla="*/ 238 w 238"/>
                <a:gd name="T3" fmla="*/ 149 h 230"/>
                <a:gd name="T4" fmla="*/ 57 w 238"/>
                <a:gd name="T5" fmla="*/ 230 h 230"/>
                <a:gd name="T6" fmla="*/ 0 w 238"/>
                <a:gd name="T7" fmla="*/ 159 h 230"/>
                <a:gd name="T8" fmla="*/ 119 w 238"/>
                <a:gd name="T9" fmla="*/ 0 h 230"/>
              </a:gdLst>
              <a:ahLst/>
              <a:cxnLst>
                <a:cxn ang="0">
                  <a:pos x="T0" y="T1"/>
                </a:cxn>
                <a:cxn ang="0">
                  <a:pos x="T2" y="T3"/>
                </a:cxn>
                <a:cxn ang="0">
                  <a:pos x="T4" y="T5"/>
                </a:cxn>
                <a:cxn ang="0">
                  <a:pos x="T6" y="T7"/>
                </a:cxn>
                <a:cxn ang="0">
                  <a:pos x="T8" y="T9"/>
                </a:cxn>
              </a:cxnLst>
              <a:rect l="0" t="0" r="r" b="b"/>
              <a:pathLst>
                <a:path w="238" h="230">
                  <a:moveTo>
                    <a:pt x="119" y="0"/>
                  </a:moveTo>
                  <a:lnTo>
                    <a:pt x="238" y="149"/>
                  </a:lnTo>
                  <a:lnTo>
                    <a:pt x="57" y="230"/>
                  </a:lnTo>
                  <a:lnTo>
                    <a:pt x="0" y="159"/>
                  </a:lnTo>
                  <a:lnTo>
                    <a:pt x="119" y="0"/>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88" name="ïṡļîďé"/>
            <p:cNvSpPr/>
            <p:nvPr/>
          </p:nvSpPr>
          <p:spPr bwMode="auto">
            <a:xfrm>
              <a:off x="5414749" y="3320215"/>
              <a:ext cx="233340" cy="241456"/>
            </a:xfrm>
            <a:custGeom>
              <a:avLst/>
              <a:gdLst>
                <a:gd name="T0" fmla="*/ 149 w 230"/>
                <a:gd name="T1" fmla="*/ 0 h 238"/>
                <a:gd name="T2" fmla="*/ 0 w 230"/>
                <a:gd name="T3" fmla="*/ 119 h 238"/>
                <a:gd name="T4" fmla="*/ 158 w 230"/>
                <a:gd name="T5" fmla="*/ 238 h 238"/>
                <a:gd name="T6" fmla="*/ 230 w 230"/>
                <a:gd name="T7" fmla="*/ 181 h 238"/>
                <a:gd name="T8" fmla="*/ 149 w 230"/>
                <a:gd name="T9" fmla="*/ 0 h 238"/>
              </a:gdLst>
              <a:ahLst/>
              <a:cxnLst>
                <a:cxn ang="0">
                  <a:pos x="T0" y="T1"/>
                </a:cxn>
                <a:cxn ang="0">
                  <a:pos x="T2" y="T3"/>
                </a:cxn>
                <a:cxn ang="0">
                  <a:pos x="T4" y="T5"/>
                </a:cxn>
                <a:cxn ang="0">
                  <a:pos x="T6" y="T7"/>
                </a:cxn>
                <a:cxn ang="0">
                  <a:pos x="T8" y="T9"/>
                </a:cxn>
              </a:cxnLst>
              <a:rect l="0" t="0" r="r" b="b"/>
              <a:pathLst>
                <a:path w="230" h="238">
                  <a:moveTo>
                    <a:pt x="149" y="0"/>
                  </a:moveTo>
                  <a:lnTo>
                    <a:pt x="0" y="119"/>
                  </a:lnTo>
                  <a:lnTo>
                    <a:pt x="158" y="238"/>
                  </a:lnTo>
                  <a:lnTo>
                    <a:pt x="230" y="181"/>
                  </a:lnTo>
                  <a:lnTo>
                    <a:pt x="149" y="0"/>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89" name="íŝḻiďè"/>
            <p:cNvSpPr/>
            <p:nvPr/>
          </p:nvSpPr>
          <p:spPr bwMode="auto">
            <a:xfrm>
              <a:off x="5513158" y="2476134"/>
              <a:ext cx="241455" cy="233340"/>
            </a:xfrm>
            <a:custGeom>
              <a:avLst/>
              <a:gdLst>
                <a:gd name="T0" fmla="*/ 119 w 238"/>
                <a:gd name="T1" fmla="*/ 230 h 230"/>
                <a:gd name="T2" fmla="*/ 0 w 238"/>
                <a:gd name="T3" fmla="*/ 80 h 230"/>
                <a:gd name="T4" fmla="*/ 181 w 238"/>
                <a:gd name="T5" fmla="*/ 0 h 230"/>
                <a:gd name="T6" fmla="*/ 238 w 238"/>
                <a:gd name="T7" fmla="*/ 71 h 230"/>
                <a:gd name="T8" fmla="*/ 119 w 238"/>
                <a:gd name="T9" fmla="*/ 230 h 230"/>
              </a:gdLst>
              <a:ahLst/>
              <a:cxnLst>
                <a:cxn ang="0">
                  <a:pos x="T0" y="T1"/>
                </a:cxn>
                <a:cxn ang="0">
                  <a:pos x="T2" y="T3"/>
                </a:cxn>
                <a:cxn ang="0">
                  <a:pos x="T4" y="T5"/>
                </a:cxn>
                <a:cxn ang="0">
                  <a:pos x="T6" y="T7"/>
                </a:cxn>
                <a:cxn ang="0">
                  <a:pos x="T8" y="T9"/>
                </a:cxn>
              </a:cxnLst>
              <a:rect l="0" t="0" r="r" b="b"/>
              <a:pathLst>
                <a:path w="238" h="230">
                  <a:moveTo>
                    <a:pt x="119" y="230"/>
                  </a:moveTo>
                  <a:lnTo>
                    <a:pt x="0" y="80"/>
                  </a:lnTo>
                  <a:lnTo>
                    <a:pt x="181" y="0"/>
                  </a:lnTo>
                  <a:lnTo>
                    <a:pt x="238" y="71"/>
                  </a:lnTo>
                  <a:lnTo>
                    <a:pt x="119" y="230"/>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90" name="íŝḻïḓé"/>
            <p:cNvSpPr/>
            <p:nvPr/>
          </p:nvSpPr>
          <p:spPr bwMode="auto">
            <a:xfrm>
              <a:off x="4429650" y="2809911"/>
              <a:ext cx="208991" cy="192759"/>
            </a:xfrm>
            <a:custGeom>
              <a:avLst/>
              <a:gdLst>
                <a:gd name="T0" fmla="*/ 185 w 206"/>
                <a:gd name="T1" fmla="*/ 190 h 190"/>
                <a:gd name="T2" fmla="*/ 206 w 206"/>
                <a:gd name="T3" fmla="*/ 0 h 190"/>
                <a:gd name="T4" fmla="*/ 10 w 206"/>
                <a:gd name="T5" fmla="*/ 28 h 190"/>
                <a:gd name="T6" fmla="*/ 0 w 206"/>
                <a:gd name="T7" fmla="*/ 119 h 190"/>
                <a:gd name="T8" fmla="*/ 185 w 206"/>
                <a:gd name="T9" fmla="*/ 190 h 190"/>
              </a:gdLst>
              <a:ahLst/>
              <a:cxnLst>
                <a:cxn ang="0">
                  <a:pos x="T0" y="T1"/>
                </a:cxn>
                <a:cxn ang="0">
                  <a:pos x="T2" y="T3"/>
                </a:cxn>
                <a:cxn ang="0">
                  <a:pos x="T4" y="T5"/>
                </a:cxn>
                <a:cxn ang="0">
                  <a:pos x="T6" y="T7"/>
                </a:cxn>
                <a:cxn ang="0">
                  <a:pos x="T8" y="T9"/>
                </a:cxn>
              </a:cxnLst>
              <a:rect l="0" t="0" r="r" b="b"/>
              <a:pathLst>
                <a:path w="206" h="190">
                  <a:moveTo>
                    <a:pt x="185" y="190"/>
                  </a:moveTo>
                  <a:lnTo>
                    <a:pt x="206" y="0"/>
                  </a:lnTo>
                  <a:lnTo>
                    <a:pt x="10" y="28"/>
                  </a:lnTo>
                  <a:lnTo>
                    <a:pt x="0" y="119"/>
                  </a:lnTo>
                  <a:lnTo>
                    <a:pt x="185" y="190"/>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91" name="ïšḻíḓé"/>
            <p:cNvSpPr/>
            <p:nvPr/>
          </p:nvSpPr>
          <p:spPr bwMode="auto">
            <a:xfrm>
              <a:off x="5001839" y="3483552"/>
              <a:ext cx="192759" cy="207977"/>
            </a:xfrm>
            <a:custGeom>
              <a:avLst/>
              <a:gdLst>
                <a:gd name="T0" fmla="*/ 0 w 190"/>
                <a:gd name="T1" fmla="*/ 0 h 205"/>
                <a:gd name="T2" fmla="*/ 190 w 190"/>
                <a:gd name="T3" fmla="*/ 21 h 205"/>
                <a:gd name="T4" fmla="*/ 119 w 190"/>
                <a:gd name="T5" fmla="*/ 205 h 205"/>
                <a:gd name="T6" fmla="*/ 28 w 190"/>
                <a:gd name="T7" fmla="*/ 195 h 205"/>
                <a:gd name="T8" fmla="*/ 0 w 190"/>
                <a:gd name="T9" fmla="*/ 0 h 205"/>
              </a:gdLst>
              <a:ahLst/>
              <a:cxnLst>
                <a:cxn ang="0">
                  <a:pos x="T0" y="T1"/>
                </a:cxn>
                <a:cxn ang="0">
                  <a:pos x="T2" y="T3"/>
                </a:cxn>
                <a:cxn ang="0">
                  <a:pos x="T4" y="T5"/>
                </a:cxn>
                <a:cxn ang="0">
                  <a:pos x="T6" y="T7"/>
                </a:cxn>
                <a:cxn ang="0">
                  <a:pos x="T8" y="T9"/>
                </a:cxn>
              </a:cxnLst>
              <a:rect l="0" t="0" r="r" b="b"/>
              <a:pathLst>
                <a:path w="190" h="205">
                  <a:moveTo>
                    <a:pt x="0" y="0"/>
                  </a:moveTo>
                  <a:lnTo>
                    <a:pt x="190" y="21"/>
                  </a:lnTo>
                  <a:lnTo>
                    <a:pt x="119" y="205"/>
                  </a:lnTo>
                  <a:lnTo>
                    <a:pt x="28" y="195"/>
                  </a:lnTo>
                  <a:lnTo>
                    <a:pt x="0" y="0"/>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92" name="iṥḻidé"/>
            <p:cNvSpPr/>
            <p:nvPr/>
          </p:nvSpPr>
          <p:spPr bwMode="auto">
            <a:xfrm>
              <a:off x="5675480" y="2927595"/>
              <a:ext cx="210006" cy="192759"/>
            </a:xfrm>
            <a:custGeom>
              <a:avLst/>
              <a:gdLst>
                <a:gd name="T0" fmla="*/ 22 w 207"/>
                <a:gd name="T1" fmla="*/ 0 h 190"/>
                <a:gd name="T2" fmla="*/ 0 w 207"/>
                <a:gd name="T3" fmla="*/ 190 h 190"/>
                <a:gd name="T4" fmla="*/ 197 w 207"/>
                <a:gd name="T5" fmla="*/ 161 h 190"/>
                <a:gd name="T6" fmla="*/ 207 w 207"/>
                <a:gd name="T7" fmla="*/ 71 h 190"/>
                <a:gd name="T8" fmla="*/ 22 w 207"/>
                <a:gd name="T9" fmla="*/ 0 h 190"/>
              </a:gdLst>
              <a:ahLst/>
              <a:cxnLst>
                <a:cxn ang="0">
                  <a:pos x="T0" y="T1"/>
                </a:cxn>
                <a:cxn ang="0">
                  <a:pos x="T2" y="T3"/>
                </a:cxn>
                <a:cxn ang="0">
                  <a:pos x="T4" y="T5"/>
                </a:cxn>
                <a:cxn ang="0">
                  <a:pos x="T6" y="T7"/>
                </a:cxn>
                <a:cxn ang="0">
                  <a:pos x="T8" y="T9"/>
                </a:cxn>
              </a:cxnLst>
              <a:rect l="0" t="0" r="r" b="b"/>
              <a:pathLst>
                <a:path w="207" h="190">
                  <a:moveTo>
                    <a:pt x="22" y="0"/>
                  </a:moveTo>
                  <a:lnTo>
                    <a:pt x="0" y="190"/>
                  </a:lnTo>
                  <a:lnTo>
                    <a:pt x="197" y="161"/>
                  </a:lnTo>
                  <a:lnTo>
                    <a:pt x="207" y="71"/>
                  </a:lnTo>
                  <a:lnTo>
                    <a:pt x="22" y="0"/>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93" name="íṣlïḑè"/>
            <p:cNvSpPr/>
            <p:nvPr/>
          </p:nvSpPr>
          <p:spPr bwMode="auto">
            <a:xfrm>
              <a:off x="5120539" y="2237721"/>
              <a:ext cx="192759" cy="210006"/>
            </a:xfrm>
            <a:custGeom>
              <a:avLst/>
              <a:gdLst>
                <a:gd name="T0" fmla="*/ 190 w 190"/>
                <a:gd name="T1" fmla="*/ 207 h 207"/>
                <a:gd name="T2" fmla="*/ 0 w 190"/>
                <a:gd name="T3" fmla="*/ 186 h 207"/>
                <a:gd name="T4" fmla="*/ 71 w 190"/>
                <a:gd name="T5" fmla="*/ 0 h 207"/>
                <a:gd name="T6" fmla="*/ 161 w 190"/>
                <a:gd name="T7" fmla="*/ 10 h 207"/>
                <a:gd name="T8" fmla="*/ 190 w 190"/>
                <a:gd name="T9" fmla="*/ 207 h 207"/>
              </a:gdLst>
              <a:ahLst/>
              <a:cxnLst>
                <a:cxn ang="0">
                  <a:pos x="T0" y="T1"/>
                </a:cxn>
                <a:cxn ang="0">
                  <a:pos x="T2" y="T3"/>
                </a:cxn>
                <a:cxn ang="0">
                  <a:pos x="T4" y="T5"/>
                </a:cxn>
                <a:cxn ang="0">
                  <a:pos x="T6" y="T7"/>
                </a:cxn>
                <a:cxn ang="0">
                  <a:pos x="T8" y="T9"/>
                </a:cxn>
              </a:cxnLst>
              <a:rect l="0" t="0" r="r" b="b"/>
              <a:pathLst>
                <a:path w="190" h="207">
                  <a:moveTo>
                    <a:pt x="190" y="207"/>
                  </a:moveTo>
                  <a:lnTo>
                    <a:pt x="0" y="186"/>
                  </a:lnTo>
                  <a:lnTo>
                    <a:pt x="71" y="0"/>
                  </a:lnTo>
                  <a:lnTo>
                    <a:pt x="161" y="10"/>
                  </a:lnTo>
                  <a:lnTo>
                    <a:pt x="190" y="207"/>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23" name="îŝḷiḍe"/>
            <p:cNvSpPr/>
            <p:nvPr/>
          </p:nvSpPr>
          <p:spPr bwMode="auto">
            <a:xfrm>
              <a:off x="5475621" y="4374300"/>
              <a:ext cx="734513" cy="732484"/>
            </a:xfrm>
            <a:custGeom>
              <a:avLst/>
              <a:gdLst>
                <a:gd name="T0" fmla="*/ 20 w 928"/>
                <a:gd name="T1" fmla="*/ 499 h 927"/>
                <a:gd name="T2" fmla="*/ 500 w 928"/>
                <a:gd name="T3" fmla="*/ 907 h 927"/>
                <a:gd name="T4" fmla="*/ 908 w 928"/>
                <a:gd name="T5" fmla="*/ 427 h 927"/>
                <a:gd name="T6" fmla="*/ 428 w 928"/>
                <a:gd name="T7" fmla="*/ 19 h 927"/>
                <a:gd name="T8" fmla="*/ 20 w 928"/>
                <a:gd name="T9" fmla="*/ 499 h 927"/>
              </a:gdLst>
              <a:ahLst/>
              <a:cxnLst>
                <a:cxn ang="0">
                  <a:pos x="T0" y="T1"/>
                </a:cxn>
                <a:cxn ang="0">
                  <a:pos x="T2" y="T3"/>
                </a:cxn>
                <a:cxn ang="0">
                  <a:pos x="T4" y="T5"/>
                </a:cxn>
                <a:cxn ang="0">
                  <a:pos x="T6" y="T7"/>
                </a:cxn>
                <a:cxn ang="0">
                  <a:pos x="T8" y="T9"/>
                </a:cxn>
              </a:cxnLst>
              <a:rect l="0" t="0" r="r" b="b"/>
              <a:pathLst>
                <a:path w="928" h="927">
                  <a:moveTo>
                    <a:pt x="20" y="499"/>
                  </a:moveTo>
                  <a:cubicBezTo>
                    <a:pt x="40" y="745"/>
                    <a:pt x="254" y="927"/>
                    <a:pt x="500" y="907"/>
                  </a:cubicBezTo>
                  <a:cubicBezTo>
                    <a:pt x="745" y="888"/>
                    <a:pt x="928" y="673"/>
                    <a:pt x="908" y="427"/>
                  </a:cubicBezTo>
                  <a:cubicBezTo>
                    <a:pt x="888" y="182"/>
                    <a:pt x="673" y="0"/>
                    <a:pt x="428" y="19"/>
                  </a:cubicBezTo>
                  <a:cubicBezTo>
                    <a:pt x="183" y="39"/>
                    <a:pt x="0" y="254"/>
                    <a:pt x="20" y="499"/>
                  </a:cubicBezTo>
                  <a:close/>
                </a:path>
              </a:pathLst>
            </a:custGeom>
            <a:solidFill>
              <a:schemeClr val="bg1">
                <a:lumMod val="85000"/>
              </a:schemeClr>
            </a:solidFill>
            <a:ln>
              <a:noFill/>
            </a:ln>
          </p:spPr>
          <p:txBody>
            <a:bodyPr vert="horz" wrap="square" lIns="121920" tIns="60960" rIns="121920" bIns="60960" numCol="1" anchor="t" anchorCtr="0" compatLnSpc="1">
              <a:normAutofit fontScale="90000" lnSpcReduction="10000"/>
            </a:bodyPr>
            <a:lstStyle/>
            <a:p>
              <a:pPr defTabSz="1219200"/>
              <a:endParaRPr lang="en-US" sz="4800">
                <a:solidFill>
                  <a:prstClr val="black"/>
                </a:solidFill>
                <a:cs typeface="+mn-ea"/>
                <a:sym typeface="+mn-lt"/>
              </a:endParaRPr>
            </a:p>
          </p:txBody>
        </p:sp>
        <p:sp>
          <p:nvSpPr>
            <p:cNvPr id="24" name="iśliḓe"/>
            <p:cNvSpPr/>
            <p:nvPr/>
          </p:nvSpPr>
          <p:spPr bwMode="auto">
            <a:xfrm>
              <a:off x="5585190" y="4483869"/>
              <a:ext cx="514362" cy="514362"/>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121920" tIns="60960" rIns="121920" bIns="60960" numCol="1" anchor="t" anchorCtr="0" compatLnSpc="1">
              <a:normAutofit fontScale="67500" lnSpcReduction="20000"/>
            </a:bodyPr>
            <a:lstStyle/>
            <a:p>
              <a:pPr defTabSz="1219200"/>
              <a:endParaRPr lang="en-US" sz="4800">
                <a:solidFill>
                  <a:prstClr val="black"/>
                </a:solidFill>
                <a:cs typeface="+mn-ea"/>
                <a:sym typeface="+mn-lt"/>
              </a:endParaRPr>
            </a:p>
          </p:txBody>
        </p:sp>
        <p:sp>
          <p:nvSpPr>
            <p:cNvPr id="70" name="ís1îḍè"/>
            <p:cNvSpPr/>
            <p:nvPr/>
          </p:nvSpPr>
          <p:spPr bwMode="auto">
            <a:xfrm>
              <a:off x="5681568" y="4292125"/>
              <a:ext cx="173482" cy="194788"/>
            </a:xfrm>
            <a:custGeom>
              <a:avLst/>
              <a:gdLst>
                <a:gd name="T0" fmla="*/ 0 w 171"/>
                <a:gd name="T1" fmla="*/ 192 h 192"/>
                <a:gd name="T2" fmla="*/ 171 w 171"/>
                <a:gd name="T3" fmla="*/ 147 h 192"/>
                <a:gd name="T4" fmla="*/ 84 w 171"/>
                <a:gd name="T5" fmla="*/ 0 h 192"/>
                <a:gd name="T6" fmla="*/ 2 w 171"/>
                <a:gd name="T7" fmla="*/ 22 h 192"/>
                <a:gd name="T8" fmla="*/ 0 w 171"/>
                <a:gd name="T9" fmla="*/ 192 h 192"/>
              </a:gdLst>
              <a:ahLst/>
              <a:cxnLst>
                <a:cxn ang="0">
                  <a:pos x="T0" y="T1"/>
                </a:cxn>
                <a:cxn ang="0">
                  <a:pos x="T2" y="T3"/>
                </a:cxn>
                <a:cxn ang="0">
                  <a:pos x="T4" y="T5"/>
                </a:cxn>
                <a:cxn ang="0">
                  <a:pos x="T6" y="T7"/>
                </a:cxn>
                <a:cxn ang="0">
                  <a:pos x="T8" y="T9"/>
                </a:cxn>
              </a:cxnLst>
              <a:rect l="0" t="0" r="r" b="b"/>
              <a:pathLst>
                <a:path w="171" h="192">
                  <a:moveTo>
                    <a:pt x="0" y="192"/>
                  </a:moveTo>
                  <a:lnTo>
                    <a:pt x="171" y="147"/>
                  </a:lnTo>
                  <a:lnTo>
                    <a:pt x="84" y="0"/>
                  </a:lnTo>
                  <a:lnTo>
                    <a:pt x="2" y="22"/>
                  </a:lnTo>
                  <a:lnTo>
                    <a:pt x="0" y="192"/>
                  </a:lnTo>
                  <a:close/>
                </a:path>
              </a:pathLst>
            </a:custGeom>
            <a:solidFill>
              <a:schemeClr val="bg1">
                <a:lumMod val="8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71" name="íṡļiḑè"/>
            <p:cNvSpPr/>
            <p:nvPr/>
          </p:nvSpPr>
          <p:spPr bwMode="auto">
            <a:xfrm>
              <a:off x="5393445" y="4728368"/>
              <a:ext cx="194788" cy="172468"/>
            </a:xfrm>
            <a:custGeom>
              <a:avLst/>
              <a:gdLst>
                <a:gd name="T0" fmla="*/ 146 w 192"/>
                <a:gd name="T1" fmla="*/ 0 h 170"/>
                <a:gd name="T2" fmla="*/ 192 w 192"/>
                <a:gd name="T3" fmla="*/ 170 h 170"/>
                <a:gd name="T4" fmla="*/ 22 w 192"/>
                <a:gd name="T5" fmla="*/ 168 h 170"/>
                <a:gd name="T6" fmla="*/ 0 w 192"/>
                <a:gd name="T7" fmla="*/ 87 h 170"/>
                <a:gd name="T8" fmla="*/ 146 w 192"/>
                <a:gd name="T9" fmla="*/ 0 h 170"/>
              </a:gdLst>
              <a:ahLst/>
              <a:cxnLst>
                <a:cxn ang="0">
                  <a:pos x="T0" y="T1"/>
                </a:cxn>
                <a:cxn ang="0">
                  <a:pos x="T2" y="T3"/>
                </a:cxn>
                <a:cxn ang="0">
                  <a:pos x="T4" y="T5"/>
                </a:cxn>
                <a:cxn ang="0">
                  <a:pos x="T6" y="T7"/>
                </a:cxn>
                <a:cxn ang="0">
                  <a:pos x="T8" y="T9"/>
                </a:cxn>
              </a:cxnLst>
              <a:rect l="0" t="0" r="r" b="b"/>
              <a:pathLst>
                <a:path w="192" h="170">
                  <a:moveTo>
                    <a:pt x="146" y="0"/>
                  </a:moveTo>
                  <a:lnTo>
                    <a:pt x="192" y="170"/>
                  </a:lnTo>
                  <a:lnTo>
                    <a:pt x="22" y="168"/>
                  </a:lnTo>
                  <a:lnTo>
                    <a:pt x="0" y="87"/>
                  </a:lnTo>
                  <a:lnTo>
                    <a:pt x="146" y="0"/>
                  </a:lnTo>
                  <a:close/>
                </a:path>
              </a:pathLst>
            </a:custGeom>
            <a:solidFill>
              <a:schemeClr val="bg1">
                <a:lumMod val="8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72" name="îṩļiḓè"/>
            <p:cNvSpPr/>
            <p:nvPr/>
          </p:nvSpPr>
          <p:spPr bwMode="auto">
            <a:xfrm>
              <a:off x="5829689" y="4994172"/>
              <a:ext cx="173482" cy="193774"/>
            </a:xfrm>
            <a:custGeom>
              <a:avLst/>
              <a:gdLst>
                <a:gd name="T0" fmla="*/ 171 w 171"/>
                <a:gd name="T1" fmla="*/ 0 h 191"/>
                <a:gd name="T2" fmla="*/ 0 w 171"/>
                <a:gd name="T3" fmla="*/ 45 h 191"/>
                <a:gd name="T4" fmla="*/ 88 w 171"/>
                <a:gd name="T5" fmla="*/ 191 h 191"/>
                <a:gd name="T6" fmla="*/ 169 w 171"/>
                <a:gd name="T7" fmla="*/ 170 h 191"/>
                <a:gd name="T8" fmla="*/ 171 w 171"/>
                <a:gd name="T9" fmla="*/ 0 h 191"/>
              </a:gdLst>
              <a:ahLst/>
              <a:cxnLst>
                <a:cxn ang="0">
                  <a:pos x="T0" y="T1"/>
                </a:cxn>
                <a:cxn ang="0">
                  <a:pos x="T2" y="T3"/>
                </a:cxn>
                <a:cxn ang="0">
                  <a:pos x="T4" y="T5"/>
                </a:cxn>
                <a:cxn ang="0">
                  <a:pos x="T6" y="T7"/>
                </a:cxn>
                <a:cxn ang="0">
                  <a:pos x="T8" y="T9"/>
                </a:cxn>
              </a:cxnLst>
              <a:rect l="0" t="0" r="r" b="b"/>
              <a:pathLst>
                <a:path w="171" h="191">
                  <a:moveTo>
                    <a:pt x="171" y="0"/>
                  </a:moveTo>
                  <a:lnTo>
                    <a:pt x="0" y="45"/>
                  </a:lnTo>
                  <a:lnTo>
                    <a:pt x="88" y="191"/>
                  </a:lnTo>
                  <a:lnTo>
                    <a:pt x="169" y="170"/>
                  </a:lnTo>
                  <a:lnTo>
                    <a:pt x="171" y="0"/>
                  </a:lnTo>
                  <a:close/>
                </a:path>
              </a:pathLst>
            </a:custGeom>
            <a:solidFill>
              <a:schemeClr val="bg1">
                <a:lumMod val="8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73" name="ïṥlíḍe"/>
            <p:cNvSpPr/>
            <p:nvPr/>
          </p:nvSpPr>
          <p:spPr bwMode="auto">
            <a:xfrm>
              <a:off x="6096507" y="4581262"/>
              <a:ext cx="194788" cy="171455"/>
            </a:xfrm>
            <a:custGeom>
              <a:avLst/>
              <a:gdLst>
                <a:gd name="T0" fmla="*/ 45 w 192"/>
                <a:gd name="T1" fmla="*/ 169 h 169"/>
                <a:gd name="T2" fmla="*/ 0 w 192"/>
                <a:gd name="T3" fmla="*/ 0 h 169"/>
                <a:gd name="T4" fmla="*/ 170 w 192"/>
                <a:gd name="T5" fmla="*/ 1 h 169"/>
                <a:gd name="T6" fmla="*/ 192 w 192"/>
                <a:gd name="T7" fmla="*/ 83 h 169"/>
                <a:gd name="T8" fmla="*/ 45 w 192"/>
                <a:gd name="T9" fmla="*/ 169 h 169"/>
              </a:gdLst>
              <a:ahLst/>
              <a:cxnLst>
                <a:cxn ang="0">
                  <a:pos x="T0" y="T1"/>
                </a:cxn>
                <a:cxn ang="0">
                  <a:pos x="T2" y="T3"/>
                </a:cxn>
                <a:cxn ang="0">
                  <a:pos x="T4" y="T5"/>
                </a:cxn>
                <a:cxn ang="0">
                  <a:pos x="T6" y="T7"/>
                </a:cxn>
                <a:cxn ang="0">
                  <a:pos x="T8" y="T9"/>
                </a:cxn>
              </a:cxnLst>
              <a:rect l="0" t="0" r="r" b="b"/>
              <a:pathLst>
                <a:path w="192" h="169">
                  <a:moveTo>
                    <a:pt x="45" y="169"/>
                  </a:moveTo>
                  <a:lnTo>
                    <a:pt x="0" y="0"/>
                  </a:lnTo>
                  <a:lnTo>
                    <a:pt x="170" y="1"/>
                  </a:lnTo>
                  <a:lnTo>
                    <a:pt x="192" y="83"/>
                  </a:lnTo>
                  <a:lnTo>
                    <a:pt x="45" y="169"/>
                  </a:lnTo>
                  <a:close/>
                </a:path>
              </a:pathLst>
            </a:custGeom>
            <a:solidFill>
              <a:schemeClr val="bg1">
                <a:lumMod val="8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74" name="ïŝľïḍè"/>
            <p:cNvSpPr/>
            <p:nvPr/>
          </p:nvSpPr>
          <p:spPr bwMode="auto">
            <a:xfrm>
              <a:off x="5428953" y="4476768"/>
              <a:ext cx="210006" cy="197832"/>
            </a:xfrm>
            <a:custGeom>
              <a:avLst/>
              <a:gdLst>
                <a:gd name="T0" fmla="*/ 118 w 207"/>
                <a:gd name="T1" fmla="*/ 195 h 195"/>
                <a:gd name="T2" fmla="*/ 207 w 207"/>
                <a:gd name="T3" fmla="*/ 43 h 195"/>
                <a:gd name="T4" fmla="*/ 42 w 207"/>
                <a:gd name="T5" fmla="*/ 0 h 195"/>
                <a:gd name="T6" fmla="*/ 0 w 207"/>
                <a:gd name="T7" fmla="*/ 73 h 195"/>
                <a:gd name="T8" fmla="*/ 118 w 207"/>
                <a:gd name="T9" fmla="*/ 195 h 195"/>
              </a:gdLst>
              <a:ahLst/>
              <a:cxnLst>
                <a:cxn ang="0">
                  <a:pos x="T0" y="T1"/>
                </a:cxn>
                <a:cxn ang="0">
                  <a:pos x="T2" y="T3"/>
                </a:cxn>
                <a:cxn ang="0">
                  <a:pos x="T4" y="T5"/>
                </a:cxn>
                <a:cxn ang="0">
                  <a:pos x="T6" y="T7"/>
                </a:cxn>
                <a:cxn ang="0">
                  <a:pos x="T8" y="T9"/>
                </a:cxn>
              </a:cxnLst>
              <a:rect l="0" t="0" r="r" b="b"/>
              <a:pathLst>
                <a:path w="207" h="195">
                  <a:moveTo>
                    <a:pt x="118" y="195"/>
                  </a:moveTo>
                  <a:lnTo>
                    <a:pt x="207" y="43"/>
                  </a:lnTo>
                  <a:lnTo>
                    <a:pt x="42" y="0"/>
                  </a:lnTo>
                  <a:lnTo>
                    <a:pt x="0" y="73"/>
                  </a:lnTo>
                  <a:lnTo>
                    <a:pt x="118" y="195"/>
                  </a:lnTo>
                  <a:close/>
                </a:path>
              </a:pathLst>
            </a:custGeom>
            <a:solidFill>
              <a:schemeClr val="bg1">
                <a:lumMod val="8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75" name="íšḻîḓê"/>
            <p:cNvSpPr/>
            <p:nvPr/>
          </p:nvSpPr>
          <p:spPr bwMode="auto">
            <a:xfrm>
              <a:off x="5578088" y="4943447"/>
              <a:ext cx="197831" cy="210006"/>
            </a:xfrm>
            <a:custGeom>
              <a:avLst/>
              <a:gdLst>
                <a:gd name="T0" fmla="*/ 42 w 195"/>
                <a:gd name="T1" fmla="*/ 0 h 207"/>
                <a:gd name="T2" fmla="*/ 195 w 195"/>
                <a:gd name="T3" fmla="*/ 89 h 207"/>
                <a:gd name="T4" fmla="*/ 74 w 195"/>
                <a:gd name="T5" fmla="*/ 207 h 207"/>
                <a:gd name="T6" fmla="*/ 0 w 195"/>
                <a:gd name="T7" fmla="*/ 165 h 207"/>
                <a:gd name="T8" fmla="*/ 42 w 195"/>
                <a:gd name="T9" fmla="*/ 0 h 207"/>
              </a:gdLst>
              <a:ahLst/>
              <a:cxnLst>
                <a:cxn ang="0">
                  <a:pos x="T0" y="T1"/>
                </a:cxn>
                <a:cxn ang="0">
                  <a:pos x="T2" y="T3"/>
                </a:cxn>
                <a:cxn ang="0">
                  <a:pos x="T4" y="T5"/>
                </a:cxn>
                <a:cxn ang="0">
                  <a:pos x="T6" y="T7"/>
                </a:cxn>
                <a:cxn ang="0">
                  <a:pos x="T8" y="T9"/>
                </a:cxn>
              </a:cxnLst>
              <a:rect l="0" t="0" r="r" b="b"/>
              <a:pathLst>
                <a:path w="195" h="207">
                  <a:moveTo>
                    <a:pt x="42" y="0"/>
                  </a:moveTo>
                  <a:lnTo>
                    <a:pt x="195" y="89"/>
                  </a:lnTo>
                  <a:lnTo>
                    <a:pt x="74" y="207"/>
                  </a:lnTo>
                  <a:lnTo>
                    <a:pt x="0" y="165"/>
                  </a:lnTo>
                  <a:lnTo>
                    <a:pt x="42" y="0"/>
                  </a:lnTo>
                  <a:close/>
                </a:path>
              </a:pathLst>
            </a:custGeom>
            <a:solidFill>
              <a:schemeClr val="bg1">
                <a:lumMod val="8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76" name="îŝlïḍe"/>
            <p:cNvSpPr/>
            <p:nvPr/>
          </p:nvSpPr>
          <p:spPr bwMode="auto">
            <a:xfrm>
              <a:off x="6045782" y="4805472"/>
              <a:ext cx="210006" cy="197832"/>
            </a:xfrm>
            <a:custGeom>
              <a:avLst/>
              <a:gdLst>
                <a:gd name="T0" fmla="*/ 88 w 207"/>
                <a:gd name="T1" fmla="*/ 0 h 195"/>
                <a:gd name="T2" fmla="*/ 0 w 207"/>
                <a:gd name="T3" fmla="*/ 153 h 195"/>
                <a:gd name="T4" fmla="*/ 165 w 207"/>
                <a:gd name="T5" fmla="*/ 195 h 195"/>
                <a:gd name="T6" fmla="*/ 207 w 207"/>
                <a:gd name="T7" fmla="*/ 123 h 195"/>
                <a:gd name="T8" fmla="*/ 88 w 207"/>
                <a:gd name="T9" fmla="*/ 0 h 195"/>
              </a:gdLst>
              <a:ahLst/>
              <a:cxnLst>
                <a:cxn ang="0">
                  <a:pos x="T0" y="T1"/>
                </a:cxn>
                <a:cxn ang="0">
                  <a:pos x="T2" y="T3"/>
                </a:cxn>
                <a:cxn ang="0">
                  <a:pos x="T4" y="T5"/>
                </a:cxn>
                <a:cxn ang="0">
                  <a:pos x="T6" y="T7"/>
                </a:cxn>
                <a:cxn ang="0">
                  <a:pos x="T8" y="T9"/>
                </a:cxn>
              </a:cxnLst>
              <a:rect l="0" t="0" r="r" b="b"/>
              <a:pathLst>
                <a:path w="207" h="195">
                  <a:moveTo>
                    <a:pt x="88" y="0"/>
                  </a:moveTo>
                  <a:lnTo>
                    <a:pt x="0" y="153"/>
                  </a:lnTo>
                  <a:lnTo>
                    <a:pt x="165" y="195"/>
                  </a:lnTo>
                  <a:lnTo>
                    <a:pt x="207" y="123"/>
                  </a:lnTo>
                  <a:lnTo>
                    <a:pt x="88" y="0"/>
                  </a:lnTo>
                  <a:close/>
                </a:path>
              </a:pathLst>
            </a:custGeom>
            <a:solidFill>
              <a:schemeClr val="bg1">
                <a:lumMod val="8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77" name="ïṩ1íḍe"/>
            <p:cNvSpPr/>
            <p:nvPr/>
          </p:nvSpPr>
          <p:spPr bwMode="auto">
            <a:xfrm>
              <a:off x="5908821" y="4327632"/>
              <a:ext cx="197831" cy="210006"/>
            </a:xfrm>
            <a:custGeom>
              <a:avLst/>
              <a:gdLst>
                <a:gd name="T0" fmla="*/ 152 w 195"/>
                <a:gd name="T1" fmla="*/ 207 h 207"/>
                <a:gd name="T2" fmla="*/ 0 w 195"/>
                <a:gd name="T3" fmla="*/ 119 h 207"/>
                <a:gd name="T4" fmla="*/ 122 w 195"/>
                <a:gd name="T5" fmla="*/ 0 h 207"/>
                <a:gd name="T6" fmla="*/ 195 w 195"/>
                <a:gd name="T7" fmla="*/ 42 h 207"/>
                <a:gd name="T8" fmla="*/ 152 w 195"/>
                <a:gd name="T9" fmla="*/ 207 h 207"/>
              </a:gdLst>
              <a:ahLst/>
              <a:cxnLst>
                <a:cxn ang="0">
                  <a:pos x="T0" y="T1"/>
                </a:cxn>
                <a:cxn ang="0">
                  <a:pos x="T2" y="T3"/>
                </a:cxn>
                <a:cxn ang="0">
                  <a:pos x="T4" y="T5"/>
                </a:cxn>
                <a:cxn ang="0">
                  <a:pos x="T6" y="T7"/>
                </a:cxn>
                <a:cxn ang="0">
                  <a:pos x="T8" y="T9"/>
                </a:cxn>
              </a:cxnLst>
              <a:rect l="0" t="0" r="r" b="b"/>
              <a:pathLst>
                <a:path w="195" h="207">
                  <a:moveTo>
                    <a:pt x="152" y="207"/>
                  </a:moveTo>
                  <a:lnTo>
                    <a:pt x="0" y="119"/>
                  </a:lnTo>
                  <a:lnTo>
                    <a:pt x="122" y="0"/>
                  </a:lnTo>
                  <a:lnTo>
                    <a:pt x="195" y="42"/>
                  </a:lnTo>
                  <a:lnTo>
                    <a:pt x="152" y="207"/>
                  </a:lnTo>
                  <a:close/>
                </a:path>
              </a:pathLst>
            </a:custGeom>
            <a:solidFill>
              <a:schemeClr val="bg1">
                <a:lumMod val="8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25" name="íšļïḋe"/>
            <p:cNvSpPr/>
            <p:nvPr/>
          </p:nvSpPr>
          <p:spPr bwMode="auto">
            <a:xfrm>
              <a:off x="6013317" y="5019535"/>
              <a:ext cx="493057" cy="491028"/>
            </a:xfrm>
            <a:custGeom>
              <a:avLst/>
              <a:gdLst>
                <a:gd name="T0" fmla="*/ 242 w 622"/>
                <a:gd name="T1" fmla="*/ 584 h 622"/>
                <a:gd name="T2" fmla="*/ 584 w 622"/>
                <a:gd name="T3" fmla="*/ 379 h 622"/>
                <a:gd name="T4" fmla="*/ 380 w 622"/>
                <a:gd name="T5" fmla="*/ 38 h 622"/>
                <a:gd name="T6" fmla="*/ 38 w 622"/>
                <a:gd name="T7" fmla="*/ 242 h 622"/>
                <a:gd name="T8" fmla="*/ 242 w 622"/>
                <a:gd name="T9" fmla="*/ 584 h 622"/>
              </a:gdLst>
              <a:ahLst/>
              <a:cxnLst>
                <a:cxn ang="0">
                  <a:pos x="T0" y="T1"/>
                </a:cxn>
                <a:cxn ang="0">
                  <a:pos x="T2" y="T3"/>
                </a:cxn>
                <a:cxn ang="0">
                  <a:pos x="T4" y="T5"/>
                </a:cxn>
                <a:cxn ang="0">
                  <a:pos x="T6" y="T7"/>
                </a:cxn>
                <a:cxn ang="0">
                  <a:pos x="T8" y="T9"/>
                </a:cxn>
              </a:cxnLst>
              <a:rect l="0" t="0" r="r" b="b"/>
              <a:pathLst>
                <a:path w="622" h="622">
                  <a:moveTo>
                    <a:pt x="242" y="584"/>
                  </a:moveTo>
                  <a:cubicBezTo>
                    <a:pt x="393" y="622"/>
                    <a:pt x="546" y="530"/>
                    <a:pt x="584" y="379"/>
                  </a:cubicBezTo>
                  <a:cubicBezTo>
                    <a:pt x="622" y="229"/>
                    <a:pt x="530" y="76"/>
                    <a:pt x="380" y="38"/>
                  </a:cubicBezTo>
                  <a:cubicBezTo>
                    <a:pt x="229" y="0"/>
                    <a:pt x="76" y="91"/>
                    <a:pt x="38" y="242"/>
                  </a:cubicBezTo>
                  <a:cubicBezTo>
                    <a:pt x="0" y="393"/>
                    <a:pt x="91" y="546"/>
                    <a:pt x="242" y="584"/>
                  </a:cubicBezTo>
                  <a:close/>
                </a:path>
              </a:pathLst>
            </a:custGeom>
            <a:solidFill>
              <a:schemeClr val="bg1"/>
            </a:solidFill>
            <a:ln>
              <a:noFill/>
            </a:ln>
          </p:spPr>
          <p:txBody>
            <a:bodyPr vert="horz" wrap="square" lIns="121920" tIns="60960" rIns="121920" bIns="60960" numCol="1" anchor="t" anchorCtr="0" compatLnSpc="1">
              <a:normAutofit fontScale="65000" lnSpcReduction="20000"/>
            </a:bodyPr>
            <a:lstStyle/>
            <a:p>
              <a:pPr defTabSz="1219200"/>
              <a:endParaRPr lang="en-US" sz="4800">
                <a:solidFill>
                  <a:prstClr val="black"/>
                </a:solidFill>
                <a:cs typeface="+mn-ea"/>
                <a:sym typeface="+mn-lt"/>
              </a:endParaRPr>
            </a:p>
          </p:txBody>
        </p:sp>
        <p:sp>
          <p:nvSpPr>
            <p:cNvPr id="26" name="ïšḷïďé"/>
            <p:cNvSpPr/>
            <p:nvPr/>
          </p:nvSpPr>
          <p:spPr bwMode="auto">
            <a:xfrm>
              <a:off x="6139117" y="5155482"/>
              <a:ext cx="233340" cy="218123"/>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61" name="iṥ1iḓé"/>
            <p:cNvSpPr/>
            <p:nvPr/>
          </p:nvSpPr>
          <p:spPr bwMode="auto">
            <a:xfrm>
              <a:off x="6421154" y="5207222"/>
              <a:ext cx="130873" cy="145077"/>
            </a:xfrm>
            <a:custGeom>
              <a:avLst/>
              <a:gdLst>
                <a:gd name="T0" fmla="*/ 13 w 129"/>
                <a:gd name="T1" fmla="*/ 0 h 143"/>
                <a:gd name="T2" fmla="*/ 0 w 129"/>
                <a:gd name="T3" fmla="*/ 143 h 143"/>
                <a:gd name="T4" fmla="*/ 123 w 129"/>
                <a:gd name="T5" fmla="*/ 116 h 143"/>
                <a:gd name="T6" fmla="*/ 129 w 129"/>
                <a:gd name="T7" fmla="*/ 48 h 143"/>
                <a:gd name="T8" fmla="*/ 13 w 129"/>
                <a:gd name="T9" fmla="*/ 0 h 143"/>
              </a:gdLst>
              <a:ahLst/>
              <a:cxnLst>
                <a:cxn ang="0">
                  <a:pos x="T0" y="T1"/>
                </a:cxn>
                <a:cxn ang="0">
                  <a:pos x="T2" y="T3"/>
                </a:cxn>
                <a:cxn ang="0">
                  <a:pos x="T4" y="T5"/>
                </a:cxn>
                <a:cxn ang="0">
                  <a:pos x="T6" y="T7"/>
                </a:cxn>
                <a:cxn ang="0">
                  <a:pos x="T8" y="T9"/>
                </a:cxn>
              </a:cxnLst>
              <a:rect l="0" t="0" r="r" b="b"/>
              <a:pathLst>
                <a:path w="129" h="143">
                  <a:moveTo>
                    <a:pt x="13" y="0"/>
                  </a:moveTo>
                  <a:lnTo>
                    <a:pt x="0" y="143"/>
                  </a:lnTo>
                  <a:lnTo>
                    <a:pt x="123" y="116"/>
                  </a:lnTo>
                  <a:lnTo>
                    <a:pt x="129" y="48"/>
                  </a:lnTo>
                  <a:lnTo>
                    <a:pt x="13" y="0"/>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grpSp>
          <p:nvGrpSpPr>
            <p:cNvPr id="62" name="ïsḻïďè"/>
            <p:cNvGrpSpPr/>
            <p:nvPr/>
          </p:nvGrpSpPr>
          <p:grpSpPr>
            <a:xfrm>
              <a:off x="5967663" y="4973882"/>
              <a:ext cx="535666" cy="583350"/>
              <a:chOff x="3007020" y="5300001"/>
              <a:chExt cx="535736" cy="583426"/>
            </a:xfrm>
            <a:solidFill>
              <a:schemeClr val="bg1">
                <a:lumMod val="95000"/>
              </a:schemeClr>
            </a:solidFill>
          </p:grpSpPr>
          <p:sp>
            <p:nvSpPr>
              <p:cNvPr id="63" name="íşḷîḑe"/>
              <p:cNvSpPr/>
              <p:nvPr/>
            </p:nvSpPr>
            <p:spPr bwMode="auto">
              <a:xfrm>
                <a:off x="3007020" y="5503946"/>
                <a:ext cx="129876" cy="145096"/>
              </a:xfrm>
              <a:custGeom>
                <a:avLst/>
                <a:gdLst>
                  <a:gd name="T0" fmla="*/ 115 w 128"/>
                  <a:gd name="T1" fmla="*/ 143 h 143"/>
                  <a:gd name="T2" fmla="*/ 128 w 128"/>
                  <a:gd name="T3" fmla="*/ 0 h 143"/>
                  <a:gd name="T4" fmla="*/ 6 w 128"/>
                  <a:gd name="T5" fmla="*/ 26 h 143"/>
                  <a:gd name="T6" fmla="*/ 0 w 128"/>
                  <a:gd name="T7" fmla="*/ 95 h 143"/>
                  <a:gd name="T8" fmla="*/ 115 w 128"/>
                  <a:gd name="T9" fmla="*/ 143 h 143"/>
                </a:gdLst>
                <a:ahLst/>
                <a:cxnLst>
                  <a:cxn ang="0">
                    <a:pos x="T0" y="T1"/>
                  </a:cxn>
                  <a:cxn ang="0">
                    <a:pos x="T2" y="T3"/>
                  </a:cxn>
                  <a:cxn ang="0">
                    <a:pos x="T4" y="T5"/>
                  </a:cxn>
                  <a:cxn ang="0">
                    <a:pos x="T6" y="T7"/>
                  </a:cxn>
                  <a:cxn ang="0">
                    <a:pos x="T8" y="T9"/>
                  </a:cxn>
                </a:cxnLst>
                <a:rect l="0" t="0" r="r" b="b"/>
                <a:pathLst>
                  <a:path w="128" h="143">
                    <a:moveTo>
                      <a:pt x="115" y="143"/>
                    </a:moveTo>
                    <a:lnTo>
                      <a:pt x="128" y="0"/>
                    </a:lnTo>
                    <a:lnTo>
                      <a:pt x="6" y="26"/>
                    </a:lnTo>
                    <a:lnTo>
                      <a:pt x="0" y="95"/>
                    </a:lnTo>
                    <a:lnTo>
                      <a:pt x="115" y="14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64" name="is1iḑê"/>
              <p:cNvSpPr/>
              <p:nvPr/>
            </p:nvSpPr>
            <p:spPr bwMode="auto">
              <a:xfrm>
                <a:off x="3210966" y="5753551"/>
                <a:ext cx="144081" cy="129876"/>
              </a:xfrm>
              <a:custGeom>
                <a:avLst/>
                <a:gdLst>
                  <a:gd name="T0" fmla="*/ 0 w 142"/>
                  <a:gd name="T1" fmla="*/ 0 h 128"/>
                  <a:gd name="T2" fmla="*/ 142 w 142"/>
                  <a:gd name="T3" fmla="*/ 13 h 128"/>
                  <a:gd name="T4" fmla="*/ 94 w 142"/>
                  <a:gd name="T5" fmla="*/ 128 h 128"/>
                  <a:gd name="T6" fmla="*/ 25 w 142"/>
                  <a:gd name="T7" fmla="*/ 121 h 128"/>
                  <a:gd name="T8" fmla="*/ 0 w 142"/>
                  <a:gd name="T9" fmla="*/ 0 h 128"/>
                </a:gdLst>
                <a:ahLst/>
                <a:cxnLst>
                  <a:cxn ang="0">
                    <a:pos x="T0" y="T1"/>
                  </a:cxn>
                  <a:cxn ang="0">
                    <a:pos x="T2" y="T3"/>
                  </a:cxn>
                  <a:cxn ang="0">
                    <a:pos x="T4" y="T5"/>
                  </a:cxn>
                  <a:cxn ang="0">
                    <a:pos x="T6" y="T7"/>
                  </a:cxn>
                  <a:cxn ang="0">
                    <a:pos x="T8" y="T9"/>
                  </a:cxn>
                </a:cxnLst>
                <a:rect l="0" t="0" r="r" b="b"/>
                <a:pathLst>
                  <a:path w="142" h="128">
                    <a:moveTo>
                      <a:pt x="0" y="0"/>
                    </a:moveTo>
                    <a:lnTo>
                      <a:pt x="142" y="13"/>
                    </a:lnTo>
                    <a:lnTo>
                      <a:pt x="94" y="128"/>
                    </a:lnTo>
                    <a:lnTo>
                      <a:pt x="25" y="121"/>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65" name="ïṡlíḍè"/>
              <p:cNvSpPr/>
              <p:nvPr/>
            </p:nvSpPr>
            <p:spPr bwMode="auto">
              <a:xfrm>
                <a:off x="3243435" y="5300001"/>
                <a:ext cx="144081" cy="130890"/>
              </a:xfrm>
              <a:custGeom>
                <a:avLst/>
                <a:gdLst>
                  <a:gd name="T0" fmla="*/ 142 w 142"/>
                  <a:gd name="T1" fmla="*/ 129 h 129"/>
                  <a:gd name="T2" fmla="*/ 0 w 142"/>
                  <a:gd name="T3" fmla="*/ 116 h 129"/>
                  <a:gd name="T4" fmla="*/ 48 w 142"/>
                  <a:gd name="T5" fmla="*/ 0 h 129"/>
                  <a:gd name="T6" fmla="*/ 116 w 142"/>
                  <a:gd name="T7" fmla="*/ 7 h 129"/>
                  <a:gd name="T8" fmla="*/ 142 w 142"/>
                  <a:gd name="T9" fmla="*/ 129 h 129"/>
                </a:gdLst>
                <a:ahLst/>
                <a:cxnLst>
                  <a:cxn ang="0">
                    <a:pos x="T0" y="T1"/>
                  </a:cxn>
                  <a:cxn ang="0">
                    <a:pos x="T2" y="T3"/>
                  </a:cxn>
                  <a:cxn ang="0">
                    <a:pos x="T4" y="T5"/>
                  </a:cxn>
                  <a:cxn ang="0">
                    <a:pos x="T6" y="T7"/>
                  </a:cxn>
                  <a:cxn ang="0">
                    <a:pos x="T8" y="T9"/>
                  </a:cxn>
                </a:cxnLst>
                <a:rect l="0" t="0" r="r" b="b"/>
                <a:pathLst>
                  <a:path w="142" h="129">
                    <a:moveTo>
                      <a:pt x="142" y="129"/>
                    </a:moveTo>
                    <a:lnTo>
                      <a:pt x="0" y="116"/>
                    </a:lnTo>
                    <a:lnTo>
                      <a:pt x="48" y="0"/>
                    </a:lnTo>
                    <a:lnTo>
                      <a:pt x="116" y="7"/>
                    </a:lnTo>
                    <a:lnTo>
                      <a:pt x="142" y="12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66" name="ïṡḷîḓê"/>
              <p:cNvSpPr/>
              <p:nvPr/>
            </p:nvSpPr>
            <p:spPr bwMode="auto">
              <a:xfrm>
                <a:off x="3053694" y="5642954"/>
                <a:ext cx="161329" cy="160315"/>
              </a:xfrm>
              <a:custGeom>
                <a:avLst/>
                <a:gdLst>
                  <a:gd name="T0" fmla="*/ 159 w 159"/>
                  <a:gd name="T1" fmla="*/ 111 h 158"/>
                  <a:gd name="T2" fmla="*/ 67 w 159"/>
                  <a:gd name="T3" fmla="*/ 0 h 158"/>
                  <a:gd name="T4" fmla="*/ 0 w 159"/>
                  <a:gd name="T5" fmla="*/ 106 h 158"/>
                  <a:gd name="T6" fmla="*/ 44 w 159"/>
                  <a:gd name="T7" fmla="*/ 158 h 158"/>
                  <a:gd name="T8" fmla="*/ 159 w 159"/>
                  <a:gd name="T9" fmla="*/ 111 h 158"/>
                </a:gdLst>
                <a:ahLst/>
                <a:cxnLst>
                  <a:cxn ang="0">
                    <a:pos x="T0" y="T1"/>
                  </a:cxn>
                  <a:cxn ang="0">
                    <a:pos x="T2" y="T3"/>
                  </a:cxn>
                  <a:cxn ang="0">
                    <a:pos x="T4" y="T5"/>
                  </a:cxn>
                  <a:cxn ang="0">
                    <a:pos x="T6" y="T7"/>
                  </a:cxn>
                  <a:cxn ang="0">
                    <a:pos x="T8" y="T9"/>
                  </a:cxn>
                </a:cxnLst>
                <a:rect l="0" t="0" r="r" b="b"/>
                <a:pathLst>
                  <a:path w="159" h="158">
                    <a:moveTo>
                      <a:pt x="159" y="111"/>
                    </a:moveTo>
                    <a:lnTo>
                      <a:pt x="67" y="0"/>
                    </a:lnTo>
                    <a:lnTo>
                      <a:pt x="0" y="106"/>
                    </a:lnTo>
                    <a:lnTo>
                      <a:pt x="44" y="158"/>
                    </a:lnTo>
                    <a:lnTo>
                      <a:pt x="159" y="11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67" name="íṧḻîḓê"/>
              <p:cNvSpPr/>
              <p:nvPr/>
            </p:nvSpPr>
            <p:spPr bwMode="auto">
              <a:xfrm>
                <a:off x="3350988" y="5675423"/>
                <a:ext cx="159300" cy="161330"/>
              </a:xfrm>
              <a:custGeom>
                <a:avLst/>
                <a:gdLst>
                  <a:gd name="T0" fmla="*/ 0 w 157"/>
                  <a:gd name="T1" fmla="*/ 91 h 159"/>
                  <a:gd name="T2" fmla="*/ 110 w 157"/>
                  <a:gd name="T3" fmla="*/ 0 h 159"/>
                  <a:gd name="T4" fmla="*/ 157 w 157"/>
                  <a:gd name="T5" fmla="*/ 116 h 159"/>
                  <a:gd name="T6" fmla="*/ 104 w 157"/>
                  <a:gd name="T7" fmla="*/ 159 h 159"/>
                  <a:gd name="T8" fmla="*/ 0 w 157"/>
                  <a:gd name="T9" fmla="*/ 91 h 159"/>
                </a:gdLst>
                <a:ahLst/>
                <a:cxnLst>
                  <a:cxn ang="0">
                    <a:pos x="T0" y="T1"/>
                  </a:cxn>
                  <a:cxn ang="0">
                    <a:pos x="T2" y="T3"/>
                  </a:cxn>
                  <a:cxn ang="0">
                    <a:pos x="T4" y="T5"/>
                  </a:cxn>
                  <a:cxn ang="0">
                    <a:pos x="T6" y="T7"/>
                  </a:cxn>
                  <a:cxn ang="0">
                    <a:pos x="T8" y="T9"/>
                  </a:cxn>
                </a:cxnLst>
                <a:rect l="0" t="0" r="r" b="b"/>
                <a:pathLst>
                  <a:path w="157" h="159">
                    <a:moveTo>
                      <a:pt x="0" y="91"/>
                    </a:moveTo>
                    <a:lnTo>
                      <a:pt x="110" y="0"/>
                    </a:lnTo>
                    <a:lnTo>
                      <a:pt x="157" y="116"/>
                    </a:lnTo>
                    <a:lnTo>
                      <a:pt x="104" y="159"/>
                    </a:lnTo>
                    <a:lnTo>
                      <a:pt x="0" y="9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68" name="iŝḷíďè"/>
              <p:cNvSpPr/>
              <p:nvPr/>
            </p:nvSpPr>
            <p:spPr bwMode="auto">
              <a:xfrm>
                <a:off x="3381427" y="5378129"/>
                <a:ext cx="161329" cy="161330"/>
              </a:xfrm>
              <a:custGeom>
                <a:avLst/>
                <a:gdLst>
                  <a:gd name="T0" fmla="*/ 0 w 159"/>
                  <a:gd name="T1" fmla="*/ 48 h 159"/>
                  <a:gd name="T2" fmla="*/ 92 w 159"/>
                  <a:gd name="T3" fmla="*/ 159 h 159"/>
                  <a:gd name="T4" fmla="*/ 159 w 159"/>
                  <a:gd name="T5" fmla="*/ 53 h 159"/>
                  <a:gd name="T6" fmla="*/ 116 w 159"/>
                  <a:gd name="T7" fmla="*/ 0 h 159"/>
                  <a:gd name="T8" fmla="*/ 0 w 159"/>
                  <a:gd name="T9" fmla="*/ 48 h 159"/>
                </a:gdLst>
                <a:ahLst/>
                <a:cxnLst>
                  <a:cxn ang="0">
                    <a:pos x="T0" y="T1"/>
                  </a:cxn>
                  <a:cxn ang="0">
                    <a:pos x="T2" y="T3"/>
                  </a:cxn>
                  <a:cxn ang="0">
                    <a:pos x="T4" y="T5"/>
                  </a:cxn>
                  <a:cxn ang="0">
                    <a:pos x="T6" y="T7"/>
                  </a:cxn>
                  <a:cxn ang="0">
                    <a:pos x="T8" y="T9"/>
                  </a:cxn>
                </a:cxnLst>
                <a:rect l="0" t="0" r="r" b="b"/>
                <a:pathLst>
                  <a:path w="159" h="159">
                    <a:moveTo>
                      <a:pt x="0" y="48"/>
                    </a:moveTo>
                    <a:lnTo>
                      <a:pt x="92" y="159"/>
                    </a:lnTo>
                    <a:lnTo>
                      <a:pt x="159" y="53"/>
                    </a:lnTo>
                    <a:lnTo>
                      <a:pt x="116" y="0"/>
                    </a:lnTo>
                    <a:lnTo>
                      <a:pt x="0" y="4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69" name="íṧľíďe"/>
              <p:cNvSpPr/>
              <p:nvPr/>
            </p:nvSpPr>
            <p:spPr bwMode="auto">
              <a:xfrm>
                <a:off x="3088192" y="5346675"/>
                <a:ext cx="159300" cy="161330"/>
              </a:xfrm>
              <a:custGeom>
                <a:avLst/>
                <a:gdLst>
                  <a:gd name="T0" fmla="*/ 157 w 157"/>
                  <a:gd name="T1" fmla="*/ 67 h 159"/>
                  <a:gd name="T2" fmla="*/ 46 w 157"/>
                  <a:gd name="T3" fmla="*/ 159 h 159"/>
                  <a:gd name="T4" fmla="*/ 0 w 157"/>
                  <a:gd name="T5" fmla="*/ 43 h 159"/>
                  <a:gd name="T6" fmla="*/ 52 w 157"/>
                  <a:gd name="T7" fmla="*/ 0 h 159"/>
                  <a:gd name="T8" fmla="*/ 157 w 157"/>
                  <a:gd name="T9" fmla="*/ 67 h 159"/>
                </a:gdLst>
                <a:ahLst/>
                <a:cxnLst>
                  <a:cxn ang="0">
                    <a:pos x="T0" y="T1"/>
                  </a:cxn>
                  <a:cxn ang="0">
                    <a:pos x="T2" y="T3"/>
                  </a:cxn>
                  <a:cxn ang="0">
                    <a:pos x="T4" y="T5"/>
                  </a:cxn>
                  <a:cxn ang="0">
                    <a:pos x="T6" y="T7"/>
                  </a:cxn>
                  <a:cxn ang="0">
                    <a:pos x="T8" y="T9"/>
                  </a:cxn>
                </a:cxnLst>
                <a:rect l="0" t="0" r="r" b="b"/>
                <a:pathLst>
                  <a:path w="157" h="159">
                    <a:moveTo>
                      <a:pt x="157" y="67"/>
                    </a:moveTo>
                    <a:lnTo>
                      <a:pt x="46" y="159"/>
                    </a:lnTo>
                    <a:lnTo>
                      <a:pt x="0" y="43"/>
                    </a:lnTo>
                    <a:lnTo>
                      <a:pt x="52" y="0"/>
                    </a:lnTo>
                    <a:lnTo>
                      <a:pt x="157" y="6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grpSp>
        <p:sp>
          <p:nvSpPr>
            <p:cNvPr id="27" name="išlîďè"/>
            <p:cNvSpPr/>
            <p:nvPr/>
          </p:nvSpPr>
          <p:spPr bwMode="auto">
            <a:xfrm>
              <a:off x="6727539" y="2555266"/>
              <a:ext cx="234353" cy="218123"/>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28" name="íṣ1îḋè"/>
            <p:cNvSpPr/>
            <p:nvPr/>
          </p:nvSpPr>
          <p:spPr bwMode="auto">
            <a:xfrm>
              <a:off x="7452921" y="4406765"/>
              <a:ext cx="144062" cy="191745"/>
            </a:xfrm>
            <a:custGeom>
              <a:avLst/>
              <a:gdLst>
                <a:gd name="T0" fmla="*/ 77 w 183"/>
                <a:gd name="T1" fmla="*/ 10 h 242"/>
                <a:gd name="T2" fmla="*/ 8 w 183"/>
                <a:gd name="T3" fmla="*/ 101 h 242"/>
                <a:gd name="T4" fmla="*/ 8 w 183"/>
                <a:gd name="T5" fmla="*/ 141 h 242"/>
                <a:gd name="T6" fmla="*/ 77 w 183"/>
                <a:gd name="T7" fmla="*/ 231 h 242"/>
                <a:gd name="T8" fmla="*/ 106 w 183"/>
                <a:gd name="T9" fmla="*/ 231 h 242"/>
                <a:gd name="T10" fmla="*/ 175 w 183"/>
                <a:gd name="T11" fmla="*/ 141 h 242"/>
                <a:gd name="T12" fmla="*/ 175 w 183"/>
                <a:gd name="T13" fmla="*/ 101 h 242"/>
                <a:gd name="T14" fmla="*/ 106 w 183"/>
                <a:gd name="T15" fmla="*/ 10 h 242"/>
                <a:gd name="T16" fmla="*/ 77 w 183"/>
                <a:gd name="T17" fmla="*/ 1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242">
                  <a:moveTo>
                    <a:pt x="77" y="10"/>
                  </a:moveTo>
                  <a:cubicBezTo>
                    <a:pt x="8" y="101"/>
                    <a:pt x="8" y="101"/>
                    <a:pt x="8" y="101"/>
                  </a:cubicBezTo>
                  <a:cubicBezTo>
                    <a:pt x="0" y="112"/>
                    <a:pt x="0" y="130"/>
                    <a:pt x="8" y="141"/>
                  </a:cubicBezTo>
                  <a:cubicBezTo>
                    <a:pt x="77" y="231"/>
                    <a:pt x="77" y="231"/>
                    <a:pt x="77" y="231"/>
                  </a:cubicBezTo>
                  <a:cubicBezTo>
                    <a:pt x="85" y="242"/>
                    <a:pt x="98" y="242"/>
                    <a:pt x="106" y="231"/>
                  </a:cubicBezTo>
                  <a:cubicBezTo>
                    <a:pt x="175" y="141"/>
                    <a:pt x="175" y="141"/>
                    <a:pt x="175" y="141"/>
                  </a:cubicBezTo>
                  <a:cubicBezTo>
                    <a:pt x="183" y="130"/>
                    <a:pt x="183" y="112"/>
                    <a:pt x="175" y="101"/>
                  </a:cubicBezTo>
                  <a:cubicBezTo>
                    <a:pt x="106" y="10"/>
                    <a:pt x="106" y="10"/>
                    <a:pt x="106" y="10"/>
                  </a:cubicBezTo>
                  <a:cubicBezTo>
                    <a:pt x="98" y="0"/>
                    <a:pt x="85" y="0"/>
                    <a:pt x="77"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29" name="iŝlïḍé"/>
            <p:cNvSpPr/>
            <p:nvPr/>
          </p:nvSpPr>
          <p:spPr bwMode="auto">
            <a:xfrm>
              <a:off x="7441762" y="4490971"/>
              <a:ext cx="165366" cy="526536"/>
            </a:xfrm>
            <a:custGeom>
              <a:avLst/>
              <a:gdLst>
                <a:gd name="T0" fmla="*/ 87 w 208"/>
                <a:gd name="T1" fmla="*/ 655 h 667"/>
                <a:gd name="T2" fmla="*/ 8 w 208"/>
                <a:gd name="T3" fmla="*/ 550 h 667"/>
                <a:gd name="T4" fmla="*/ 1 w 208"/>
                <a:gd name="T5" fmla="*/ 521 h 667"/>
                <a:gd name="T6" fmla="*/ 39 w 208"/>
                <a:gd name="T7" fmla="*/ 312 h 667"/>
                <a:gd name="T8" fmla="*/ 39 w 208"/>
                <a:gd name="T9" fmla="*/ 311 h 667"/>
                <a:gd name="T10" fmla="*/ 68 w 208"/>
                <a:gd name="T11" fmla="*/ 130 h 667"/>
                <a:gd name="T12" fmla="*/ 81 w 208"/>
                <a:gd name="T13" fmla="*/ 50 h 667"/>
                <a:gd name="T14" fmla="*/ 87 w 208"/>
                <a:gd name="T15" fmla="*/ 13 h 667"/>
                <a:gd name="T16" fmla="*/ 87 w 208"/>
                <a:gd name="T17" fmla="*/ 13 h 667"/>
                <a:gd name="T18" fmla="*/ 121 w 208"/>
                <a:gd name="T19" fmla="*/ 13 h 667"/>
                <a:gd name="T20" fmla="*/ 126 w 208"/>
                <a:gd name="T21" fmla="*/ 42 h 667"/>
                <a:gd name="T22" fmla="*/ 208 w 208"/>
                <a:gd name="T23" fmla="*/ 526 h 667"/>
                <a:gd name="T24" fmla="*/ 206 w 208"/>
                <a:gd name="T25" fmla="*/ 539 h 667"/>
                <a:gd name="T26" fmla="*/ 201 w 208"/>
                <a:gd name="T27" fmla="*/ 550 h 667"/>
                <a:gd name="T28" fmla="*/ 121 w 208"/>
                <a:gd name="T29" fmla="*/ 655 h 667"/>
                <a:gd name="T30" fmla="*/ 87 w 208"/>
                <a:gd name="T31" fmla="*/ 655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667">
                  <a:moveTo>
                    <a:pt x="87" y="655"/>
                  </a:moveTo>
                  <a:cubicBezTo>
                    <a:pt x="8" y="550"/>
                    <a:pt x="8" y="550"/>
                    <a:pt x="8" y="550"/>
                  </a:cubicBezTo>
                  <a:cubicBezTo>
                    <a:pt x="2" y="542"/>
                    <a:pt x="0" y="531"/>
                    <a:pt x="1" y="521"/>
                  </a:cubicBezTo>
                  <a:cubicBezTo>
                    <a:pt x="2" y="513"/>
                    <a:pt x="29" y="374"/>
                    <a:pt x="39" y="312"/>
                  </a:cubicBezTo>
                  <a:cubicBezTo>
                    <a:pt x="39" y="312"/>
                    <a:pt x="39" y="311"/>
                    <a:pt x="39" y="311"/>
                  </a:cubicBezTo>
                  <a:cubicBezTo>
                    <a:pt x="43" y="285"/>
                    <a:pt x="63" y="164"/>
                    <a:pt x="68" y="130"/>
                  </a:cubicBezTo>
                  <a:cubicBezTo>
                    <a:pt x="73" y="103"/>
                    <a:pt x="77" y="77"/>
                    <a:pt x="81" y="50"/>
                  </a:cubicBezTo>
                  <a:cubicBezTo>
                    <a:pt x="83" y="38"/>
                    <a:pt x="85" y="26"/>
                    <a:pt x="87" y="13"/>
                  </a:cubicBezTo>
                  <a:cubicBezTo>
                    <a:pt x="87" y="13"/>
                    <a:pt x="87" y="13"/>
                    <a:pt x="87" y="13"/>
                  </a:cubicBezTo>
                  <a:cubicBezTo>
                    <a:pt x="97" y="0"/>
                    <a:pt x="112" y="0"/>
                    <a:pt x="121" y="13"/>
                  </a:cubicBezTo>
                  <a:cubicBezTo>
                    <a:pt x="123" y="23"/>
                    <a:pt x="125" y="32"/>
                    <a:pt x="126" y="42"/>
                  </a:cubicBezTo>
                  <a:cubicBezTo>
                    <a:pt x="130" y="68"/>
                    <a:pt x="208" y="518"/>
                    <a:pt x="208" y="526"/>
                  </a:cubicBezTo>
                  <a:cubicBezTo>
                    <a:pt x="208" y="531"/>
                    <a:pt x="208" y="535"/>
                    <a:pt x="206" y="539"/>
                  </a:cubicBezTo>
                  <a:cubicBezTo>
                    <a:pt x="206" y="541"/>
                    <a:pt x="203" y="550"/>
                    <a:pt x="201" y="550"/>
                  </a:cubicBezTo>
                  <a:cubicBezTo>
                    <a:pt x="121" y="655"/>
                    <a:pt x="121" y="655"/>
                    <a:pt x="121" y="655"/>
                  </a:cubicBezTo>
                  <a:cubicBezTo>
                    <a:pt x="112" y="667"/>
                    <a:pt x="97" y="667"/>
                    <a:pt x="87" y="65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70000" lnSpcReduction="20000"/>
            </a:bodyPr>
            <a:lstStyle/>
            <a:p>
              <a:pPr defTabSz="1219200"/>
              <a:endParaRPr lang="en-US" sz="4800">
                <a:solidFill>
                  <a:prstClr val="black"/>
                </a:solidFill>
                <a:cs typeface="+mn-ea"/>
                <a:sym typeface="+mn-lt"/>
              </a:endParaRPr>
            </a:p>
          </p:txBody>
        </p:sp>
        <p:sp>
          <p:nvSpPr>
            <p:cNvPr id="30" name="iṥlidê"/>
            <p:cNvSpPr/>
            <p:nvPr/>
          </p:nvSpPr>
          <p:spPr bwMode="auto">
            <a:xfrm>
              <a:off x="5593306" y="4503146"/>
              <a:ext cx="152178" cy="257688"/>
            </a:xfrm>
            <a:custGeom>
              <a:avLst/>
              <a:gdLst>
                <a:gd name="T0" fmla="*/ 177 w 192"/>
                <a:gd name="T1" fmla="*/ 45 h 326"/>
                <a:gd name="T2" fmla="*/ 163 w 192"/>
                <a:gd name="T3" fmla="*/ 52 h 326"/>
                <a:gd name="T4" fmla="*/ 156 w 192"/>
                <a:gd name="T5" fmla="*/ 56 h 326"/>
                <a:gd name="T6" fmla="*/ 149 w 192"/>
                <a:gd name="T7" fmla="*/ 60 h 326"/>
                <a:gd name="T8" fmla="*/ 140 w 192"/>
                <a:gd name="T9" fmla="*/ 65 h 326"/>
                <a:gd name="T10" fmla="*/ 131 w 192"/>
                <a:gd name="T11" fmla="*/ 72 h 326"/>
                <a:gd name="T12" fmla="*/ 121 w 192"/>
                <a:gd name="T13" fmla="*/ 79 h 326"/>
                <a:gd name="T14" fmla="*/ 110 w 192"/>
                <a:gd name="T15" fmla="*/ 87 h 326"/>
                <a:gd name="T16" fmla="*/ 100 w 192"/>
                <a:gd name="T17" fmla="*/ 97 h 326"/>
                <a:gd name="T18" fmla="*/ 89 w 192"/>
                <a:gd name="T19" fmla="*/ 107 h 326"/>
                <a:gd name="T20" fmla="*/ 79 w 192"/>
                <a:gd name="T21" fmla="*/ 118 h 326"/>
                <a:gd name="T22" fmla="*/ 69 w 192"/>
                <a:gd name="T23" fmla="*/ 131 h 326"/>
                <a:gd name="T24" fmla="*/ 64 w 192"/>
                <a:gd name="T25" fmla="*/ 137 h 326"/>
                <a:gd name="T26" fmla="*/ 59 w 192"/>
                <a:gd name="T27" fmla="*/ 143 h 326"/>
                <a:gd name="T28" fmla="*/ 50 w 192"/>
                <a:gd name="T29" fmla="*/ 157 h 326"/>
                <a:gd name="T30" fmla="*/ 42 w 192"/>
                <a:gd name="T31" fmla="*/ 171 h 326"/>
                <a:gd name="T32" fmla="*/ 34 w 192"/>
                <a:gd name="T33" fmla="*/ 186 h 326"/>
                <a:gd name="T34" fmla="*/ 31 w 192"/>
                <a:gd name="T35" fmla="*/ 193 h 326"/>
                <a:gd name="T36" fmla="*/ 28 w 192"/>
                <a:gd name="T37" fmla="*/ 200 h 326"/>
                <a:gd name="T38" fmla="*/ 22 w 192"/>
                <a:gd name="T39" fmla="*/ 215 h 326"/>
                <a:gd name="T40" fmla="*/ 13 w 192"/>
                <a:gd name="T41" fmla="*/ 243 h 326"/>
                <a:gd name="T42" fmla="*/ 10 w 192"/>
                <a:gd name="T43" fmla="*/ 257 h 326"/>
                <a:gd name="T44" fmla="*/ 8 w 192"/>
                <a:gd name="T45" fmla="*/ 270 h 326"/>
                <a:gd name="T46" fmla="*/ 5 w 192"/>
                <a:gd name="T47" fmla="*/ 292 h 326"/>
                <a:gd name="T48" fmla="*/ 4 w 192"/>
                <a:gd name="T49" fmla="*/ 302 h 326"/>
                <a:gd name="T50" fmla="*/ 4 w 192"/>
                <a:gd name="T51" fmla="*/ 310 h 326"/>
                <a:gd name="T52" fmla="*/ 3 w 192"/>
                <a:gd name="T53" fmla="*/ 326 h 326"/>
                <a:gd name="T54" fmla="*/ 2 w 192"/>
                <a:gd name="T55" fmla="*/ 310 h 326"/>
                <a:gd name="T56" fmla="*/ 1 w 192"/>
                <a:gd name="T57" fmla="*/ 302 h 326"/>
                <a:gd name="T58" fmla="*/ 1 w 192"/>
                <a:gd name="T59" fmla="*/ 292 h 326"/>
                <a:gd name="T60" fmla="*/ 1 w 192"/>
                <a:gd name="T61" fmla="*/ 269 h 326"/>
                <a:gd name="T62" fmla="*/ 1 w 192"/>
                <a:gd name="T63" fmla="*/ 256 h 326"/>
                <a:gd name="T64" fmla="*/ 3 w 192"/>
                <a:gd name="T65" fmla="*/ 241 h 326"/>
                <a:gd name="T66" fmla="*/ 8 w 192"/>
                <a:gd name="T67" fmla="*/ 211 h 326"/>
                <a:gd name="T68" fmla="*/ 13 w 192"/>
                <a:gd name="T69" fmla="*/ 195 h 326"/>
                <a:gd name="T70" fmla="*/ 15 w 192"/>
                <a:gd name="T71" fmla="*/ 187 h 326"/>
                <a:gd name="T72" fmla="*/ 18 w 192"/>
                <a:gd name="T73" fmla="*/ 179 h 326"/>
                <a:gd name="T74" fmla="*/ 24 w 192"/>
                <a:gd name="T75" fmla="*/ 162 h 326"/>
                <a:gd name="T76" fmla="*/ 30 w 192"/>
                <a:gd name="T77" fmla="*/ 146 h 326"/>
                <a:gd name="T78" fmla="*/ 38 w 192"/>
                <a:gd name="T79" fmla="*/ 131 h 326"/>
                <a:gd name="T80" fmla="*/ 43 w 192"/>
                <a:gd name="T81" fmla="*/ 123 h 326"/>
                <a:gd name="T82" fmla="*/ 47 w 192"/>
                <a:gd name="T83" fmla="*/ 116 h 326"/>
                <a:gd name="T84" fmla="*/ 56 w 192"/>
                <a:gd name="T85" fmla="*/ 101 h 326"/>
                <a:gd name="T86" fmla="*/ 66 w 192"/>
                <a:gd name="T87" fmla="*/ 88 h 326"/>
                <a:gd name="T88" fmla="*/ 76 w 192"/>
                <a:gd name="T89" fmla="*/ 75 h 326"/>
                <a:gd name="T90" fmla="*/ 87 w 192"/>
                <a:gd name="T91" fmla="*/ 63 h 326"/>
                <a:gd name="T92" fmla="*/ 97 w 192"/>
                <a:gd name="T93" fmla="*/ 52 h 326"/>
                <a:gd name="T94" fmla="*/ 107 w 192"/>
                <a:gd name="T95" fmla="*/ 43 h 326"/>
                <a:gd name="T96" fmla="*/ 117 w 192"/>
                <a:gd name="T97" fmla="*/ 34 h 326"/>
                <a:gd name="T98" fmla="*/ 126 w 192"/>
                <a:gd name="T99" fmla="*/ 27 h 326"/>
                <a:gd name="T100" fmla="*/ 135 w 192"/>
                <a:gd name="T101" fmla="*/ 20 h 326"/>
                <a:gd name="T102" fmla="*/ 142 w 192"/>
                <a:gd name="T103" fmla="*/ 16 h 326"/>
                <a:gd name="T104" fmla="*/ 154 w 192"/>
                <a:gd name="T105" fmla="*/ 7 h 326"/>
                <a:gd name="T106" fmla="*/ 185 w 192"/>
                <a:gd name="T107" fmla="*/ 13 h 326"/>
                <a:gd name="T108" fmla="*/ 179 w 192"/>
                <a:gd name="T109" fmla="*/ 44 h 326"/>
                <a:gd name="T110" fmla="*/ 177 w 192"/>
                <a:gd name="T111" fmla="*/ 4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 h="326">
                  <a:moveTo>
                    <a:pt x="177" y="45"/>
                  </a:moveTo>
                  <a:cubicBezTo>
                    <a:pt x="177" y="45"/>
                    <a:pt x="172" y="47"/>
                    <a:pt x="163" y="52"/>
                  </a:cubicBezTo>
                  <a:cubicBezTo>
                    <a:pt x="161" y="53"/>
                    <a:pt x="158" y="54"/>
                    <a:pt x="156" y="56"/>
                  </a:cubicBezTo>
                  <a:cubicBezTo>
                    <a:pt x="154" y="57"/>
                    <a:pt x="151" y="59"/>
                    <a:pt x="149" y="60"/>
                  </a:cubicBezTo>
                  <a:cubicBezTo>
                    <a:pt x="146" y="62"/>
                    <a:pt x="143" y="63"/>
                    <a:pt x="140" y="65"/>
                  </a:cubicBezTo>
                  <a:cubicBezTo>
                    <a:pt x="137" y="67"/>
                    <a:pt x="134" y="69"/>
                    <a:pt x="131" y="72"/>
                  </a:cubicBezTo>
                  <a:cubicBezTo>
                    <a:pt x="128" y="74"/>
                    <a:pt x="124" y="76"/>
                    <a:pt x="121" y="79"/>
                  </a:cubicBezTo>
                  <a:cubicBezTo>
                    <a:pt x="117" y="82"/>
                    <a:pt x="114" y="85"/>
                    <a:pt x="110" y="87"/>
                  </a:cubicBezTo>
                  <a:cubicBezTo>
                    <a:pt x="107" y="90"/>
                    <a:pt x="103" y="94"/>
                    <a:pt x="100" y="97"/>
                  </a:cubicBezTo>
                  <a:cubicBezTo>
                    <a:pt x="96" y="100"/>
                    <a:pt x="92" y="103"/>
                    <a:pt x="89" y="107"/>
                  </a:cubicBezTo>
                  <a:cubicBezTo>
                    <a:pt x="86" y="111"/>
                    <a:pt x="82" y="115"/>
                    <a:pt x="79" y="118"/>
                  </a:cubicBezTo>
                  <a:cubicBezTo>
                    <a:pt x="75" y="122"/>
                    <a:pt x="72" y="127"/>
                    <a:pt x="69" y="131"/>
                  </a:cubicBezTo>
                  <a:cubicBezTo>
                    <a:pt x="67" y="133"/>
                    <a:pt x="65" y="135"/>
                    <a:pt x="64" y="137"/>
                  </a:cubicBezTo>
                  <a:cubicBezTo>
                    <a:pt x="62" y="139"/>
                    <a:pt x="61" y="141"/>
                    <a:pt x="59" y="143"/>
                  </a:cubicBezTo>
                  <a:cubicBezTo>
                    <a:pt x="56" y="148"/>
                    <a:pt x="53" y="152"/>
                    <a:pt x="50" y="157"/>
                  </a:cubicBezTo>
                  <a:cubicBezTo>
                    <a:pt x="47" y="162"/>
                    <a:pt x="44" y="166"/>
                    <a:pt x="42" y="171"/>
                  </a:cubicBezTo>
                  <a:cubicBezTo>
                    <a:pt x="39" y="176"/>
                    <a:pt x="37" y="181"/>
                    <a:pt x="34" y="186"/>
                  </a:cubicBezTo>
                  <a:cubicBezTo>
                    <a:pt x="33" y="188"/>
                    <a:pt x="32" y="190"/>
                    <a:pt x="31" y="193"/>
                  </a:cubicBezTo>
                  <a:cubicBezTo>
                    <a:pt x="30" y="195"/>
                    <a:pt x="29" y="198"/>
                    <a:pt x="28" y="200"/>
                  </a:cubicBezTo>
                  <a:cubicBezTo>
                    <a:pt x="26" y="205"/>
                    <a:pt x="23" y="210"/>
                    <a:pt x="22" y="215"/>
                  </a:cubicBezTo>
                  <a:cubicBezTo>
                    <a:pt x="19" y="225"/>
                    <a:pt x="15" y="234"/>
                    <a:pt x="13" y="243"/>
                  </a:cubicBezTo>
                  <a:cubicBezTo>
                    <a:pt x="12" y="248"/>
                    <a:pt x="11" y="252"/>
                    <a:pt x="10" y="257"/>
                  </a:cubicBezTo>
                  <a:cubicBezTo>
                    <a:pt x="9" y="261"/>
                    <a:pt x="8" y="266"/>
                    <a:pt x="8" y="270"/>
                  </a:cubicBezTo>
                  <a:cubicBezTo>
                    <a:pt x="6" y="278"/>
                    <a:pt x="5" y="286"/>
                    <a:pt x="5" y="292"/>
                  </a:cubicBezTo>
                  <a:cubicBezTo>
                    <a:pt x="4" y="296"/>
                    <a:pt x="4" y="299"/>
                    <a:pt x="4" y="302"/>
                  </a:cubicBezTo>
                  <a:cubicBezTo>
                    <a:pt x="4" y="305"/>
                    <a:pt x="4" y="308"/>
                    <a:pt x="4" y="310"/>
                  </a:cubicBezTo>
                  <a:cubicBezTo>
                    <a:pt x="4" y="320"/>
                    <a:pt x="3" y="326"/>
                    <a:pt x="3" y="326"/>
                  </a:cubicBezTo>
                  <a:cubicBezTo>
                    <a:pt x="3" y="326"/>
                    <a:pt x="3" y="320"/>
                    <a:pt x="2" y="310"/>
                  </a:cubicBezTo>
                  <a:cubicBezTo>
                    <a:pt x="2" y="308"/>
                    <a:pt x="1" y="305"/>
                    <a:pt x="1" y="302"/>
                  </a:cubicBezTo>
                  <a:cubicBezTo>
                    <a:pt x="1" y="299"/>
                    <a:pt x="1" y="296"/>
                    <a:pt x="1" y="292"/>
                  </a:cubicBezTo>
                  <a:cubicBezTo>
                    <a:pt x="1" y="285"/>
                    <a:pt x="0" y="278"/>
                    <a:pt x="1" y="269"/>
                  </a:cubicBezTo>
                  <a:cubicBezTo>
                    <a:pt x="1" y="265"/>
                    <a:pt x="1" y="260"/>
                    <a:pt x="1" y="256"/>
                  </a:cubicBezTo>
                  <a:cubicBezTo>
                    <a:pt x="2" y="251"/>
                    <a:pt x="2" y="246"/>
                    <a:pt x="3" y="241"/>
                  </a:cubicBezTo>
                  <a:cubicBezTo>
                    <a:pt x="4" y="232"/>
                    <a:pt x="6" y="221"/>
                    <a:pt x="8" y="211"/>
                  </a:cubicBezTo>
                  <a:cubicBezTo>
                    <a:pt x="9" y="206"/>
                    <a:pt x="11" y="200"/>
                    <a:pt x="13" y="195"/>
                  </a:cubicBezTo>
                  <a:cubicBezTo>
                    <a:pt x="13" y="192"/>
                    <a:pt x="14" y="189"/>
                    <a:pt x="15" y="187"/>
                  </a:cubicBezTo>
                  <a:cubicBezTo>
                    <a:pt x="16" y="184"/>
                    <a:pt x="17" y="181"/>
                    <a:pt x="18" y="179"/>
                  </a:cubicBezTo>
                  <a:cubicBezTo>
                    <a:pt x="20" y="173"/>
                    <a:pt x="21" y="168"/>
                    <a:pt x="24" y="162"/>
                  </a:cubicBezTo>
                  <a:cubicBezTo>
                    <a:pt x="26" y="157"/>
                    <a:pt x="28" y="152"/>
                    <a:pt x="30" y="146"/>
                  </a:cubicBezTo>
                  <a:cubicBezTo>
                    <a:pt x="33" y="141"/>
                    <a:pt x="36" y="136"/>
                    <a:pt x="38" y="131"/>
                  </a:cubicBezTo>
                  <a:cubicBezTo>
                    <a:pt x="40" y="128"/>
                    <a:pt x="41" y="126"/>
                    <a:pt x="43" y="123"/>
                  </a:cubicBezTo>
                  <a:cubicBezTo>
                    <a:pt x="44" y="121"/>
                    <a:pt x="46" y="118"/>
                    <a:pt x="47" y="116"/>
                  </a:cubicBezTo>
                  <a:cubicBezTo>
                    <a:pt x="50" y="111"/>
                    <a:pt x="53" y="106"/>
                    <a:pt x="56" y="101"/>
                  </a:cubicBezTo>
                  <a:cubicBezTo>
                    <a:pt x="60" y="97"/>
                    <a:pt x="63" y="92"/>
                    <a:pt x="66" y="88"/>
                  </a:cubicBezTo>
                  <a:cubicBezTo>
                    <a:pt x="69" y="83"/>
                    <a:pt x="73" y="79"/>
                    <a:pt x="76" y="75"/>
                  </a:cubicBezTo>
                  <a:cubicBezTo>
                    <a:pt x="80" y="71"/>
                    <a:pt x="83" y="67"/>
                    <a:pt x="87" y="63"/>
                  </a:cubicBezTo>
                  <a:cubicBezTo>
                    <a:pt x="90" y="59"/>
                    <a:pt x="94" y="56"/>
                    <a:pt x="97" y="52"/>
                  </a:cubicBezTo>
                  <a:cubicBezTo>
                    <a:pt x="100" y="49"/>
                    <a:pt x="104" y="46"/>
                    <a:pt x="107" y="43"/>
                  </a:cubicBezTo>
                  <a:cubicBezTo>
                    <a:pt x="111" y="40"/>
                    <a:pt x="114" y="37"/>
                    <a:pt x="117" y="34"/>
                  </a:cubicBezTo>
                  <a:cubicBezTo>
                    <a:pt x="120" y="32"/>
                    <a:pt x="123" y="29"/>
                    <a:pt x="126" y="27"/>
                  </a:cubicBezTo>
                  <a:cubicBezTo>
                    <a:pt x="129" y="25"/>
                    <a:pt x="132" y="22"/>
                    <a:pt x="135" y="20"/>
                  </a:cubicBezTo>
                  <a:cubicBezTo>
                    <a:pt x="137" y="18"/>
                    <a:pt x="140" y="17"/>
                    <a:pt x="142" y="16"/>
                  </a:cubicBezTo>
                  <a:cubicBezTo>
                    <a:pt x="150" y="10"/>
                    <a:pt x="154" y="7"/>
                    <a:pt x="154" y="7"/>
                  </a:cubicBezTo>
                  <a:cubicBezTo>
                    <a:pt x="165" y="0"/>
                    <a:pt x="178" y="3"/>
                    <a:pt x="185" y="13"/>
                  </a:cubicBezTo>
                  <a:cubicBezTo>
                    <a:pt x="192" y="23"/>
                    <a:pt x="189" y="37"/>
                    <a:pt x="179" y="44"/>
                  </a:cubicBezTo>
                  <a:cubicBezTo>
                    <a:pt x="179" y="44"/>
                    <a:pt x="178" y="44"/>
                    <a:pt x="177" y="45"/>
                  </a:cubicBezTo>
                  <a:close/>
                </a:path>
              </a:pathLst>
            </a:custGeom>
            <a:solidFill>
              <a:schemeClr val="bg1">
                <a:lumMod val="6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31" name="iṣľïdé"/>
            <p:cNvSpPr/>
            <p:nvPr/>
          </p:nvSpPr>
          <p:spPr bwMode="auto">
            <a:xfrm>
              <a:off x="5683598" y="4466622"/>
              <a:ext cx="138989" cy="133917"/>
            </a:xfrm>
            <a:custGeom>
              <a:avLst/>
              <a:gdLst>
                <a:gd name="T0" fmla="*/ 0 w 137"/>
                <a:gd name="T1" fmla="*/ 0 h 132"/>
                <a:gd name="T2" fmla="*/ 137 w 137"/>
                <a:gd name="T3" fmla="*/ 28 h 132"/>
                <a:gd name="T4" fmla="*/ 44 w 137"/>
                <a:gd name="T5" fmla="*/ 132 h 132"/>
                <a:gd name="T6" fmla="*/ 0 w 137"/>
                <a:gd name="T7" fmla="*/ 0 h 132"/>
              </a:gdLst>
              <a:ahLst/>
              <a:cxnLst>
                <a:cxn ang="0">
                  <a:pos x="T0" y="T1"/>
                </a:cxn>
                <a:cxn ang="0">
                  <a:pos x="T2" y="T3"/>
                </a:cxn>
                <a:cxn ang="0">
                  <a:pos x="T4" y="T5"/>
                </a:cxn>
                <a:cxn ang="0">
                  <a:pos x="T6" y="T7"/>
                </a:cxn>
              </a:cxnLst>
              <a:rect l="0" t="0" r="r" b="b"/>
              <a:pathLst>
                <a:path w="137" h="132">
                  <a:moveTo>
                    <a:pt x="0" y="0"/>
                  </a:moveTo>
                  <a:lnTo>
                    <a:pt x="137" y="28"/>
                  </a:lnTo>
                  <a:lnTo>
                    <a:pt x="44" y="132"/>
                  </a:lnTo>
                  <a:lnTo>
                    <a:pt x="0" y="0"/>
                  </a:lnTo>
                  <a:close/>
                </a:path>
              </a:pathLst>
            </a:custGeom>
            <a:solidFill>
              <a:schemeClr val="bg1">
                <a:lumMod val="6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32" name="iṩľîḑê"/>
            <p:cNvSpPr/>
            <p:nvPr/>
          </p:nvSpPr>
          <p:spPr bwMode="auto">
            <a:xfrm>
              <a:off x="6783337" y="3271517"/>
              <a:ext cx="211021" cy="656396"/>
            </a:xfrm>
            <a:custGeom>
              <a:avLst/>
              <a:gdLst>
                <a:gd name="T0" fmla="*/ 74 w 266"/>
                <a:gd name="T1" fmla="*/ 17 h 831"/>
                <a:gd name="T2" fmla="*/ 81 w 266"/>
                <a:gd name="T3" fmla="*/ 24 h 831"/>
                <a:gd name="T4" fmla="*/ 88 w 266"/>
                <a:gd name="T5" fmla="*/ 33 h 831"/>
                <a:gd name="T6" fmla="*/ 93 w 266"/>
                <a:gd name="T7" fmla="*/ 39 h 831"/>
                <a:gd name="T8" fmla="*/ 99 w 266"/>
                <a:gd name="T9" fmla="*/ 45 h 831"/>
                <a:gd name="T10" fmla="*/ 112 w 266"/>
                <a:gd name="T11" fmla="*/ 62 h 831"/>
                <a:gd name="T12" fmla="*/ 127 w 266"/>
                <a:gd name="T13" fmla="*/ 81 h 831"/>
                <a:gd name="T14" fmla="*/ 143 w 266"/>
                <a:gd name="T15" fmla="*/ 103 h 831"/>
                <a:gd name="T16" fmla="*/ 159 w 266"/>
                <a:gd name="T17" fmla="*/ 128 h 831"/>
                <a:gd name="T18" fmla="*/ 192 w 266"/>
                <a:gd name="T19" fmla="*/ 187 h 831"/>
                <a:gd name="T20" fmla="*/ 222 w 266"/>
                <a:gd name="T21" fmla="*/ 256 h 831"/>
                <a:gd name="T22" fmla="*/ 245 w 266"/>
                <a:gd name="T23" fmla="*/ 332 h 831"/>
                <a:gd name="T24" fmla="*/ 260 w 266"/>
                <a:gd name="T25" fmla="*/ 413 h 831"/>
                <a:gd name="T26" fmla="*/ 266 w 266"/>
                <a:gd name="T27" fmla="*/ 494 h 831"/>
                <a:gd name="T28" fmla="*/ 262 w 266"/>
                <a:gd name="T29" fmla="*/ 573 h 831"/>
                <a:gd name="T30" fmla="*/ 257 w 266"/>
                <a:gd name="T31" fmla="*/ 610 h 831"/>
                <a:gd name="T32" fmla="*/ 251 w 266"/>
                <a:gd name="T33" fmla="*/ 645 h 831"/>
                <a:gd name="T34" fmla="*/ 247 w 266"/>
                <a:gd name="T35" fmla="*/ 662 h 831"/>
                <a:gd name="T36" fmla="*/ 243 w 266"/>
                <a:gd name="T37" fmla="*/ 678 h 831"/>
                <a:gd name="T38" fmla="*/ 234 w 266"/>
                <a:gd name="T39" fmla="*/ 708 h 831"/>
                <a:gd name="T40" fmla="*/ 215 w 266"/>
                <a:gd name="T41" fmla="*/ 760 h 831"/>
                <a:gd name="T42" fmla="*/ 206 w 266"/>
                <a:gd name="T43" fmla="*/ 781 h 831"/>
                <a:gd name="T44" fmla="*/ 198 w 266"/>
                <a:gd name="T45" fmla="*/ 799 h 831"/>
                <a:gd name="T46" fmla="*/ 194 w 266"/>
                <a:gd name="T47" fmla="*/ 806 h 831"/>
                <a:gd name="T48" fmla="*/ 191 w 266"/>
                <a:gd name="T49" fmla="*/ 813 h 831"/>
                <a:gd name="T50" fmla="*/ 186 w 266"/>
                <a:gd name="T51" fmla="*/ 823 h 831"/>
                <a:gd name="T52" fmla="*/ 181 w 266"/>
                <a:gd name="T53" fmla="*/ 831 h 831"/>
                <a:gd name="T54" fmla="*/ 185 w 266"/>
                <a:gd name="T55" fmla="*/ 822 h 831"/>
                <a:gd name="T56" fmla="*/ 189 w 266"/>
                <a:gd name="T57" fmla="*/ 812 h 831"/>
                <a:gd name="T58" fmla="*/ 192 w 266"/>
                <a:gd name="T59" fmla="*/ 805 h 831"/>
                <a:gd name="T60" fmla="*/ 195 w 266"/>
                <a:gd name="T61" fmla="*/ 797 h 831"/>
                <a:gd name="T62" fmla="*/ 201 w 266"/>
                <a:gd name="T63" fmla="*/ 779 h 831"/>
                <a:gd name="T64" fmla="*/ 208 w 266"/>
                <a:gd name="T65" fmla="*/ 758 h 831"/>
                <a:gd name="T66" fmla="*/ 222 w 266"/>
                <a:gd name="T67" fmla="*/ 705 h 831"/>
                <a:gd name="T68" fmla="*/ 228 w 266"/>
                <a:gd name="T69" fmla="*/ 675 h 831"/>
                <a:gd name="T70" fmla="*/ 230 w 266"/>
                <a:gd name="T71" fmla="*/ 659 h 831"/>
                <a:gd name="T72" fmla="*/ 232 w 266"/>
                <a:gd name="T73" fmla="*/ 642 h 831"/>
                <a:gd name="T74" fmla="*/ 235 w 266"/>
                <a:gd name="T75" fmla="*/ 608 h 831"/>
                <a:gd name="T76" fmla="*/ 237 w 266"/>
                <a:gd name="T77" fmla="*/ 572 h 831"/>
                <a:gd name="T78" fmla="*/ 233 w 266"/>
                <a:gd name="T79" fmla="*/ 496 h 831"/>
                <a:gd name="T80" fmla="*/ 221 w 266"/>
                <a:gd name="T81" fmla="*/ 420 h 831"/>
                <a:gd name="T82" fmla="*/ 200 w 266"/>
                <a:gd name="T83" fmla="*/ 346 h 831"/>
                <a:gd name="T84" fmla="*/ 172 w 266"/>
                <a:gd name="T85" fmla="*/ 277 h 831"/>
                <a:gd name="T86" fmla="*/ 138 w 266"/>
                <a:gd name="T87" fmla="*/ 217 h 831"/>
                <a:gd name="T88" fmla="*/ 104 w 266"/>
                <a:gd name="T89" fmla="*/ 166 h 831"/>
                <a:gd name="T90" fmla="*/ 87 w 266"/>
                <a:gd name="T91" fmla="*/ 145 h 831"/>
                <a:gd name="T92" fmla="*/ 71 w 266"/>
                <a:gd name="T93" fmla="*/ 126 h 831"/>
                <a:gd name="T94" fmla="*/ 56 w 266"/>
                <a:gd name="T95" fmla="*/ 110 h 831"/>
                <a:gd name="T96" fmla="*/ 43 w 266"/>
                <a:gd name="T97" fmla="*/ 98 h 831"/>
                <a:gd name="T98" fmla="*/ 38 w 266"/>
                <a:gd name="T99" fmla="*/ 92 h 831"/>
                <a:gd name="T100" fmla="*/ 33 w 266"/>
                <a:gd name="T101" fmla="*/ 88 h 831"/>
                <a:gd name="T102" fmla="*/ 24 w 266"/>
                <a:gd name="T103" fmla="*/ 80 h 831"/>
                <a:gd name="T104" fmla="*/ 17 w 266"/>
                <a:gd name="T105" fmla="*/ 73 h 831"/>
                <a:gd name="T106" fmla="*/ 15 w 266"/>
                <a:gd name="T107" fmla="*/ 17 h 831"/>
                <a:gd name="T108" fmla="*/ 72 w 266"/>
                <a:gd name="T109" fmla="*/ 15 h 831"/>
                <a:gd name="T110" fmla="*/ 74 w 266"/>
                <a:gd name="T111" fmla="*/ 1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6" h="831">
                  <a:moveTo>
                    <a:pt x="74" y="17"/>
                  </a:moveTo>
                  <a:cubicBezTo>
                    <a:pt x="74" y="17"/>
                    <a:pt x="76" y="20"/>
                    <a:pt x="81" y="24"/>
                  </a:cubicBezTo>
                  <a:cubicBezTo>
                    <a:pt x="83" y="27"/>
                    <a:pt x="85" y="30"/>
                    <a:pt x="88" y="33"/>
                  </a:cubicBezTo>
                  <a:cubicBezTo>
                    <a:pt x="90" y="35"/>
                    <a:pt x="91" y="36"/>
                    <a:pt x="93" y="39"/>
                  </a:cubicBezTo>
                  <a:cubicBezTo>
                    <a:pt x="95" y="41"/>
                    <a:pt x="97" y="43"/>
                    <a:pt x="99" y="45"/>
                  </a:cubicBezTo>
                  <a:cubicBezTo>
                    <a:pt x="103" y="50"/>
                    <a:pt x="108" y="56"/>
                    <a:pt x="112" y="62"/>
                  </a:cubicBezTo>
                  <a:cubicBezTo>
                    <a:pt x="117" y="67"/>
                    <a:pt x="122" y="74"/>
                    <a:pt x="127" y="81"/>
                  </a:cubicBezTo>
                  <a:cubicBezTo>
                    <a:pt x="132" y="88"/>
                    <a:pt x="137" y="95"/>
                    <a:pt x="143" y="103"/>
                  </a:cubicBezTo>
                  <a:cubicBezTo>
                    <a:pt x="148" y="111"/>
                    <a:pt x="153" y="119"/>
                    <a:pt x="159" y="128"/>
                  </a:cubicBezTo>
                  <a:cubicBezTo>
                    <a:pt x="170" y="146"/>
                    <a:pt x="181" y="166"/>
                    <a:pt x="192" y="187"/>
                  </a:cubicBezTo>
                  <a:cubicBezTo>
                    <a:pt x="203" y="208"/>
                    <a:pt x="213" y="232"/>
                    <a:pt x="222" y="256"/>
                  </a:cubicBezTo>
                  <a:cubicBezTo>
                    <a:pt x="231" y="280"/>
                    <a:pt x="239" y="306"/>
                    <a:pt x="245" y="332"/>
                  </a:cubicBezTo>
                  <a:cubicBezTo>
                    <a:pt x="252" y="359"/>
                    <a:pt x="257" y="386"/>
                    <a:pt x="260" y="413"/>
                  </a:cubicBezTo>
                  <a:cubicBezTo>
                    <a:pt x="264" y="440"/>
                    <a:pt x="265" y="468"/>
                    <a:pt x="266" y="494"/>
                  </a:cubicBezTo>
                  <a:cubicBezTo>
                    <a:pt x="266" y="521"/>
                    <a:pt x="265" y="548"/>
                    <a:pt x="262" y="573"/>
                  </a:cubicBezTo>
                  <a:cubicBezTo>
                    <a:pt x="261" y="586"/>
                    <a:pt x="259" y="598"/>
                    <a:pt x="257" y="610"/>
                  </a:cubicBezTo>
                  <a:cubicBezTo>
                    <a:pt x="255" y="622"/>
                    <a:pt x="253" y="634"/>
                    <a:pt x="251" y="645"/>
                  </a:cubicBezTo>
                  <a:cubicBezTo>
                    <a:pt x="249" y="651"/>
                    <a:pt x="248" y="657"/>
                    <a:pt x="247" y="662"/>
                  </a:cubicBezTo>
                  <a:cubicBezTo>
                    <a:pt x="245" y="668"/>
                    <a:pt x="244" y="673"/>
                    <a:pt x="243" y="678"/>
                  </a:cubicBezTo>
                  <a:cubicBezTo>
                    <a:pt x="240" y="689"/>
                    <a:pt x="237" y="699"/>
                    <a:pt x="234" y="708"/>
                  </a:cubicBezTo>
                  <a:cubicBezTo>
                    <a:pt x="228" y="728"/>
                    <a:pt x="221" y="745"/>
                    <a:pt x="215" y="760"/>
                  </a:cubicBezTo>
                  <a:cubicBezTo>
                    <a:pt x="212" y="768"/>
                    <a:pt x="209" y="775"/>
                    <a:pt x="206" y="781"/>
                  </a:cubicBezTo>
                  <a:cubicBezTo>
                    <a:pt x="203" y="788"/>
                    <a:pt x="200" y="793"/>
                    <a:pt x="198" y="799"/>
                  </a:cubicBezTo>
                  <a:cubicBezTo>
                    <a:pt x="197" y="801"/>
                    <a:pt x="195" y="804"/>
                    <a:pt x="194" y="806"/>
                  </a:cubicBezTo>
                  <a:cubicBezTo>
                    <a:pt x="193" y="808"/>
                    <a:pt x="192" y="811"/>
                    <a:pt x="191" y="813"/>
                  </a:cubicBezTo>
                  <a:cubicBezTo>
                    <a:pt x="189" y="817"/>
                    <a:pt x="187" y="820"/>
                    <a:pt x="186" y="823"/>
                  </a:cubicBezTo>
                  <a:cubicBezTo>
                    <a:pt x="183" y="828"/>
                    <a:pt x="181" y="831"/>
                    <a:pt x="181" y="831"/>
                  </a:cubicBezTo>
                  <a:cubicBezTo>
                    <a:pt x="181" y="831"/>
                    <a:pt x="182" y="828"/>
                    <a:pt x="185" y="822"/>
                  </a:cubicBezTo>
                  <a:cubicBezTo>
                    <a:pt x="186" y="820"/>
                    <a:pt x="187" y="816"/>
                    <a:pt x="189" y="812"/>
                  </a:cubicBezTo>
                  <a:cubicBezTo>
                    <a:pt x="190" y="810"/>
                    <a:pt x="191" y="808"/>
                    <a:pt x="192" y="805"/>
                  </a:cubicBezTo>
                  <a:cubicBezTo>
                    <a:pt x="193" y="803"/>
                    <a:pt x="194" y="800"/>
                    <a:pt x="195" y="797"/>
                  </a:cubicBezTo>
                  <a:cubicBezTo>
                    <a:pt x="197" y="792"/>
                    <a:pt x="199" y="786"/>
                    <a:pt x="201" y="779"/>
                  </a:cubicBezTo>
                  <a:cubicBezTo>
                    <a:pt x="203" y="773"/>
                    <a:pt x="206" y="765"/>
                    <a:pt x="208" y="758"/>
                  </a:cubicBezTo>
                  <a:cubicBezTo>
                    <a:pt x="213" y="742"/>
                    <a:pt x="218" y="725"/>
                    <a:pt x="222" y="705"/>
                  </a:cubicBezTo>
                  <a:cubicBezTo>
                    <a:pt x="224" y="696"/>
                    <a:pt x="226" y="685"/>
                    <a:pt x="228" y="675"/>
                  </a:cubicBezTo>
                  <a:cubicBezTo>
                    <a:pt x="229" y="670"/>
                    <a:pt x="229" y="664"/>
                    <a:pt x="230" y="659"/>
                  </a:cubicBezTo>
                  <a:cubicBezTo>
                    <a:pt x="231" y="653"/>
                    <a:pt x="232" y="648"/>
                    <a:pt x="232" y="642"/>
                  </a:cubicBezTo>
                  <a:cubicBezTo>
                    <a:pt x="233" y="631"/>
                    <a:pt x="235" y="620"/>
                    <a:pt x="235" y="608"/>
                  </a:cubicBezTo>
                  <a:cubicBezTo>
                    <a:pt x="236" y="596"/>
                    <a:pt x="237" y="584"/>
                    <a:pt x="237" y="572"/>
                  </a:cubicBezTo>
                  <a:cubicBezTo>
                    <a:pt x="237" y="547"/>
                    <a:pt x="236" y="522"/>
                    <a:pt x="233" y="496"/>
                  </a:cubicBezTo>
                  <a:cubicBezTo>
                    <a:pt x="231" y="471"/>
                    <a:pt x="227" y="445"/>
                    <a:pt x="221" y="420"/>
                  </a:cubicBezTo>
                  <a:cubicBezTo>
                    <a:pt x="215" y="395"/>
                    <a:pt x="208" y="370"/>
                    <a:pt x="200" y="346"/>
                  </a:cubicBezTo>
                  <a:cubicBezTo>
                    <a:pt x="191" y="322"/>
                    <a:pt x="182" y="299"/>
                    <a:pt x="172" y="277"/>
                  </a:cubicBezTo>
                  <a:cubicBezTo>
                    <a:pt x="161" y="256"/>
                    <a:pt x="150" y="235"/>
                    <a:pt x="138" y="217"/>
                  </a:cubicBezTo>
                  <a:cubicBezTo>
                    <a:pt x="127" y="198"/>
                    <a:pt x="115" y="181"/>
                    <a:pt x="104" y="166"/>
                  </a:cubicBezTo>
                  <a:cubicBezTo>
                    <a:pt x="98" y="159"/>
                    <a:pt x="92" y="151"/>
                    <a:pt x="87" y="145"/>
                  </a:cubicBezTo>
                  <a:cubicBezTo>
                    <a:pt x="81" y="138"/>
                    <a:pt x="76" y="132"/>
                    <a:pt x="71" y="126"/>
                  </a:cubicBezTo>
                  <a:cubicBezTo>
                    <a:pt x="65" y="120"/>
                    <a:pt x="60" y="115"/>
                    <a:pt x="56" y="110"/>
                  </a:cubicBezTo>
                  <a:cubicBezTo>
                    <a:pt x="51" y="106"/>
                    <a:pt x="47" y="102"/>
                    <a:pt x="43" y="98"/>
                  </a:cubicBezTo>
                  <a:cubicBezTo>
                    <a:pt x="42" y="96"/>
                    <a:pt x="40" y="94"/>
                    <a:pt x="38" y="92"/>
                  </a:cubicBezTo>
                  <a:cubicBezTo>
                    <a:pt x="36" y="91"/>
                    <a:pt x="34" y="89"/>
                    <a:pt x="33" y="88"/>
                  </a:cubicBezTo>
                  <a:cubicBezTo>
                    <a:pt x="30" y="84"/>
                    <a:pt x="27" y="82"/>
                    <a:pt x="24" y="80"/>
                  </a:cubicBezTo>
                  <a:cubicBezTo>
                    <a:pt x="20" y="75"/>
                    <a:pt x="17" y="73"/>
                    <a:pt x="17" y="73"/>
                  </a:cubicBezTo>
                  <a:cubicBezTo>
                    <a:pt x="1" y="58"/>
                    <a:pt x="0" y="33"/>
                    <a:pt x="15" y="17"/>
                  </a:cubicBezTo>
                  <a:cubicBezTo>
                    <a:pt x="30" y="1"/>
                    <a:pt x="55" y="0"/>
                    <a:pt x="72" y="15"/>
                  </a:cubicBezTo>
                  <a:cubicBezTo>
                    <a:pt x="72" y="15"/>
                    <a:pt x="73" y="16"/>
                    <a:pt x="74" y="17"/>
                  </a:cubicBezTo>
                  <a:close/>
                </a:path>
              </a:pathLst>
            </a:custGeom>
            <a:solidFill>
              <a:schemeClr val="bg1">
                <a:lumMod val="65000"/>
              </a:schemeClr>
            </a:solidFill>
            <a:ln>
              <a:noFill/>
            </a:ln>
          </p:spPr>
          <p:txBody>
            <a:bodyPr vert="horz" wrap="square" lIns="121920" tIns="60960" rIns="121920" bIns="60960" numCol="1" anchor="t" anchorCtr="0" compatLnSpc="1">
              <a:normAutofit fontScale="92500" lnSpcReduction="20000"/>
            </a:bodyPr>
            <a:lstStyle/>
            <a:p>
              <a:pPr defTabSz="1219200"/>
              <a:endParaRPr lang="en-US" sz="4800">
                <a:solidFill>
                  <a:prstClr val="black"/>
                </a:solidFill>
                <a:cs typeface="+mn-ea"/>
                <a:sym typeface="+mn-lt"/>
              </a:endParaRPr>
            </a:p>
          </p:txBody>
        </p:sp>
        <p:sp>
          <p:nvSpPr>
            <p:cNvPr id="33" name="îṥḻíde"/>
            <p:cNvSpPr/>
            <p:nvPr/>
          </p:nvSpPr>
          <p:spPr bwMode="auto">
            <a:xfrm>
              <a:off x="6680871" y="3209631"/>
              <a:ext cx="235368" cy="217108"/>
            </a:xfrm>
            <a:custGeom>
              <a:avLst/>
              <a:gdLst>
                <a:gd name="T0" fmla="*/ 93 w 232"/>
                <a:gd name="T1" fmla="*/ 214 h 214"/>
                <a:gd name="T2" fmla="*/ 0 w 232"/>
                <a:gd name="T3" fmla="*/ 0 h 214"/>
                <a:gd name="T4" fmla="*/ 232 w 232"/>
                <a:gd name="T5" fmla="*/ 27 h 214"/>
                <a:gd name="T6" fmla="*/ 93 w 232"/>
                <a:gd name="T7" fmla="*/ 214 h 214"/>
              </a:gdLst>
              <a:ahLst/>
              <a:cxnLst>
                <a:cxn ang="0">
                  <a:pos x="T0" y="T1"/>
                </a:cxn>
                <a:cxn ang="0">
                  <a:pos x="T2" y="T3"/>
                </a:cxn>
                <a:cxn ang="0">
                  <a:pos x="T4" y="T5"/>
                </a:cxn>
                <a:cxn ang="0">
                  <a:pos x="T6" y="T7"/>
                </a:cxn>
              </a:cxnLst>
              <a:rect l="0" t="0" r="r" b="b"/>
              <a:pathLst>
                <a:path w="232" h="214">
                  <a:moveTo>
                    <a:pt x="93" y="214"/>
                  </a:moveTo>
                  <a:lnTo>
                    <a:pt x="0" y="0"/>
                  </a:lnTo>
                  <a:lnTo>
                    <a:pt x="232" y="27"/>
                  </a:lnTo>
                  <a:lnTo>
                    <a:pt x="93" y="214"/>
                  </a:lnTo>
                  <a:close/>
                </a:path>
              </a:pathLst>
            </a:custGeom>
            <a:solidFill>
              <a:schemeClr val="bg1">
                <a:lumMod val="6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34" name="ïṩľíḍe"/>
            <p:cNvSpPr/>
            <p:nvPr/>
          </p:nvSpPr>
          <p:spPr bwMode="auto">
            <a:xfrm>
              <a:off x="4682266" y="2541062"/>
              <a:ext cx="253630" cy="550885"/>
            </a:xfrm>
            <a:custGeom>
              <a:avLst/>
              <a:gdLst>
                <a:gd name="T0" fmla="*/ 300 w 320"/>
                <a:gd name="T1" fmla="*/ 65 h 698"/>
                <a:gd name="T2" fmla="*/ 293 w 320"/>
                <a:gd name="T3" fmla="*/ 69 h 698"/>
                <a:gd name="T4" fmla="*/ 284 w 320"/>
                <a:gd name="T5" fmla="*/ 75 h 698"/>
                <a:gd name="T6" fmla="*/ 279 w 320"/>
                <a:gd name="T7" fmla="*/ 78 h 698"/>
                <a:gd name="T8" fmla="*/ 273 w 320"/>
                <a:gd name="T9" fmla="*/ 82 h 698"/>
                <a:gd name="T10" fmla="*/ 260 w 320"/>
                <a:gd name="T11" fmla="*/ 91 h 698"/>
                <a:gd name="T12" fmla="*/ 244 w 320"/>
                <a:gd name="T13" fmla="*/ 102 h 698"/>
                <a:gd name="T14" fmla="*/ 227 w 320"/>
                <a:gd name="T15" fmla="*/ 115 h 698"/>
                <a:gd name="T16" fmla="*/ 208 w 320"/>
                <a:gd name="T17" fmla="*/ 131 h 698"/>
                <a:gd name="T18" fmla="*/ 169 w 320"/>
                <a:gd name="T19" fmla="*/ 169 h 698"/>
                <a:gd name="T20" fmla="*/ 130 w 320"/>
                <a:gd name="T21" fmla="*/ 216 h 698"/>
                <a:gd name="T22" fmla="*/ 93 w 320"/>
                <a:gd name="T23" fmla="*/ 271 h 698"/>
                <a:gd name="T24" fmla="*/ 62 w 320"/>
                <a:gd name="T25" fmla="*/ 332 h 698"/>
                <a:gd name="T26" fmla="*/ 39 w 320"/>
                <a:gd name="T27" fmla="*/ 397 h 698"/>
                <a:gd name="T28" fmla="*/ 23 w 320"/>
                <a:gd name="T29" fmla="*/ 462 h 698"/>
                <a:gd name="T30" fmla="*/ 19 w 320"/>
                <a:gd name="T31" fmla="*/ 494 h 698"/>
                <a:gd name="T32" fmla="*/ 16 w 320"/>
                <a:gd name="T33" fmla="*/ 525 h 698"/>
                <a:gd name="T34" fmla="*/ 15 w 320"/>
                <a:gd name="T35" fmla="*/ 554 h 698"/>
                <a:gd name="T36" fmla="*/ 15 w 320"/>
                <a:gd name="T37" fmla="*/ 582 h 698"/>
                <a:gd name="T38" fmla="*/ 18 w 320"/>
                <a:gd name="T39" fmla="*/ 630 h 698"/>
                <a:gd name="T40" fmla="*/ 21 w 320"/>
                <a:gd name="T41" fmla="*/ 649 h 698"/>
                <a:gd name="T42" fmla="*/ 24 w 320"/>
                <a:gd name="T43" fmla="*/ 666 h 698"/>
                <a:gd name="T44" fmla="*/ 25 w 320"/>
                <a:gd name="T45" fmla="*/ 674 h 698"/>
                <a:gd name="T46" fmla="*/ 26 w 320"/>
                <a:gd name="T47" fmla="*/ 680 h 698"/>
                <a:gd name="T48" fmla="*/ 29 w 320"/>
                <a:gd name="T49" fmla="*/ 690 h 698"/>
                <a:gd name="T50" fmla="*/ 30 w 320"/>
                <a:gd name="T51" fmla="*/ 698 h 698"/>
                <a:gd name="T52" fmla="*/ 28 w 320"/>
                <a:gd name="T53" fmla="*/ 690 h 698"/>
                <a:gd name="T54" fmla="*/ 25 w 320"/>
                <a:gd name="T55" fmla="*/ 680 h 698"/>
                <a:gd name="T56" fmla="*/ 23 w 320"/>
                <a:gd name="T57" fmla="*/ 674 h 698"/>
                <a:gd name="T58" fmla="*/ 21 w 320"/>
                <a:gd name="T59" fmla="*/ 667 h 698"/>
                <a:gd name="T60" fmla="*/ 17 w 320"/>
                <a:gd name="T61" fmla="*/ 650 h 698"/>
                <a:gd name="T62" fmla="*/ 12 w 320"/>
                <a:gd name="T63" fmla="*/ 630 h 698"/>
                <a:gd name="T64" fmla="*/ 5 w 320"/>
                <a:gd name="T65" fmla="*/ 582 h 698"/>
                <a:gd name="T66" fmla="*/ 2 w 320"/>
                <a:gd name="T67" fmla="*/ 554 h 698"/>
                <a:gd name="T68" fmla="*/ 1 w 320"/>
                <a:gd name="T69" fmla="*/ 524 h 698"/>
                <a:gd name="T70" fmla="*/ 1 w 320"/>
                <a:gd name="T71" fmla="*/ 493 h 698"/>
                <a:gd name="T72" fmla="*/ 3 w 320"/>
                <a:gd name="T73" fmla="*/ 460 h 698"/>
                <a:gd name="T74" fmla="*/ 13 w 320"/>
                <a:gd name="T75" fmla="*/ 391 h 698"/>
                <a:gd name="T76" fmla="*/ 32 w 320"/>
                <a:gd name="T77" fmla="*/ 321 h 698"/>
                <a:gd name="T78" fmla="*/ 59 w 320"/>
                <a:gd name="T79" fmla="*/ 253 h 698"/>
                <a:gd name="T80" fmla="*/ 93 w 320"/>
                <a:gd name="T81" fmla="*/ 191 h 698"/>
                <a:gd name="T82" fmla="*/ 131 w 320"/>
                <a:gd name="T83" fmla="*/ 137 h 698"/>
                <a:gd name="T84" fmla="*/ 170 w 320"/>
                <a:gd name="T85" fmla="*/ 91 h 698"/>
                <a:gd name="T86" fmla="*/ 189 w 320"/>
                <a:gd name="T87" fmla="*/ 72 h 698"/>
                <a:gd name="T88" fmla="*/ 207 w 320"/>
                <a:gd name="T89" fmla="*/ 56 h 698"/>
                <a:gd name="T90" fmla="*/ 223 w 320"/>
                <a:gd name="T91" fmla="*/ 42 h 698"/>
                <a:gd name="T92" fmla="*/ 237 w 320"/>
                <a:gd name="T93" fmla="*/ 31 h 698"/>
                <a:gd name="T94" fmla="*/ 244 w 320"/>
                <a:gd name="T95" fmla="*/ 26 h 698"/>
                <a:gd name="T96" fmla="*/ 249 w 320"/>
                <a:gd name="T97" fmla="*/ 22 h 698"/>
                <a:gd name="T98" fmla="*/ 257 w 320"/>
                <a:gd name="T99" fmla="*/ 16 h 698"/>
                <a:gd name="T100" fmla="*/ 264 w 320"/>
                <a:gd name="T101" fmla="*/ 11 h 698"/>
                <a:gd name="T102" fmla="*/ 310 w 320"/>
                <a:gd name="T103" fmla="*/ 18 h 698"/>
                <a:gd name="T104" fmla="*/ 302 w 320"/>
                <a:gd name="T105" fmla="*/ 63 h 698"/>
                <a:gd name="T106" fmla="*/ 300 w 320"/>
                <a:gd name="T107" fmla="*/ 65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0" h="698">
                  <a:moveTo>
                    <a:pt x="300" y="65"/>
                  </a:moveTo>
                  <a:cubicBezTo>
                    <a:pt x="300" y="65"/>
                    <a:pt x="298" y="67"/>
                    <a:pt x="293" y="69"/>
                  </a:cubicBezTo>
                  <a:cubicBezTo>
                    <a:pt x="290" y="71"/>
                    <a:pt x="288" y="73"/>
                    <a:pt x="284" y="75"/>
                  </a:cubicBezTo>
                  <a:cubicBezTo>
                    <a:pt x="282" y="76"/>
                    <a:pt x="280" y="77"/>
                    <a:pt x="279" y="78"/>
                  </a:cubicBezTo>
                  <a:cubicBezTo>
                    <a:pt x="277" y="79"/>
                    <a:pt x="275" y="80"/>
                    <a:pt x="273" y="82"/>
                  </a:cubicBezTo>
                  <a:cubicBezTo>
                    <a:pt x="269" y="84"/>
                    <a:pt x="265" y="87"/>
                    <a:pt x="260" y="91"/>
                  </a:cubicBezTo>
                  <a:cubicBezTo>
                    <a:pt x="255" y="94"/>
                    <a:pt x="250" y="98"/>
                    <a:pt x="244" y="102"/>
                  </a:cubicBezTo>
                  <a:cubicBezTo>
                    <a:pt x="239" y="106"/>
                    <a:pt x="233" y="110"/>
                    <a:pt x="227" y="115"/>
                  </a:cubicBezTo>
                  <a:cubicBezTo>
                    <a:pt x="221" y="120"/>
                    <a:pt x="215" y="125"/>
                    <a:pt x="208" y="131"/>
                  </a:cubicBezTo>
                  <a:cubicBezTo>
                    <a:pt x="196" y="142"/>
                    <a:pt x="182" y="155"/>
                    <a:pt x="169" y="169"/>
                  </a:cubicBezTo>
                  <a:cubicBezTo>
                    <a:pt x="156" y="183"/>
                    <a:pt x="143" y="199"/>
                    <a:pt x="130" y="216"/>
                  </a:cubicBezTo>
                  <a:cubicBezTo>
                    <a:pt x="117" y="233"/>
                    <a:pt x="105" y="252"/>
                    <a:pt x="93" y="271"/>
                  </a:cubicBezTo>
                  <a:cubicBezTo>
                    <a:pt x="82" y="291"/>
                    <a:pt x="72" y="311"/>
                    <a:pt x="62" y="332"/>
                  </a:cubicBezTo>
                  <a:cubicBezTo>
                    <a:pt x="53" y="353"/>
                    <a:pt x="45" y="375"/>
                    <a:pt x="39" y="397"/>
                  </a:cubicBezTo>
                  <a:cubicBezTo>
                    <a:pt x="32" y="419"/>
                    <a:pt x="27" y="441"/>
                    <a:pt x="23" y="462"/>
                  </a:cubicBezTo>
                  <a:cubicBezTo>
                    <a:pt x="22" y="473"/>
                    <a:pt x="20" y="484"/>
                    <a:pt x="19" y="494"/>
                  </a:cubicBezTo>
                  <a:cubicBezTo>
                    <a:pt x="17" y="505"/>
                    <a:pt x="17" y="515"/>
                    <a:pt x="16" y="525"/>
                  </a:cubicBezTo>
                  <a:cubicBezTo>
                    <a:pt x="15" y="535"/>
                    <a:pt x="15" y="545"/>
                    <a:pt x="15" y="554"/>
                  </a:cubicBezTo>
                  <a:cubicBezTo>
                    <a:pt x="15" y="564"/>
                    <a:pt x="14" y="573"/>
                    <a:pt x="15" y="582"/>
                  </a:cubicBezTo>
                  <a:cubicBezTo>
                    <a:pt x="15" y="599"/>
                    <a:pt x="17" y="615"/>
                    <a:pt x="18" y="630"/>
                  </a:cubicBezTo>
                  <a:cubicBezTo>
                    <a:pt x="19" y="637"/>
                    <a:pt x="20" y="643"/>
                    <a:pt x="21" y="649"/>
                  </a:cubicBezTo>
                  <a:cubicBezTo>
                    <a:pt x="22" y="656"/>
                    <a:pt x="23" y="661"/>
                    <a:pt x="24" y="666"/>
                  </a:cubicBezTo>
                  <a:cubicBezTo>
                    <a:pt x="24" y="669"/>
                    <a:pt x="25" y="671"/>
                    <a:pt x="25" y="674"/>
                  </a:cubicBezTo>
                  <a:cubicBezTo>
                    <a:pt x="26" y="676"/>
                    <a:pt x="26" y="678"/>
                    <a:pt x="26" y="680"/>
                  </a:cubicBezTo>
                  <a:cubicBezTo>
                    <a:pt x="27" y="684"/>
                    <a:pt x="28" y="687"/>
                    <a:pt x="29" y="690"/>
                  </a:cubicBezTo>
                  <a:cubicBezTo>
                    <a:pt x="30" y="695"/>
                    <a:pt x="30" y="698"/>
                    <a:pt x="30" y="698"/>
                  </a:cubicBezTo>
                  <a:cubicBezTo>
                    <a:pt x="30" y="698"/>
                    <a:pt x="30" y="695"/>
                    <a:pt x="28" y="690"/>
                  </a:cubicBezTo>
                  <a:cubicBezTo>
                    <a:pt x="27" y="687"/>
                    <a:pt x="26" y="684"/>
                    <a:pt x="25" y="680"/>
                  </a:cubicBezTo>
                  <a:cubicBezTo>
                    <a:pt x="24" y="678"/>
                    <a:pt x="24" y="676"/>
                    <a:pt x="23" y="674"/>
                  </a:cubicBezTo>
                  <a:cubicBezTo>
                    <a:pt x="22" y="672"/>
                    <a:pt x="22" y="669"/>
                    <a:pt x="21" y="667"/>
                  </a:cubicBezTo>
                  <a:cubicBezTo>
                    <a:pt x="20" y="662"/>
                    <a:pt x="18" y="656"/>
                    <a:pt x="17" y="650"/>
                  </a:cubicBezTo>
                  <a:cubicBezTo>
                    <a:pt x="15" y="644"/>
                    <a:pt x="14" y="638"/>
                    <a:pt x="12" y="630"/>
                  </a:cubicBezTo>
                  <a:cubicBezTo>
                    <a:pt x="10" y="616"/>
                    <a:pt x="7" y="600"/>
                    <a:pt x="5" y="582"/>
                  </a:cubicBezTo>
                  <a:cubicBezTo>
                    <a:pt x="4" y="573"/>
                    <a:pt x="3" y="564"/>
                    <a:pt x="2" y="554"/>
                  </a:cubicBezTo>
                  <a:cubicBezTo>
                    <a:pt x="2" y="545"/>
                    <a:pt x="1" y="535"/>
                    <a:pt x="1" y="524"/>
                  </a:cubicBezTo>
                  <a:cubicBezTo>
                    <a:pt x="1" y="514"/>
                    <a:pt x="0" y="504"/>
                    <a:pt x="1" y="493"/>
                  </a:cubicBezTo>
                  <a:cubicBezTo>
                    <a:pt x="1" y="482"/>
                    <a:pt x="2" y="471"/>
                    <a:pt x="3" y="460"/>
                  </a:cubicBezTo>
                  <a:cubicBezTo>
                    <a:pt x="5" y="437"/>
                    <a:pt x="8" y="414"/>
                    <a:pt x="13" y="391"/>
                  </a:cubicBezTo>
                  <a:cubicBezTo>
                    <a:pt x="18" y="367"/>
                    <a:pt x="24" y="344"/>
                    <a:pt x="32" y="321"/>
                  </a:cubicBezTo>
                  <a:cubicBezTo>
                    <a:pt x="40" y="298"/>
                    <a:pt x="49" y="275"/>
                    <a:pt x="59" y="253"/>
                  </a:cubicBezTo>
                  <a:cubicBezTo>
                    <a:pt x="69" y="231"/>
                    <a:pt x="81" y="211"/>
                    <a:pt x="93" y="191"/>
                  </a:cubicBezTo>
                  <a:cubicBezTo>
                    <a:pt x="105" y="172"/>
                    <a:pt x="118" y="153"/>
                    <a:pt x="131" y="137"/>
                  </a:cubicBezTo>
                  <a:cubicBezTo>
                    <a:pt x="144" y="120"/>
                    <a:pt x="158" y="105"/>
                    <a:pt x="170" y="91"/>
                  </a:cubicBezTo>
                  <a:cubicBezTo>
                    <a:pt x="177" y="85"/>
                    <a:pt x="183" y="78"/>
                    <a:pt x="189" y="72"/>
                  </a:cubicBezTo>
                  <a:cubicBezTo>
                    <a:pt x="195" y="67"/>
                    <a:pt x="201" y="61"/>
                    <a:pt x="207" y="56"/>
                  </a:cubicBezTo>
                  <a:cubicBezTo>
                    <a:pt x="213" y="51"/>
                    <a:pt x="218" y="46"/>
                    <a:pt x="223" y="42"/>
                  </a:cubicBezTo>
                  <a:cubicBezTo>
                    <a:pt x="228" y="38"/>
                    <a:pt x="233" y="34"/>
                    <a:pt x="237" y="31"/>
                  </a:cubicBezTo>
                  <a:cubicBezTo>
                    <a:pt x="240" y="29"/>
                    <a:pt x="242" y="27"/>
                    <a:pt x="244" y="26"/>
                  </a:cubicBezTo>
                  <a:cubicBezTo>
                    <a:pt x="246" y="24"/>
                    <a:pt x="247" y="23"/>
                    <a:pt x="249" y="22"/>
                  </a:cubicBezTo>
                  <a:cubicBezTo>
                    <a:pt x="252" y="19"/>
                    <a:pt x="255" y="17"/>
                    <a:pt x="257" y="16"/>
                  </a:cubicBezTo>
                  <a:cubicBezTo>
                    <a:pt x="262" y="13"/>
                    <a:pt x="264" y="11"/>
                    <a:pt x="264" y="11"/>
                  </a:cubicBezTo>
                  <a:cubicBezTo>
                    <a:pt x="279" y="0"/>
                    <a:pt x="299" y="3"/>
                    <a:pt x="310" y="18"/>
                  </a:cubicBezTo>
                  <a:cubicBezTo>
                    <a:pt x="320" y="32"/>
                    <a:pt x="317" y="53"/>
                    <a:pt x="302" y="63"/>
                  </a:cubicBezTo>
                  <a:cubicBezTo>
                    <a:pt x="302" y="64"/>
                    <a:pt x="301" y="65"/>
                    <a:pt x="300" y="65"/>
                  </a:cubicBezTo>
                  <a:close/>
                </a:path>
              </a:pathLst>
            </a:custGeom>
            <a:solidFill>
              <a:schemeClr val="bg1">
                <a:lumMod val="65000"/>
              </a:schemeClr>
            </a:solidFill>
            <a:ln>
              <a:noFill/>
            </a:ln>
          </p:spPr>
          <p:txBody>
            <a:bodyPr vert="horz" wrap="square" lIns="121920" tIns="60960" rIns="121920" bIns="60960" numCol="1" anchor="t" anchorCtr="0" compatLnSpc="1">
              <a:normAutofit fontScale="72500" lnSpcReduction="20000"/>
            </a:bodyPr>
            <a:lstStyle/>
            <a:p>
              <a:pPr defTabSz="1219200"/>
              <a:endParaRPr lang="en-US" sz="4800">
                <a:solidFill>
                  <a:prstClr val="black"/>
                </a:solidFill>
                <a:cs typeface="+mn-ea"/>
                <a:sym typeface="+mn-lt"/>
              </a:endParaRPr>
            </a:p>
          </p:txBody>
        </p:sp>
        <p:sp>
          <p:nvSpPr>
            <p:cNvPr id="35" name="íṩľîḋè"/>
            <p:cNvSpPr/>
            <p:nvPr/>
          </p:nvSpPr>
          <p:spPr bwMode="auto">
            <a:xfrm>
              <a:off x="4841545" y="2499467"/>
              <a:ext cx="188700" cy="171455"/>
            </a:xfrm>
            <a:custGeom>
              <a:avLst/>
              <a:gdLst>
                <a:gd name="T0" fmla="*/ 0 w 186"/>
                <a:gd name="T1" fmla="*/ 0 h 169"/>
                <a:gd name="T2" fmla="*/ 186 w 186"/>
                <a:gd name="T3" fmla="*/ 16 h 169"/>
                <a:gd name="T4" fmla="*/ 80 w 186"/>
                <a:gd name="T5" fmla="*/ 169 h 169"/>
                <a:gd name="T6" fmla="*/ 0 w 186"/>
                <a:gd name="T7" fmla="*/ 0 h 169"/>
              </a:gdLst>
              <a:ahLst/>
              <a:cxnLst>
                <a:cxn ang="0">
                  <a:pos x="T0" y="T1"/>
                </a:cxn>
                <a:cxn ang="0">
                  <a:pos x="T2" y="T3"/>
                </a:cxn>
                <a:cxn ang="0">
                  <a:pos x="T4" y="T5"/>
                </a:cxn>
                <a:cxn ang="0">
                  <a:pos x="T6" y="T7"/>
                </a:cxn>
              </a:cxnLst>
              <a:rect l="0" t="0" r="r" b="b"/>
              <a:pathLst>
                <a:path w="186" h="169">
                  <a:moveTo>
                    <a:pt x="0" y="0"/>
                  </a:moveTo>
                  <a:lnTo>
                    <a:pt x="186" y="16"/>
                  </a:lnTo>
                  <a:lnTo>
                    <a:pt x="80" y="169"/>
                  </a:lnTo>
                  <a:lnTo>
                    <a:pt x="0" y="0"/>
                  </a:lnTo>
                  <a:close/>
                </a:path>
              </a:pathLst>
            </a:custGeom>
            <a:solidFill>
              <a:schemeClr val="bg1">
                <a:lumMod val="6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36" name="ïşḷíḍè"/>
            <p:cNvSpPr/>
            <p:nvPr/>
          </p:nvSpPr>
          <p:spPr bwMode="auto">
            <a:xfrm>
              <a:off x="6083319" y="5234614"/>
              <a:ext cx="61885" cy="157251"/>
            </a:xfrm>
            <a:custGeom>
              <a:avLst/>
              <a:gdLst>
                <a:gd name="T0" fmla="*/ 50 w 78"/>
                <a:gd name="T1" fmla="*/ 193 h 200"/>
                <a:gd name="T2" fmla="*/ 44 w 78"/>
                <a:gd name="T3" fmla="*/ 187 h 200"/>
                <a:gd name="T4" fmla="*/ 41 w 78"/>
                <a:gd name="T5" fmla="*/ 183 h 200"/>
                <a:gd name="T6" fmla="*/ 38 w 78"/>
                <a:gd name="T7" fmla="*/ 178 h 200"/>
                <a:gd name="T8" fmla="*/ 34 w 78"/>
                <a:gd name="T9" fmla="*/ 173 h 200"/>
                <a:gd name="T10" fmla="*/ 30 w 78"/>
                <a:gd name="T11" fmla="*/ 167 h 200"/>
                <a:gd name="T12" fmla="*/ 22 w 78"/>
                <a:gd name="T13" fmla="*/ 153 h 200"/>
                <a:gd name="T14" fmla="*/ 18 w 78"/>
                <a:gd name="T15" fmla="*/ 145 h 200"/>
                <a:gd name="T16" fmla="*/ 15 w 78"/>
                <a:gd name="T17" fmla="*/ 137 h 200"/>
                <a:gd name="T18" fmla="*/ 11 w 78"/>
                <a:gd name="T19" fmla="*/ 128 h 200"/>
                <a:gd name="T20" fmla="*/ 9 w 78"/>
                <a:gd name="T21" fmla="*/ 119 h 200"/>
                <a:gd name="T22" fmla="*/ 7 w 78"/>
                <a:gd name="T23" fmla="*/ 114 h 200"/>
                <a:gd name="T24" fmla="*/ 6 w 78"/>
                <a:gd name="T25" fmla="*/ 110 h 200"/>
                <a:gd name="T26" fmla="*/ 4 w 78"/>
                <a:gd name="T27" fmla="*/ 100 h 200"/>
                <a:gd name="T28" fmla="*/ 2 w 78"/>
                <a:gd name="T29" fmla="*/ 91 h 200"/>
                <a:gd name="T30" fmla="*/ 1 w 78"/>
                <a:gd name="T31" fmla="*/ 81 h 200"/>
                <a:gd name="T32" fmla="*/ 1 w 78"/>
                <a:gd name="T33" fmla="*/ 76 h 200"/>
                <a:gd name="T34" fmla="*/ 1 w 78"/>
                <a:gd name="T35" fmla="*/ 72 h 200"/>
                <a:gd name="T36" fmla="*/ 0 w 78"/>
                <a:gd name="T37" fmla="*/ 63 h 200"/>
                <a:gd name="T38" fmla="*/ 1 w 78"/>
                <a:gd name="T39" fmla="*/ 46 h 200"/>
                <a:gd name="T40" fmla="*/ 2 w 78"/>
                <a:gd name="T41" fmla="*/ 38 h 200"/>
                <a:gd name="T42" fmla="*/ 3 w 78"/>
                <a:gd name="T43" fmla="*/ 30 h 200"/>
                <a:gd name="T44" fmla="*/ 6 w 78"/>
                <a:gd name="T45" fmla="*/ 18 h 200"/>
                <a:gd name="T46" fmla="*/ 7 w 78"/>
                <a:gd name="T47" fmla="*/ 13 h 200"/>
                <a:gd name="T48" fmla="*/ 9 w 78"/>
                <a:gd name="T49" fmla="*/ 8 h 200"/>
                <a:gd name="T50" fmla="*/ 11 w 78"/>
                <a:gd name="T51" fmla="*/ 0 h 200"/>
                <a:gd name="T52" fmla="*/ 10 w 78"/>
                <a:gd name="T53" fmla="*/ 9 h 200"/>
                <a:gd name="T54" fmla="*/ 9 w 78"/>
                <a:gd name="T55" fmla="*/ 13 h 200"/>
                <a:gd name="T56" fmla="*/ 9 w 78"/>
                <a:gd name="T57" fmla="*/ 18 h 200"/>
                <a:gd name="T58" fmla="*/ 8 w 78"/>
                <a:gd name="T59" fmla="*/ 31 h 200"/>
                <a:gd name="T60" fmla="*/ 8 w 78"/>
                <a:gd name="T61" fmla="*/ 38 h 200"/>
                <a:gd name="T62" fmla="*/ 8 w 78"/>
                <a:gd name="T63" fmla="*/ 46 h 200"/>
                <a:gd name="T64" fmla="*/ 10 w 78"/>
                <a:gd name="T65" fmla="*/ 62 h 200"/>
                <a:gd name="T66" fmla="*/ 11 w 78"/>
                <a:gd name="T67" fmla="*/ 71 h 200"/>
                <a:gd name="T68" fmla="*/ 12 w 78"/>
                <a:gd name="T69" fmla="*/ 75 h 200"/>
                <a:gd name="T70" fmla="*/ 13 w 78"/>
                <a:gd name="T71" fmla="*/ 79 h 200"/>
                <a:gd name="T72" fmla="*/ 15 w 78"/>
                <a:gd name="T73" fmla="*/ 88 h 200"/>
                <a:gd name="T74" fmla="*/ 18 w 78"/>
                <a:gd name="T75" fmla="*/ 96 h 200"/>
                <a:gd name="T76" fmla="*/ 21 w 78"/>
                <a:gd name="T77" fmla="*/ 105 h 200"/>
                <a:gd name="T78" fmla="*/ 23 w 78"/>
                <a:gd name="T79" fmla="*/ 109 h 200"/>
                <a:gd name="T80" fmla="*/ 25 w 78"/>
                <a:gd name="T81" fmla="*/ 113 h 200"/>
                <a:gd name="T82" fmla="*/ 29 w 78"/>
                <a:gd name="T83" fmla="*/ 120 h 200"/>
                <a:gd name="T84" fmla="*/ 33 w 78"/>
                <a:gd name="T85" fmla="*/ 128 h 200"/>
                <a:gd name="T86" fmla="*/ 37 w 78"/>
                <a:gd name="T87" fmla="*/ 135 h 200"/>
                <a:gd name="T88" fmla="*/ 42 w 78"/>
                <a:gd name="T89" fmla="*/ 141 h 200"/>
                <a:gd name="T90" fmla="*/ 50 w 78"/>
                <a:gd name="T91" fmla="*/ 152 h 200"/>
                <a:gd name="T92" fmla="*/ 54 w 78"/>
                <a:gd name="T93" fmla="*/ 157 h 200"/>
                <a:gd name="T94" fmla="*/ 58 w 78"/>
                <a:gd name="T95" fmla="*/ 161 h 200"/>
                <a:gd name="T96" fmla="*/ 62 w 78"/>
                <a:gd name="T97" fmla="*/ 164 h 200"/>
                <a:gd name="T98" fmla="*/ 65 w 78"/>
                <a:gd name="T99" fmla="*/ 167 h 200"/>
                <a:gd name="T100" fmla="*/ 71 w 78"/>
                <a:gd name="T101" fmla="*/ 173 h 200"/>
                <a:gd name="T102" fmla="*/ 72 w 78"/>
                <a:gd name="T103" fmla="*/ 194 h 200"/>
                <a:gd name="T104" fmla="*/ 51 w 78"/>
                <a:gd name="T105" fmla="*/ 195 h 200"/>
                <a:gd name="T106" fmla="*/ 50 w 78"/>
                <a:gd name="T107" fmla="*/ 19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200">
                  <a:moveTo>
                    <a:pt x="50" y="193"/>
                  </a:moveTo>
                  <a:cubicBezTo>
                    <a:pt x="50" y="193"/>
                    <a:pt x="48" y="191"/>
                    <a:pt x="44" y="187"/>
                  </a:cubicBezTo>
                  <a:cubicBezTo>
                    <a:pt x="43" y="185"/>
                    <a:pt x="42" y="184"/>
                    <a:pt x="41" y="183"/>
                  </a:cubicBezTo>
                  <a:cubicBezTo>
                    <a:pt x="40" y="181"/>
                    <a:pt x="39" y="180"/>
                    <a:pt x="38" y="178"/>
                  </a:cubicBezTo>
                  <a:cubicBezTo>
                    <a:pt x="37" y="177"/>
                    <a:pt x="35" y="175"/>
                    <a:pt x="34" y="173"/>
                  </a:cubicBezTo>
                  <a:cubicBezTo>
                    <a:pt x="33" y="171"/>
                    <a:pt x="31" y="169"/>
                    <a:pt x="30" y="167"/>
                  </a:cubicBezTo>
                  <a:cubicBezTo>
                    <a:pt x="27" y="163"/>
                    <a:pt x="25" y="158"/>
                    <a:pt x="22" y="153"/>
                  </a:cubicBezTo>
                  <a:cubicBezTo>
                    <a:pt x="21" y="150"/>
                    <a:pt x="20" y="148"/>
                    <a:pt x="18" y="145"/>
                  </a:cubicBezTo>
                  <a:cubicBezTo>
                    <a:pt x="17" y="142"/>
                    <a:pt x="16" y="140"/>
                    <a:pt x="15" y="137"/>
                  </a:cubicBezTo>
                  <a:cubicBezTo>
                    <a:pt x="14" y="134"/>
                    <a:pt x="13" y="131"/>
                    <a:pt x="11" y="128"/>
                  </a:cubicBezTo>
                  <a:cubicBezTo>
                    <a:pt x="10" y="125"/>
                    <a:pt x="10" y="122"/>
                    <a:pt x="9" y="119"/>
                  </a:cubicBezTo>
                  <a:cubicBezTo>
                    <a:pt x="7" y="114"/>
                    <a:pt x="7" y="114"/>
                    <a:pt x="7" y="114"/>
                  </a:cubicBezTo>
                  <a:cubicBezTo>
                    <a:pt x="6" y="110"/>
                    <a:pt x="6" y="110"/>
                    <a:pt x="6" y="110"/>
                  </a:cubicBezTo>
                  <a:cubicBezTo>
                    <a:pt x="5" y="106"/>
                    <a:pt x="4" y="103"/>
                    <a:pt x="4" y="100"/>
                  </a:cubicBezTo>
                  <a:cubicBezTo>
                    <a:pt x="3" y="97"/>
                    <a:pt x="3" y="94"/>
                    <a:pt x="2" y="91"/>
                  </a:cubicBezTo>
                  <a:cubicBezTo>
                    <a:pt x="2" y="87"/>
                    <a:pt x="2" y="84"/>
                    <a:pt x="1" y="81"/>
                  </a:cubicBezTo>
                  <a:cubicBezTo>
                    <a:pt x="1" y="80"/>
                    <a:pt x="1" y="78"/>
                    <a:pt x="1" y="76"/>
                  </a:cubicBezTo>
                  <a:cubicBezTo>
                    <a:pt x="1" y="75"/>
                    <a:pt x="1" y="73"/>
                    <a:pt x="1" y="72"/>
                  </a:cubicBezTo>
                  <a:cubicBezTo>
                    <a:pt x="1" y="69"/>
                    <a:pt x="0" y="66"/>
                    <a:pt x="0" y="63"/>
                  </a:cubicBezTo>
                  <a:cubicBezTo>
                    <a:pt x="1" y="57"/>
                    <a:pt x="1" y="51"/>
                    <a:pt x="1" y="46"/>
                  </a:cubicBezTo>
                  <a:cubicBezTo>
                    <a:pt x="2" y="43"/>
                    <a:pt x="2" y="40"/>
                    <a:pt x="2" y="38"/>
                  </a:cubicBezTo>
                  <a:cubicBezTo>
                    <a:pt x="3" y="35"/>
                    <a:pt x="3" y="33"/>
                    <a:pt x="3" y="30"/>
                  </a:cubicBezTo>
                  <a:cubicBezTo>
                    <a:pt x="4" y="26"/>
                    <a:pt x="5" y="22"/>
                    <a:pt x="6" y="18"/>
                  </a:cubicBezTo>
                  <a:cubicBezTo>
                    <a:pt x="6" y="16"/>
                    <a:pt x="7" y="14"/>
                    <a:pt x="7" y="13"/>
                  </a:cubicBezTo>
                  <a:cubicBezTo>
                    <a:pt x="8" y="11"/>
                    <a:pt x="8" y="10"/>
                    <a:pt x="9" y="8"/>
                  </a:cubicBezTo>
                  <a:cubicBezTo>
                    <a:pt x="10" y="3"/>
                    <a:pt x="11" y="0"/>
                    <a:pt x="11" y="0"/>
                  </a:cubicBezTo>
                  <a:cubicBezTo>
                    <a:pt x="11" y="0"/>
                    <a:pt x="11" y="3"/>
                    <a:pt x="10" y="9"/>
                  </a:cubicBezTo>
                  <a:cubicBezTo>
                    <a:pt x="10" y="10"/>
                    <a:pt x="9" y="11"/>
                    <a:pt x="9" y="13"/>
                  </a:cubicBezTo>
                  <a:cubicBezTo>
                    <a:pt x="9" y="15"/>
                    <a:pt x="9" y="16"/>
                    <a:pt x="9" y="18"/>
                  </a:cubicBezTo>
                  <a:cubicBezTo>
                    <a:pt x="8" y="22"/>
                    <a:pt x="8" y="26"/>
                    <a:pt x="8" y="31"/>
                  </a:cubicBezTo>
                  <a:cubicBezTo>
                    <a:pt x="8" y="33"/>
                    <a:pt x="8" y="36"/>
                    <a:pt x="8" y="38"/>
                  </a:cubicBezTo>
                  <a:cubicBezTo>
                    <a:pt x="8" y="41"/>
                    <a:pt x="8" y="43"/>
                    <a:pt x="8" y="46"/>
                  </a:cubicBezTo>
                  <a:cubicBezTo>
                    <a:pt x="8" y="51"/>
                    <a:pt x="9" y="56"/>
                    <a:pt x="10" y="62"/>
                  </a:cubicBezTo>
                  <a:cubicBezTo>
                    <a:pt x="10" y="65"/>
                    <a:pt x="11" y="68"/>
                    <a:pt x="11" y="71"/>
                  </a:cubicBezTo>
                  <a:cubicBezTo>
                    <a:pt x="11" y="72"/>
                    <a:pt x="12" y="73"/>
                    <a:pt x="12" y="75"/>
                  </a:cubicBezTo>
                  <a:cubicBezTo>
                    <a:pt x="13" y="79"/>
                    <a:pt x="13" y="79"/>
                    <a:pt x="13" y="79"/>
                  </a:cubicBezTo>
                  <a:cubicBezTo>
                    <a:pt x="14" y="82"/>
                    <a:pt x="14" y="85"/>
                    <a:pt x="15" y="88"/>
                  </a:cubicBezTo>
                  <a:cubicBezTo>
                    <a:pt x="16" y="91"/>
                    <a:pt x="17" y="93"/>
                    <a:pt x="18" y="96"/>
                  </a:cubicBezTo>
                  <a:cubicBezTo>
                    <a:pt x="19" y="99"/>
                    <a:pt x="20" y="102"/>
                    <a:pt x="21" y="105"/>
                  </a:cubicBezTo>
                  <a:cubicBezTo>
                    <a:pt x="23" y="109"/>
                    <a:pt x="23" y="109"/>
                    <a:pt x="23" y="109"/>
                  </a:cubicBezTo>
                  <a:cubicBezTo>
                    <a:pt x="25" y="113"/>
                    <a:pt x="25" y="113"/>
                    <a:pt x="25" y="113"/>
                  </a:cubicBezTo>
                  <a:cubicBezTo>
                    <a:pt x="26" y="115"/>
                    <a:pt x="27" y="118"/>
                    <a:pt x="29" y="120"/>
                  </a:cubicBezTo>
                  <a:cubicBezTo>
                    <a:pt x="30" y="123"/>
                    <a:pt x="32" y="125"/>
                    <a:pt x="33" y="128"/>
                  </a:cubicBezTo>
                  <a:cubicBezTo>
                    <a:pt x="34" y="130"/>
                    <a:pt x="36" y="132"/>
                    <a:pt x="37" y="135"/>
                  </a:cubicBezTo>
                  <a:cubicBezTo>
                    <a:pt x="39" y="137"/>
                    <a:pt x="40" y="139"/>
                    <a:pt x="42" y="141"/>
                  </a:cubicBezTo>
                  <a:cubicBezTo>
                    <a:pt x="45" y="145"/>
                    <a:pt x="47" y="149"/>
                    <a:pt x="50" y="152"/>
                  </a:cubicBezTo>
                  <a:cubicBezTo>
                    <a:pt x="52" y="154"/>
                    <a:pt x="53" y="155"/>
                    <a:pt x="54" y="157"/>
                  </a:cubicBezTo>
                  <a:cubicBezTo>
                    <a:pt x="56" y="158"/>
                    <a:pt x="57" y="159"/>
                    <a:pt x="58" y="161"/>
                  </a:cubicBezTo>
                  <a:cubicBezTo>
                    <a:pt x="59" y="162"/>
                    <a:pt x="61" y="163"/>
                    <a:pt x="62" y="164"/>
                  </a:cubicBezTo>
                  <a:cubicBezTo>
                    <a:pt x="63" y="165"/>
                    <a:pt x="64" y="166"/>
                    <a:pt x="65" y="167"/>
                  </a:cubicBezTo>
                  <a:cubicBezTo>
                    <a:pt x="69" y="171"/>
                    <a:pt x="71" y="173"/>
                    <a:pt x="71" y="173"/>
                  </a:cubicBezTo>
                  <a:cubicBezTo>
                    <a:pt x="77" y="178"/>
                    <a:pt x="78" y="188"/>
                    <a:pt x="72" y="194"/>
                  </a:cubicBezTo>
                  <a:cubicBezTo>
                    <a:pt x="67" y="200"/>
                    <a:pt x="57" y="200"/>
                    <a:pt x="51" y="195"/>
                  </a:cubicBezTo>
                  <a:cubicBezTo>
                    <a:pt x="51" y="194"/>
                    <a:pt x="50" y="194"/>
                    <a:pt x="50" y="193"/>
                  </a:cubicBezTo>
                  <a:close/>
                </a:path>
              </a:pathLst>
            </a:custGeom>
            <a:solidFill>
              <a:schemeClr val="bg1">
                <a:lumMod val="6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37" name="ïŝľíḍê"/>
            <p:cNvSpPr/>
            <p:nvPr/>
          </p:nvSpPr>
          <p:spPr bwMode="auto">
            <a:xfrm>
              <a:off x="6092449" y="5323892"/>
              <a:ext cx="103482" cy="92322"/>
            </a:xfrm>
            <a:custGeom>
              <a:avLst/>
              <a:gdLst>
                <a:gd name="T0" fmla="*/ 54 w 102"/>
                <a:gd name="T1" fmla="*/ 0 h 91"/>
                <a:gd name="T2" fmla="*/ 102 w 102"/>
                <a:gd name="T3" fmla="*/ 91 h 91"/>
                <a:gd name="T4" fmla="*/ 0 w 102"/>
                <a:gd name="T5" fmla="*/ 87 h 91"/>
                <a:gd name="T6" fmla="*/ 54 w 102"/>
                <a:gd name="T7" fmla="*/ 0 h 91"/>
              </a:gdLst>
              <a:ahLst/>
              <a:cxnLst>
                <a:cxn ang="0">
                  <a:pos x="T0" y="T1"/>
                </a:cxn>
                <a:cxn ang="0">
                  <a:pos x="T2" y="T3"/>
                </a:cxn>
                <a:cxn ang="0">
                  <a:pos x="T4" y="T5"/>
                </a:cxn>
                <a:cxn ang="0">
                  <a:pos x="T6" y="T7"/>
                </a:cxn>
              </a:cxnLst>
              <a:rect l="0" t="0" r="r" b="b"/>
              <a:pathLst>
                <a:path w="102" h="91">
                  <a:moveTo>
                    <a:pt x="54" y="0"/>
                  </a:moveTo>
                  <a:lnTo>
                    <a:pt x="102" y="91"/>
                  </a:lnTo>
                  <a:lnTo>
                    <a:pt x="0" y="87"/>
                  </a:lnTo>
                  <a:lnTo>
                    <a:pt x="54" y="0"/>
                  </a:lnTo>
                  <a:close/>
                </a:path>
              </a:pathLst>
            </a:custGeom>
            <a:solidFill>
              <a:schemeClr val="bg1">
                <a:lumMod val="6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38" name="ïṩ1íḋê"/>
            <p:cNvSpPr/>
            <p:nvPr/>
          </p:nvSpPr>
          <p:spPr bwMode="auto">
            <a:xfrm>
              <a:off x="6957835" y="2535990"/>
              <a:ext cx="76089" cy="173483"/>
            </a:xfrm>
            <a:custGeom>
              <a:avLst/>
              <a:gdLst>
                <a:gd name="T0" fmla="*/ 4 w 96"/>
                <a:gd name="T1" fmla="*/ 0 h 220"/>
                <a:gd name="T2" fmla="*/ 12 w 96"/>
                <a:gd name="T3" fmla="*/ 5 h 220"/>
                <a:gd name="T4" fmla="*/ 16 w 96"/>
                <a:gd name="T5" fmla="*/ 8 h 220"/>
                <a:gd name="T6" fmla="*/ 21 w 96"/>
                <a:gd name="T7" fmla="*/ 11 h 220"/>
                <a:gd name="T8" fmla="*/ 32 w 96"/>
                <a:gd name="T9" fmla="*/ 21 h 220"/>
                <a:gd name="T10" fmla="*/ 38 w 96"/>
                <a:gd name="T11" fmla="*/ 26 h 220"/>
                <a:gd name="T12" fmla="*/ 44 w 96"/>
                <a:gd name="T13" fmla="*/ 33 h 220"/>
                <a:gd name="T14" fmla="*/ 57 w 96"/>
                <a:gd name="T15" fmla="*/ 48 h 220"/>
                <a:gd name="T16" fmla="*/ 63 w 96"/>
                <a:gd name="T17" fmla="*/ 56 h 220"/>
                <a:gd name="T18" fmla="*/ 66 w 96"/>
                <a:gd name="T19" fmla="*/ 61 h 220"/>
                <a:gd name="T20" fmla="*/ 68 w 96"/>
                <a:gd name="T21" fmla="*/ 65 h 220"/>
                <a:gd name="T22" fmla="*/ 74 w 96"/>
                <a:gd name="T23" fmla="*/ 75 h 220"/>
                <a:gd name="T24" fmla="*/ 78 w 96"/>
                <a:gd name="T25" fmla="*/ 85 h 220"/>
                <a:gd name="T26" fmla="*/ 82 w 96"/>
                <a:gd name="T27" fmla="*/ 95 h 220"/>
                <a:gd name="T28" fmla="*/ 84 w 96"/>
                <a:gd name="T29" fmla="*/ 100 h 220"/>
                <a:gd name="T30" fmla="*/ 86 w 96"/>
                <a:gd name="T31" fmla="*/ 105 h 220"/>
                <a:gd name="T32" fmla="*/ 89 w 96"/>
                <a:gd name="T33" fmla="*/ 116 h 220"/>
                <a:gd name="T34" fmla="*/ 91 w 96"/>
                <a:gd name="T35" fmla="*/ 126 h 220"/>
                <a:gd name="T36" fmla="*/ 93 w 96"/>
                <a:gd name="T37" fmla="*/ 136 h 220"/>
                <a:gd name="T38" fmla="*/ 94 w 96"/>
                <a:gd name="T39" fmla="*/ 146 h 220"/>
                <a:gd name="T40" fmla="*/ 95 w 96"/>
                <a:gd name="T41" fmla="*/ 156 h 220"/>
                <a:gd name="T42" fmla="*/ 96 w 96"/>
                <a:gd name="T43" fmla="*/ 164 h 220"/>
                <a:gd name="T44" fmla="*/ 96 w 96"/>
                <a:gd name="T45" fmla="*/ 173 h 220"/>
                <a:gd name="T46" fmla="*/ 95 w 96"/>
                <a:gd name="T47" fmla="*/ 180 h 220"/>
                <a:gd name="T48" fmla="*/ 93 w 96"/>
                <a:gd name="T49" fmla="*/ 192 h 220"/>
                <a:gd name="T50" fmla="*/ 90 w 96"/>
                <a:gd name="T51" fmla="*/ 202 h 220"/>
                <a:gd name="T52" fmla="*/ 62 w 96"/>
                <a:gd name="T53" fmla="*/ 216 h 220"/>
                <a:gd name="T54" fmla="*/ 47 w 96"/>
                <a:gd name="T55" fmla="*/ 193 h 220"/>
                <a:gd name="T56" fmla="*/ 47 w 96"/>
                <a:gd name="T57" fmla="*/ 191 h 220"/>
                <a:gd name="T58" fmla="*/ 48 w 96"/>
                <a:gd name="T59" fmla="*/ 183 h 220"/>
                <a:gd name="T60" fmla="*/ 49 w 96"/>
                <a:gd name="T61" fmla="*/ 179 h 220"/>
                <a:gd name="T62" fmla="*/ 50 w 96"/>
                <a:gd name="T63" fmla="*/ 174 h 220"/>
                <a:gd name="T64" fmla="*/ 51 w 96"/>
                <a:gd name="T65" fmla="*/ 168 h 220"/>
                <a:gd name="T66" fmla="*/ 52 w 96"/>
                <a:gd name="T67" fmla="*/ 161 h 220"/>
                <a:gd name="T68" fmla="*/ 55 w 96"/>
                <a:gd name="T69" fmla="*/ 147 h 220"/>
                <a:gd name="T70" fmla="*/ 56 w 96"/>
                <a:gd name="T71" fmla="*/ 130 h 220"/>
                <a:gd name="T72" fmla="*/ 55 w 96"/>
                <a:gd name="T73" fmla="*/ 121 h 220"/>
                <a:gd name="T74" fmla="*/ 54 w 96"/>
                <a:gd name="T75" fmla="*/ 112 h 220"/>
                <a:gd name="T76" fmla="*/ 54 w 96"/>
                <a:gd name="T77" fmla="*/ 108 h 220"/>
                <a:gd name="T78" fmla="*/ 53 w 96"/>
                <a:gd name="T79" fmla="*/ 103 h 220"/>
                <a:gd name="T80" fmla="*/ 51 w 96"/>
                <a:gd name="T81" fmla="*/ 94 h 220"/>
                <a:gd name="T82" fmla="*/ 49 w 96"/>
                <a:gd name="T83" fmla="*/ 85 h 220"/>
                <a:gd name="T84" fmla="*/ 46 w 96"/>
                <a:gd name="T85" fmla="*/ 76 h 220"/>
                <a:gd name="T86" fmla="*/ 44 w 96"/>
                <a:gd name="T87" fmla="*/ 71 h 220"/>
                <a:gd name="T88" fmla="*/ 42 w 96"/>
                <a:gd name="T89" fmla="*/ 67 h 220"/>
                <a:gd name="T90" fmla="*/ 39 w 96"/>
                <a:gd name="T91" fmla="*/ 58 h 220"/>
                <a:gd name="T92" fmla="*/ 31 w 96"/>
                <a:gd name="T93" fmla="*/ 43 h 220"/>
                <a:gd name="T94" fmla="*/ 27 w 96"/>
                <a:gd name="T95" fmla="*/ 36 h 220"/>
                <a:gd name="T96" fmla="*/ 22 w 96"/>
                <a:gd name="T97" fmla="*/ 29 h 220"/>
                <a:gd name="T98" fmla="*/ 14 w 96"/>
                <a:gd name="T99" fmla="*/ 19 h 220"/>
                <a:gd name="T100" fmla="*/ 11 w 96"/>
                <a:gd name="T101" fmla="*/ 14 h 220"/>
                <a:gd name="T102" fmla="*/ 7 w 96"/>
                <a:gd name="T103" fmla="*/ 11 h 220"/>
                <a:gd name="T104" fmla="*/ 1 w 96"/>
                <a:gd name="T105" fmla="*/ 4 h 220"/>
                <a:gd name="T106" fmla="*/ 1 w 96"/>
                <a:gd name="T107" fmla="*/ 0 h 220"/>
                <a:gd name="T108" fmla="*/ 4 w 96"/>
                <a:gd name="T10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220">
                  <a:moveTo>
                    <a:pt x="4" y="0"/>
                  </a:moveTo>
                  <a:cubicBezTo>
                    <a:pt x="4" y="0"/>
                    <a:pt x="7" y="2"/>
                    <a:pt x="12" y="5"/>
                  </a:cubicBezTo>
                  <a:cubicBezTo>
                    <a:pt x="13" y="6"/>
                    <a:pt x="14" y="7"/>
                    <a:pt x="16" y="8"/>
                  </a:cubicBezTo>
                  <a:cubicBezTo>
                    <a:pt x="17" y="9"/>
                    <a:pt x="19" y="10"/>
                    <a:pt x="21" y="11"/>
                  </a:cubicBezTo>
                  <a:cubicBezTo>
                    <a:pt x="24" y="14"/>
                    <a:pt x="28" y="17"/>
                    <a:pt x="32" y="21"/>
                  </a:cubicBezTo>
                  <a:cubicBezTo>
                    <a:pt x="34" y="23"/>
                    <a:pt x="36" y="24"/>
                    <a:pt x="38" y="26"/>
                  </a:cubicBezTo>
                  <a:cubicBezTo>
                    <a:pt x="40" y="28"/>
                    <a:pt x="42" y="31"/>
                    <a:pt x="44" y="33"/>
                  </a:cubicBezTo>
                  <a:cubicBezTo>
                    <a:pt x="49" y="37"/>
                    <a:pt x="52" y="42"/>
                    <a:pt x="57" y="48"/>
                  </a:cubicBezTo>
                  <a:cubicBezTo>
                    <a:pt x="59" y="50"/>
                    <a:pt x="61" y="53"/>
                    <a:pt x="63" y="56"/>
                  </a:cubicBezTo>
                  <a:cubicBezTo>
                    <a:pt x="64" y="58"/>
                    <a:pt x="65" y="59"/>
                    <a:pt x="66" y="61"/>
                  </a:cubicBezTo>
                  <a:cubicBezTo>
                    <a:pt x="67" y="62"/>
                    <a:pt x="67" y="64"/>
                    <a:pt x="68" y="65"/>
                  </a:cubicBezTo>
                  <a:cubicBezTo>
                    <a:pt x="70" y="68"/>
                    <a:pt x="72" y="71"/>
                    <a:pt x="74" y="75"/>
                  </a:cubicBezTo>
                  <a:cubicBezTo>
                    <a:pt x="75" y="78"/>
                    <a:pt x="77" y="81"/>
                    <a:pt x="78" y="85"/>
                  </a:cubicBezTo>
                  <a:cubicBezTo>
                    <a:pt x="80" y="88"/>
                    <a:pt x="81" y="91"/>
                    <a:pt x="82" y="95"/>
                  </a:cubicBezTo>
                  <a:cubicBezTo>
                    <a:pt x="83" y="97"/>
                    <a:pt x="84" y="98"/>
                    <a:pt x="84" y="100"/>
                  </a:cubicBezTo>
                  <a:cubicBezTo>
                    <a:pt x="86" y="105"/>
                    <a:pt x="86" y="105"/>
                    <a:pt x="86" y="105"/>
                  </a:cubicBezTo>
                  <a:cubicBezTo>
                    <a:pt x="87" y="109"/>
                    <a:pt x="88" y="112"/>
                    <a:pt x="89" y="116"/>
                  </a:cubicBezTo>
                  <a:cubicBezTo>
                    <a:pt x="89" y="119"/>
                    <a:pt x="90" y="123"/>
                    <a:pt x="91" y="126"/>
                  </a:cubicBezTo>
                  <a:cubicBezTo>
                    <a:pt x="92" y="130"/>
                    <a:pt x="92" y="133"/>
                    <a:pt x="93" y="136"/>
                  </a:cubicBezTo>
                  <a:cubicBezTo>
                    <a:pt x="93" y="140"/>
                    <a:pt x="94" y="143"/>
                    <a:pt x="94" y="146"/>
                  </a:cubicBezTo>
                  <a:cubicBezTo>
                    <a:pt x="95" y="149"/>
                    <a:pt x="95" y="153"/>
                    <a:pt x="95" y="156"/>
                  </a:cubicBezTo>
                  <a:cubicBezTo>
                    <a:pt x="96" y="159"/>
                    <a:pt x="96" y="162"/>
                    <a:pt x="96" y="164"/>
                  </a:cubicBezTo>
                  <a:cubicBezTo>
                    <a:pt x="96" y="167"/>
                    <a:pt x="96" y="170"/>
                    <a:pt x="96" y="173"/>
                  </a:cubicBezTo>
                  <a:cubicBezTo>
                    <a:pt x="96" y="175"/>
                    <a:pt x="95" y="178"/>
                    <a:pt x="95" y="180"/>
                  </a:cubicBezTo>
                  <a:cubicBezTo>
                    <a:pt x="95" y="185"/>
                    <a:pt x="94" y="189"/>
                    <a:pt x="93" y="192"/>
                  </a:cubicBezTo>
                  <a:cubicBezTo>
                    <a:pt x="92" y="198"/>
                    <a:pt x="90" y="202"/>
                    <a:pt x="90" y="202"/>
                  </a:cubicBezTo>
                  <a:cubicBezTo>
                    <a:pt x="87" y="214"/>
                    <a:pt x="74" y="220"/>
                    <a:pt x="62" y="216"/>
                  </a:cubicBezTo>
                  <a:cubicBezTo>
                    <a:pt x="52" y="213"/>
                    <a:pt x="46" y="203"/>
                    <a:pt x="47" y="193"/>
                  </a:cubicBezTo>
                  <a:cubicBezTo>
                    <a:pt x="47" y="191"/>
                    <a:pt x="47" y="191"/>
                    <a:pt x="47" y="191"/>
                  </a:cubicBezTo>
                  <a:cubicBezTo>
                    <a:pt x="47" y="191"/>
                    <a:pt x="48" y="188"/>
                    <a:pt x="48" y="183"/>
                  </a:cubicBezTo>
                  <a:cubicBezTo>
                    <a:pt x="49" y="182"/>
                    <a:pt x="49" y="180"/>
                    <a:pt x="49" y="179"/>
                  </a:cubicBezTo>
                  <a:cubicBezTo>
                    <a:pt x="49" y="177"/>
                    <a:pt x="50" y="175"/>
                    <a:pt x="50" y="174"/>
                  </a:cubicBezTo>
                  <a:cubicBezTo>
                    <a:pt x="50" y="172"/>
                    <a:pt x="51" y="170"/>
                    <a:pt x="51" y="168"/>
                  </a:cubicBezTo>
                  <a:cubicBezTo>
                    <a:pt x="52" y="166"/>
                    <a:pt x="52" y="164"/>
                    <a:pt x="52" y="161"/>
                  </a:cubicBezTo>
                  <a:cubicBezTo>
                    <a:pt x="53" y="157"/>
                    <a:pt x="54" y="152"/>
                    <a:pt x="55" y="147"/>
                  </a:cubicBezTo>
                  <a:cubicBezTo>
                    <a:pt x="56" y="142"/>
                    <a:pt x="56" y="136"/>
                    <a:pt x="56" y="130"/>
                  </a:cubicBezTo>
                  <a:cubicBezTo>
                    <a:pt x="56" y="127"/>
                    <a:pt x="55" y="124"/>
                    <a:pt x="55" y="121"/>
                  </a:cubicBezTo>
                  <a:cubicBezTo>
                    <a:pt x="55" y="118"/>
                    <a:pt x="55" y="115"/>
                    <a:pt x="54" y="112"/>
                  </a:cubicBezTo>
                  <a:cubicBezTo>
                    <a:pt x="54" y="108"/>
                    <a:pt x="54" y="108"/>
                    <a:pt x="54" y="108"/>
                  </a:cubicBezTo>
                  <a:cubicBezTo>
                    <a:pt x="53" y="106"/>
                    <a:pt x="53" y="105"/>
                    <a:pt x="53" y="103"/>
                  </a:cubicBezTo>
                  <a:cubicBezTo>
                    <a:pt x="52" y="100"/>
                    <a:pt x="52" y="97"/>
                    <a:pt x="51" y="94"/>
                  </a:cubicBezTo>
                  <a:cubicBezTo>
                    <a:pt x="50" y="91"/>
                    <a:pt x="49" y="88"/>
                    <a:pt x="49" y="85"/>
                  </a:cubicBezTo>
                  <a:cubicBezTo>
                    <a:pt x="48" y="82"/>
                    <a:pt x="47" y="79"/>
                    <a:pt x="46" y="76"/>
                  </a:cubicBezTo>
                  <a:cubicBezTo>
                    <a:pt x="45" y="74"/>
                    <a:pt x="45" y="73"/>
                    <a:pt x="44" y="71"/>
                  </a:cubicBezTo>
                  <a:cubicBezTo>
                    <a:pt x="44" y="70"/>
                    <a:pt x="43" y="68"/>
                    <a:pt x="42" y="67"/>
                  </a:cubicBezTo>
                  <a:cubicBezTo>
                    <a:pt x="41" y="64"/>
                    <a:pt x="40" y="61"/>
                    <a:pt x="39" y="58"/>
                  </a:cubicBezTo>
                  <a:cubicBezTo>
                    <a:pt x="36" y="53"/>
                    <a:pt x="34" y="48"/>
                    <a:pt x="31" y="43"/>
                  </a:cubicBezTo>
                  <a:cubicBezTo>
                    <a:pt x="29" y="40"/>
                    <a:pt x="28" y="38"/>
                    <a:pt x="27" y="36"/>
                  </a:cubicBezTo>
                  <a:cubicBezTo>
                    <a:pt x="25" y="34"/>
                    <a:pt x="24" y="32"/>
                    <a:pt x="22" y="29"/>
                  </a:cubicBezTo>
                  <a:cubicBezTo>
                    <a:pt x="19" y="25"/>
                    <a:pt x="17" y="22"/>
                    <a:pt x="14" y="19"/>
                  </a:cubicBezTo>
                  <a:cubicBezTo>
                    <a:pt x="13" y="17"/>
                    <a:pt x="12" y="16"/>
                    <a:pt x="11" y="14"/>
                  </a:cubicBezTo>
                  <a:cubicBezTo>
                    <a:pt x="9" y="13"/>
                    <a:pt x="8" y="12"/>
                    <a:pt x="7" y="11"/>
                  </a:cubicBezTo>
                  <a:cubicBezTo>
                    <a:pt x="3" y="6"/>
                    <a:pt x="1" y="4"/>
                    <a:pt x="1" y="4"/>
                  </a:cubicBezTo>
                  <a:cubicBezTo>
                    <a:pt x="0" y="3"/>
                    <a:pt x="0" y="1"/>
                    <a:pt x="1" y="0"/>
                  </a:cubicBezTo>
                  <a:cubicBezTo>
                    <a:pt x="2" y="0"/>
                    <a:pt x="3" y="0"/>
                    <a:pt x="4" y="0"/>
                  </a:cubicBezTo>
                  <a:close/>
                </a:path>
              </a:pathLst>
            </a:custGeom>
            <a:solidFill>
              <a:schemeClr val="bg1">
                <a:lumMod val="6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39" name="ïŝľiḋé"/>
            <p:cNvSpPr/>
            <p:nvPr/>
          </p:nvSpPr>
          <p:spPr bwMode="auto">
            <a:xfrm>
              <a:off x="6977111" y="2662805"/>
              <a:ext cx="76089" cy="82176"/>
            </a:xfrm>
            <a:custGeom>
              <a:avLst/>
              <a:gdLst>
                <a:gd name="T0" fmla="*/ 0 w 75"/>
                <a:gd name="T1" fmla="*/ 0 h 81"/>
                <a:gd name="T2" fmla="*/ 8 w 75"/>
                <a:gd name="T3" fmla="*/ 81 h 81"/>
                <a:gd name="T4" fmla="*/ 75 w 75"/>
                <a:gd name="T5" fmla="*/ 33 h 81"/>
                <a:gd name="T6" fmla="*/ 0 w 75"/>
                <a:gd name="T7" fmla="*/ 0 h 81"/>
              </a:gdLst>
              <a:ahLst/>
              <a:cxnLst>
                <a:cxn ang="0">
                  <a:pos x="T0" y="T1"/>
                </a:cxn>
                <a:cxn ang="0">
                  <a:pos x="T2" y="T3"/>
                </a:cxn>
                <a:cxn ang="0">
                  <a:pos x="T4" y="T5"/>
                </a:cxn>
                <a:cxn ang="0">
                  <a:pos x="T6" y="T7"/>
                </a:cxn>
              </a:cxnLst>
              <a:rect l="0" t="0" r="r" b="b"/>
              <a:pathLst>
                <a:path w="75" h="81">
                  <a:moveTo>
                    <a:pt x="0" y="0"/>
                  </a:moveTo>
                  <a:lnTo>
                    <a:pt x="8" y="81"/>
                  </a:lnTo>
                  <a:lnTo>
                    <a:pt x="75" y="33"/>
                  </a:lnTo>
                  <a:lnTo>
                    <a:pt x="0" y="0"/>
                  </a:lnTo>
                  <a:close/>
                </a:path>
              </a:pathLst>
            </a:custGeom>
            <a:solidFill>
              <a:schemeClr val="bg1">
                <a:lumMod val="6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40" name="íşlíḍé"/>
            <p:cNvSpPr/>
            <p:nvPr/>
          </p:nvSpPr>
          <p:spPr bwMode="auto">
            <a:xfrm>
              <a:off x="5015029" y="2823100"/>
              <a:ext cx="285080" cy="284066"/>
            </a:xfrm>
            <a:prstGeom prst="ellipse">
              <a:avLst/>
            </a:prstGeom>
            <a:noFill/>
            <a:ln w="173038" cap="flat">
              <a:solidFill>
                <a:schemeClr val="bg1">
                  <a:lumMod val="9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41" name="íṩliḓé"/>
            <p:cNvSpPr/>
            <p:nvPr/>
          </p:nvSpPr>
          <p:spPr bwMode="auto">
            <a:xfrm>
              <a:off x="6291296" y="3528191"/>
              <a:ext cx="327689" cy="327690"/>
            </a:xfrm>
            <a:prstGeom prst="ellipse">
              <a:avLst/>
            </a:prstGeom>
            <a:noFill/>
            <a:ln w="120650" cap="flat">
              <a:solidFill>
                <a:schemeClr val="bg1">
                  <a:lumMod val="9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42" name="is1îḍè"/>
            <p:cNvSpPr/>
            <p:nvPr/>
          </p:nvSpPr>
          <p:spPr bwMode="auto">
            <a:xfrm>
              <a:off x="5677510" y="1796404"/>
              <a:ext cx="983070" cy="982056"/>
            </a:xfrm>
            <a:custGeom>
              <a:avLst/>
              <a:gdLst>
                <a:gd name="T0" fmla="*/ 84 w 1243"/>
                <a:gd name="T1" fmla="*/ 773 h 1243"/>
                <a:gd name="T2" fmla="*/ 773 w 1243"/>
                <a:gd name="T3" fmla="*/ 1159 h 1243"/>
                <a:gd name="T4" fmla="*/ 1159 w 1243"/>
                <a:gd name="T5" fmla="*/ 470 h 1243"/>
                <a:gd name="T6" fmla="*/ 470 w 1243"/>
                <a:gd name="T7" fmla="*/ 84 h 1243"/>
                <a:gd name="T8" fmla="*/ 84 w 1243"/>
                <a:gd name="T9" fmla="*/ 773 h 1243"/>
              </a:gdLst>
              <a:ahLst/>
              <a:cxnLst>
                <a:cxn ang="0">
                  <a:pos x="T0" y="T1"/>
                </a:cxn>
                <a:cxn ang="0">
                  <a:pos x="T2" y="T3"/>
                </a:cxn>
                <a:cxn ang="0">
                  <a:pos x="T4" y="T5"/>
                </a:cxn>
                <a:cxn ang="0">
                  <a:pos x="T6" y="T7"/>
                </a:cxn>
                <a:cxn ang="0">
                  <a:pos x="T8" y="T9"/>
                </a:cxn>
              </a:cxnLst>
              <a:rect l="0" t="0" r="r" b="b"/>
              <a:pathLst>
                <a:path w="1243" h="1243">
                  <a:moveTo>
                    <a:pt x="84" y="773"/>
                  </a:moveTo>
                  <a:cubicBezTo>
                    <a:pt x="168" y="1070"/>
                    <a:pt x="477" y="1243"/>
                    <a:pt x="773" y="1159"/>
                  </a:cubicBezTo>
                  <a:cubicBezTo>
                    <a:pt x="1070" y="1075"/>
                    <a:pt x="1243" y="767"/>
                    <a:pt x="1159" y="470"/>
                  </a:cubicBezTo>
                  <a:cubicBezTo>
                    <a:pt x="1075" y="173"/>
                    <a:pt x="767" y="0"/>
                    <a:pt x="470" y="84"/>
                  </a:cubicBezTo>
                  <a:cubicBezTo>
                    <a:pt x="173" y="168"/>
                    <a:pt x="0" y="476"/>
                    <a:pt x="84" y="773"/>
                  </a:cubicBezTo>
                  <a:close/>
                </a:path>
              </a:pathLst>
            </a:custGeom>
            <a:solidFill>
              <a:schemeClr val="bg1">
                <a:lumMod val="85000"/>
              </a:schemeClr>
            </a:solidFill>
            <a:ln>
              <a:noFill/>
            </a:ln>
          </p:spPr>
          <p:txBody>
            <a:bodyPr vert="horz" wrap="square" lIns="121920" tIns="60960" rIns="121920" bIns="60960" numCol="1" anchor="t" anchorCtr="0" compatLnSpc="1">
              <a:normAutofit/>
            </a:bodyPr>
            <a:lstStyle/>
            <a:p>
              <a:pPr defTabSz="1219200"/>
              <a:endParaRPr lang="en-US" sz="4800">
                <a:solidFill>
                  <a:prstClr val="black"/>
                </a:solidFill>
                <a:cs typeface="+mn-ea"/>
                <a:sym typeface="+mn-lt"/>
              </a:endParaRPr>
            </a:p>
          </p:txBody>
        </p:sp>
        <p:sp>
          <p:nvSpPr>
            <p:cNvPr id="43" name="îśḻîḍê"/>
            <p:cNvSpPr/>
            <p:nvPr/>
          </p:nvSpPr>
          <p:spPr bwMode="auto">
            <a:xfrm>
              <a:off x="5819543" y="1938438"/>
              <a:ext cx="699004" cy="697990"/>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121920" tIns="60960" rIns="121920" bIns="60960" numCol="1" anchor="t" anchorCtr="0" compatLnSpc="1">
              <a:normAutofit fontScale="87500" lnSpcReduction="10000"/>
            </a:bodyPr>
            <a:lstStyle/>
            <a:p>
              <a:pPr defTabSz="1219200"/>
              <a:endParaRPr lang="en-US" sz="4800">
                <a:solidFill>
                  <a:prstClr val="black"/>
                </a:solidFill>
                <a:cs typeface="+mn-ea"/>
                <a:sym typeface="+mn-lt"/>
              </a:endParaRPr>
            </a:p>
          </p:txBody>
        </p:sp>
        <p:sp>
          <p:nvSpPr>
            <p:cNvPr id="44" name="işlîḓé"/>
            <p:cNvSpPr/>
            <p:nvPr/>
          </p:nvSpPr>
          <p:spPr bwMode="auto">
            <a:xfrm>
              <a:off x="5640987" y="2174821"/>
              <a:ext cx="152178" cy="140004"/>
            </a:xfrm>
            <a:custGeom>
              <a:avLst/>
              <a:gdLst>
                <a:gd name="T0" fmla="*/ 134 w 150"/>
                <a:gd name="T1" fmla="*/ 138 h 138"/>
                <a:gd name="T2" fmla="*/ 150 w 150"/>
                <a:gd name="T3" fmla="*/ 0 h 138"/>
                <a:gd name="T4" fmla="*/ 7 w 150"/>
                <a:gd name="T5" fmla="*/ 20 h 138"/>
                <a:gd name="T6" fmla="*/ 0 w 150"/>
                <a:gd name="T7" fmla="*/ 87 h 138"/>
                <a:gd name="T8" fmla="*/ 134 w 150"/>
                <a:gd name="T9" fmla="*/ 138 h 138"/>
              </a:gdLst>
              <a:ahLst/>
              <a:cxnLst>
                <a:cxn ang="0">
                  <a:pos x="T0" y="T1"/>
                </a:cxn>
                <a:cxn ang="0">
                  <a:pos x="T2" y="T3"/>
                </a:cxn>
                <a:cxn ang="0">
                  <a:pos x="T4" y="T5"/>
                </a:cxn>
                <a:cxn ang="0">
                  <a:pos x="T6" y="T7"/>
                </a:cxn>
                <a:cxn ang="0">
                  <a:pos x="T8" y="T9"/>
                </a:cxn>
              </a:cxnLst>
              <a:rect l="0" t="0" r="r" b="b"/>
              <a:pathLst>
                <a:path w="150" h="138">
                  <a:moveTo>
                    <a:pt x="134" y="138"/>
                  </a:moveTo>
                  <a:lnTo>
                    <a:pt x="150" y="0"/>
                  </a:lnTo>
                  <a:lnTo>
                    <a:pt x="7" y="20"/>
                  </a:lnTo>
                  <a:lnTo>
                    <a:pt x="0" y="87"/>
                  </a:lnTo>
                  <a:lnTo>
                    <a:pt x="134" y="138"/>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grpSp>
          <p:nvGrpSpPr>
            <p:cNvPr id="45" name="iṥ1iďé"/>
            <p:cNvGrpSpPr/>
            <p:nvPr/>
          </p:nvGrpSpPr>
          <p:grpSpPr>
            <a:xfrm>
              <a:off x="5650118" y="1759882"/>
              <a:ext cx="1046984" cy="1055102"/>
              <a:chOff x="2689434" y="2085582"/>
              <a:chExt cx="1047121" cy="1055239"/>
            </a:xfrm>
            <a:solidFill>
              <a:schemeClr val="accent4"/>
            </a:solidFill>
          </p:grpSpPr>
          <p:sp>
            <p:nvSpPr>
              <p:cNvPr id="46" name="ïŝļiďé"/>
              <p:cNvSpPr/>
              <p:nvPr/>
            </p:nvSpPr>
            <p:spPr bwMode="auto">
              <a:xfrm>
                <a:off x="3032387" y="2095729"/>
                <a:ext cx="139007" cy="166403"/>
              </a:xfrm>
              <a:custGeom>
                <a:avLst/>
                <a:gdLst>
                  <a:gd name="T0" fmla="*/ 4 w 137"/>
                  <a:gd name="T1" fmla="*/ 164 h 164"/>
                  <a:gd name="T2" fmla="*/ 137 w 137"/>
                  <a:gd name="T3" fmla="*/ 126 h 164"/>
                  <a:gd name="T4" fmla="*/ 64 w 137"/>
                  <a:gd name="T5" fmla="*/ 0 h 164"/>
                  <a:gd name="T6" fmla="*/ 0 w 137"/>
                  <a:gd name="T7" fmla="*/ 17 h 164"/>
                  <a:gd name="T8" fmla="*/ 4 w 137"/>
                  <a:gd name="T9" fmla="*/ 164 h 164"/>
                </a:gdLst>
                <a:ahLst/>
                <a:cxnLst>
                  <a:cxn ang="0">
                    <a:pos x="T0" y="T1"/>
                  </a:cxn>
                  <a:cxn ang="0">
                    <a:pos x="T2" y="T3"/>
                  </a:cxn>
                  <a:cxn ang="0">
                    <a:pos x="T4" y="T5"/>
                  </a:cxn>
                  <a:cxn ang="0">
                    <a:pos x="T6" y="T7"/>
                  </a:cxn>
                  <a:cxn ang="0">
                    <a:pos x="T8" y="T9"/>
                  </a:cxn>
                </a:cxnLst>
                <a:rect l="0" t="0" r="r" b="b"/>
                <a:pathLst>
                  <a:path w="137" h="164">
                    <a:moveTo>
                      <a:pt x="4" y="164"/>
                    </a:moveTo>
                    <a:lnTo>
                      <a:pt x="137" y="126"/>
                    </a:lnTo>
                    <a:lnTo>
                      <a:pt x="64" y="0"/>
                    </a:lnTo>
                    <a:lnTo>
                      <a:pt x="0" y="17"/>
                    </a:lnTo>
                    <a:lnTo>
                      <a:pt x="4" y="164"/>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47" name="iŝlïḋê"/>
              <p:cNvSpPr/>
              <p:nvPr/>
            </p:nvSpPr>
            <p:spPr bwMode="auto">
              <a:xfrm>
                <a:off x="2689434" y="2649729"/>
                <a:ext cx="167417" cy="139008"/>
              </a:xfrm>
              <a:custGeom>
                <a:avLst/>
                <a:gdLst>
                  <a:gd name="T0" fmla="*/ 127 w 165"/>
                  <a:gd name="T1" fmla="*/ 0 h 137"/>
                  <a:gd name="T2" fmla="*/ 165 w 165"/>
                  <a:gd name="T3" fmla="*/ 134 h 137"/>
                  <a:gd name="T4" fmla="*/ 18 w 165"/>
                  <a:gd name="T5" fmla="*/ 137 h 137"/>
                  <a:gd name="T6" fmla="*/ 0 w 165"/>
                  <a:gd name="T7" fmla="*/ 74 h 137"/>
                  <a:gd name="T8" fmla="*/ 127 w 165"/>
                  <a:gd name="T9" fmla="*/ 0 h 137"/>
                </a:gdLst>
                <a:ahLst/>
                <a:cxnLst>
                  <a:cxn ang="0">
                    <a:pos x="T0" y="T1"/>
                  </a:cxn>
                  <a:cxn ang="0">
                    <a:pos x="T2" y="T3"/>
                  </a:cxn>
                  <a:cxn ang="0">
                    <a:pos x="T4" y="T5"/>
                  </a:cxn>
                  <a:cxn ang="0">
                    <a:pos x="T6" y="T7"/>
                  </a:cxn>
                  <a:cxn ang="0">
                    <a:pos x="T8" y="T9"/>
                  </a:cxn>
                </a:cxnLst>
                <a:rect l="0" t="0" r="r" b="b"/>
                <a:pathLst>
                  <a:path w="165" h="137">
                    <a:moveTo>
                      <a:pt x="127" y="0"/>
                    </a:moveTo>
                    <a:lnTo>
                      <a:pt x="165" y="134"/>
                    </a:lnTo>
                    <a:lnTo>
                      <a:pt x="18" y="137"/>
                    </a:lnTo>
                    <a:lnTo>
                      <a:pt x="0" y="74"/>
                    </a:lnTo>
                    <a:lnTo>
                      <a:pt x="127" y="0"/>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48" name="îṧḷíḋe"/>
              <p:cNvSpPr/>
              <p:nvPr/>
            </p:nvSpPr>
            <p:spPr bwMode="auto">
              <a:xfrm>
                <a:off x="3245464" y="2963256"/>
                <a:ext cx="139007" cy="168432"/>
              </a:xfrm>
              <a:custGeom>
                <a:avLst/>
                <a:gdLst>
                  <a:gd name="T0" fmla="*/ 133 w 137"/>
                  <a:gd name="T1" fmla="*/ 0 h 166"/>
                  <a:gd name="T2" fmla="*/ 0 w 137"/>
                  <a:gd name="T3" fmla="*/ 39 h 166"/>
                  <a:gd name="T4" fmla="*/ 73 w 137"/>
                  <a:gd name="T5" fmla="*/ 166 h 166"/>
                  <a:gd name="T6" fmla="*/ 137 w 137"/>
                  <a:gd name="T7" fmla="*/ 147 h 166"/>
                  <a:gd name="T8" fmla="*/ 133 w 137"/>
                  <a:gd name="T9" fmla="*/ 0 h 166"/>
                </a:gdLst>
                <a:ahLst/>
                <a:cxnLst>
                  <a:cxn ang="0">
                    <a:pos x="T0" y="T1"/>
                  </a:cxn>
                  <a:cxn ang="0">
                    <a:pos x="T2" y="T3"/>
                  </a:cxn>
                  <a:cxn ang="0">
                    <a:pos x="T4" y="T5"/>
                  </a:cxn>
                  <a:cxn ang="0">
                    <a:pos x="T6" y="T7"/>
                  </a:cxn>
                  <a:cxn ang="0">
                    <a:pos x="T8" y="T9"/>
                  </a:cxn>
                </a:cxnLst>
                <a:rect l="0" t="0" r="r" b="b"/>
                <a:pathLst>
                  <a:path w="137" h="166">
                    <a:moveTo>
                      <a:pt x="133" y="0"/>
                    </a:moveTo>
                    <a:lnTo>
                      <a:pt x="0" y="39"/>
                    </a:lnTo>
                    <a:lnTo>
                      <a:pt x="73" y="166"/>
                    </a:lnTo>
                    <a:lnTo>
                      <a:pt x="137" y="147"/>
                    </a:lnTo>
                    <a:lnTo>
                      <a:pt x="133" y="0"/>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49" name="ïśliḍê"/>
              <p:cNvSpPr/>
              <p:nvPr/>
            </p:nvSpPr>
            <p:spPr bwMode="auto">
              <a:xfrm>
                <a:off x="3560006" y="2437666"/>
                <a:ext cx="167417" cy="139008"/>
              </a:xfrm>
              <a:custGeom>
                <a:avLst/>
                <a:gdLst>
                  <a:gd name="T0" fmla="*/ 38 w 165"/>
                  <a:gd name="T1" fmla="*/ 137 h 137"/>
                  <a:gd name="T2" fmla="*/ 0 w 165"/>
                  <a:gd name="T3" fmla="*/ 4 h 137"/>
                  <a:gd name="T4" fmla="*/ 147 w 165"/>
                  <a:gd name="T5" fmla="*/ 0 h 137"/>
                  <a:gd name="T6" fmla="*/ 165 w 165"/>
                  <a:gd name="T7" fmla="*/ 64 h 137"/>
                  <a:gd name="T8" fmla="*/ 38 w 165"/>
                  <a:gd name="T9" fmla="*/ 137 h 137"/>
                </a:gdLst>
                <a:ahLst/>
                <a:cxnLst>
                  <a:cxn ang="0">
                    <a:pos x="T0" y="T1"/>
                  </a:cxn>
                  <a:cxn ang="0">
                    <a:pos x="T2" y="T3"/>
                  </a:cxn>
                  <a:cxn ang="0">
                    <a:pos x="T4" y="T5"/>
                  </a:cxn>
                  <a:cxn ang="0">
                    <a:pos x="T6" y="T7"/>
                  </a:cxn>
                  <a:cxn ang="0">
                    <a:pos x="T8" y="T9"/>
                  </a:cxn>
                </a:cxnLst>
                <a:rect l="0" t="0" r="r" b="b"/>
                <a:pathLst>
                  <a:path w="165" h="137">
                    <a:moveTo>
                      <a:pt x="38" y="137"/>
                    </a:moveTo>
                    <a:lnTo>
                      <a:pt x="0" y="4"/>
                    </a:lnTo>
                    <a:lnTo>
                      <a:pt x="147" y="0"/>
                    </a:lnTo>
                    <a:lnTo>
                      <a:pt x="165" y="64"/>
                    </a:lnTo>
                    <a:lnTo>
                      <a:pt x="38" y="137"/>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50" name="îṧļíḋé"/>
              <p:cNvSpPr/>
              <p:nvPr/>
            </p:nvSpPr>
            <p:spPr bwMode="auto">
              <a:xfrm>
                <a:off x="2732050" y="2327069"/>
                <a:ext cx="173505" cy="159301"/>
              </a:xfrm>
              <a:custGeom>
                <a:avLst/>
                <a:gdLst>
                  <a:gd name="T0" fmla="*/ 103 w 171"/>
                  <a:gd name="T1" fmla="*/ 157 h 157"/>
                  <a:gd name="T2" fmla="*/ 171 w 171"/>
                  <a:gd name="T3" fmla="*/ 36 h 157"/>
                  <a:gd name="T4" fmla="*/ 32 w 171"/>
                  <a:gd name="T5" fmla="*/ 0 h 157"/>
                  <a:gd name="T6" fmla="*/ 0 w 171"/>
                  <a:gd name="T7" fmla="*/ 57 h 157"/>
                  <a:gd name="T8" fmla="*/ 103 w 171"/>
                  <a:gd name="T9" fmla="*/ 157 h 157"/>
                </a:gdLst>
                <a:ahLst/>
                <a:cxnLst>
                  <a:cxn ang="0">
                    <a:pos x="T0" y="T1"/>
                  </a:cxn>
                  <a:cxn ang="0">
                    <a:pos x="T2" y="T3"/>
                  </a:cxn>
                  <a:cxn ang="0">
                    <a:pos x="T4" y="T5"/>
                  </a:cxn>
                  <a:cxn ang="0">
                    <a:pos x="T6" y="T7"/>
                  </a:cxn>
                  <a:cxn ang="0">
                    <a:pos x="T8" y="T9"/>
                  </a:cxn>
                </a:cxnLst>
                <a:rect l="0" t="0" r="r" b="b"/>
                <a:pathLst>
                  <a:path w="171" h="157">
                    <a:moveTo>
                      <a:pt x="103" y="157"/>
                    </a:moveTo>
                    <a:lnTo>
                      <a:pt x="171" y="36"/>
                    </a:lnTo>
                    <a:lnTo>
                      <a:pt x="32" y="0"/>
                    </a:lnTo>
                    <a:lnTo>
                      <a:pt x="0" y="57"/>
                    </a:lnTo>
                    <a:lnTo>
                      <a:pt x="103" y="157"/>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51" name="íṧḷîḋê"/>
              <p:cNvSpPr/>
              <p:nvPr/>
            </p:nvSpPr>
            <p:spPr bwMode="auto">
              <a:xfrm>
                <a:off x="2921789" y="2915568"/>
                <a:ext cx="159300" cy="173506"/>
              </a:xfrm>
              <a:custGeom>
                <a:avLst/>
                <a:gdLst>
                  <a:gd name="T0" fmla="*/ 36 w 157"/>
                  <a:gd name="T1" fmla="*/ 0 h 171"/>
                  <a:gd name="T2" fmla="*/ 157 w 157"/>
                  <a:gd name="T3" fmla="*/ 68 h 171"/>
                  <a:gd name="T4" fmla="*/ 58 w 157"/>
                  <a:gd name="T5" fmla="*/ 171 h 171"/>
                  <a:gd name="T6" fmla="*/ 0 w 157"/>
                  <a:gd name="T7" fmla="*/ 139 h 171"/>
                  <a:gd name="T8" fmla="*/ 36 w 157"/>
                  <a:gd name="T9" fmla="*/ 0 h 171"/>
                </a:gdLst>
                <a:ahLst/>
                <a:cxnLst>
                  <a:cxn ang="0">
                    <a:pos x="T0" y="T1"/>
                  </a:cxn>
                  <a:cxn ang="0">
                    <a:pos x="T2" y="T3"/>
                  </a:cxn>
                  <a:cxn ang="0">
                    <a:pos x="T4" y="T5"/>
                  </a:cxn>
                  <a:cxn ang="0">
                    <a:pos x="T6" y="T7"/>
                  </a:cxn>
                  <a:cxn ang="0">
                    <a:pos x="T8" y="T9"/>
                  </a:cxn>
                </a:cxnLst>
                <a:rect l="0" t="0" r="r" b="b"/>
                <a:pathLst>
                  <a:path w="157" h="171">
                    <a:moveTo>
                      <a:pt x="36" y="0"/>
                    </a:moveTo>
                    <a:lnTo>
                      <a:pt x="157" y="68"/>
                    </a:lnTo>
                    <a:lnTo>
                      <a:pt x="58" y="171"/>
                    </a:lnTo>
                    <a:lnTo>
                      <a:pt x="0" y="139"/>
                    </a:lnTo>
                    <a:lnTo>
                      <a:pt x="36" y="0"/>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52" name="iš1îḍê"/>
              <p:cNvSpPr/>
              <p:nvPr/>
            </p:nvSpPr>
            <p:spPr bwMode="auto">
              <a:xfrm>
                <a:off x="3511303" y="2741048"/>
                <a:ext cx="174520" cy="159301"/>
              </a:xfrm>
              <a:custGeom>
                <a:avLst/>
                <a:gdLst>
                  <a:gd name="T0" fmla="*/ 68 w 172"/>
                  <a:gd name="T1" fmla="*/ 0 h 157"/>
                  <a:gd name="T2" fmla="*/ 0 w 172"/>
                  <a:gd name="T3" fmla="*/ 121 h 157"/>
                  <a:gd name="T4" fmla="*/ 140 w 172"/>
                  <a:gd name="T5" fmla="*/ 157 h 157"/>
                  <a:gd name="T6" fmla="*/ 172 w 172"/>
                  <a:gd name="T7" fmla="*/ 99 h 157"/>
                  <a:gd name="T8" fmla="*/ 68 w 172"/>
                  <a:gd name="T9" fmla="*/ 0 h 157"/>
                </a:gdLst>
                <a:ahLst/>
                <a:cxnLst>
                  <a:cxn ang="0">
                    <a:pos x="T0" y="T1"/>
                  </a:cxn>
                  <a:cxn ang="0">
                    <a:pos x="T2" y="T3"/>
                  </a:cxn>
                  <a:cxn ang="0">
                    <a:pos x="T4" y="T5"/>
                  </a:cxn>
                  <a:cxn ang="0">
                    <a:pos x="T6" y="T7"/>
                  </a:cxn>
                  <a:cxn ang="0">
                    <a:pos x="T8" y="T9"/>
                  </a:cxn>
                </a:cxnLst>
                <a:rect l="0" t="0" r="r" b="b"/>
                <a:pathLst>
                  <a:path w="172" h="157">
                    <a:moveTo>
                      <a:pt x="68" y="0"/>
                    </a:moveTo>
                    <a:lnTo>
                      <a:pt x="0" y="121"/>
                    </a:lnTo>
                    <a:lnTo>
                      <a:pt x="140" y="157"/>
                    </a:lnTo>
                    <a:lnTo>
                      <a:pt x="172" y="99"/>
                    </a:lnTo>
                    <a:lnTo>
                      <a:pt x="68" y="0"/>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53" name="iš1ïdé"/>
              <p:cNvSpPr/>
              <p:nvPr/>
            </p:nvSpPr>
            <p:spPr bwMode="auto">
              <a:xfrm>
                <a:off x="3336783" y="2137329"/>
                <a:ext cx="159300" cy="173506"/>
              </a:xfrm>
              <a:custGeom>
                <a:avLst/>
                <a:gdLst>
                  <a:gd name="T0" fmla="*/ 121 w 157"/>
                  <a:gd name="T1" fmla="*/ 171 h 171"/>
                  <a:gd name="T2" fmla="*/ 0 w 157"/>
                  <a:gd name="T3" fmla="*/ 103 h 171"/>
                  <a:gd name="T4" fmla="*/ 99 w 157"/>
                  <a:gd name="T5" fmla="*/ 0 h 171"/>
                  <a:gd name="T6" fmla="*/ 157 w 157"/>
                  <a:gd name="T7" fmla="*/ 32 h 171"/>
                  <a:gd name="T8" fmla="*/ 121 w 157"/>
                  <a:gd name="T9" fmla="*/ 171 h 171"/>
                </a:gdLst>
                <a:ahLst/>
                <a:cxnLst>
                  <a:cxn ang="0">
                    <a:pos x="T0" y="T1"/>
                  </a:cxn>
                  <a:cxn ang="0">
                    <a:pos x="T2" y="T3"/>
                  </a:cxn>
                  <a:cxn ang="0">
                    <a:pos x="T4" y="T5"/>
                  </a:cxn>
                  <a:cxn ang="0">
                    <a:pos x="T6" y="T7"/>
                  </a:cxn>
                  <a:cxn ang="0">
                    <a:pos x="T8" y="T9"/>
                  </a:cxn>
                </a:cxnLst>
                <a:rect l="0" t="0" r="r" b="b"/>
                <a:pathLst>
                  <a:path w="157" h="171">
                    <a:moveTo>
                      <a:pt x="121" y="171"/>
                    </a:moveTo>
                    <a:lnTo>
                      <a:pt x="0" y="103"/>
                    </a:lnTo>
                    <a:lnTo>
                      <a:pt x="99" y="0"/>
                    </a:lnTo>
                    <a:lnTo>
                      <a:pt x="157" y="32"/>
                    </a:lnTo>
                    <a:lnTo>
                      <a:pt x="121" y="171"/>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54" name="iṧḷïḓè"/>
              <p:cNvSpPr/>
              <p:nvPr/>
            </p:nvSpPr>
            <p:spPr bwMode="auto">
              <a:xfrm>
                <a:off x="2852793" y="2180959"/>
                <a:ext cx="169447" cy="175535"/>
              </a:xfrm>
              <a:custGeom>
                <a:avLst/>
                <a:gdLst>
                  <a:gd name="T0" fmla="*/ 58 w 167"/>
                  <a:gd name="T1" fmla="*/ 173 h 173"/>
                  <a:gd name="T2" fmla="*/ 167 w 167"/>
                  <a:gd name="T3" fmla="*/ 85 h 173"/>
                  <a:gd name="T4" fmla="*/ 51 w 167"/>
                  <a:gd name="T5" fmla="*/ 0 h 173"/>
                  <a:gd name="T6" fmla="*/ 0 w 167"/>
                  <a:gd name="T7" fmla="*/ 41 h 173"/>
                  <a:gd name="T8" fmla="*/ 58 w 167"/>
                  <a:gd name="T9" fmla="*/ 173 h 173"/>
                </a:gdLst>
                <a:ahLst/>
                <a:cxnLst>
                  <a:cxn ang="0">
                    <a:pos x="T0" y="T1"/>
                  </a:cxn>
                  <a:cxn ang="0">
                    <a:pos x="T2" y="T3"/>
                  </a:cxn>
                  <a:cxn ang="0">
                    <a:pos x="T4" y="T5"/>
                  </a:cxn>
                  <a:cxn ang="0">
                    <a:pos x="T6" y="T7"/>
                  </a:cxn>
                  <a:cxn ang="0">
                    <a:pos x="T8" y="T9"/>
                  </a:cxn>
                </a:cxnLst>
                <a:rect l="0" t="0" r="r" b="b"/>
                <a:pathLst>
                  <a:path w="167" h="173">
                    <a:moveTo>
                      <a:pt x="58" y="173"/>
                    </a:moveTo>
                    <a:lnTo>
                      <a:pt x="167" y="85"/>
                    </a:lnTo>
                    <a:lnTo>
                      <a:pt x="51" y="0"/>
                    </a:lnTo>
                    <a:lnTo>
                      <a:pt x="0" y="41"/>
                    </a:lnTo>
                    <a:lnTo>
                      <a:pt x="58" y="173"/>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56" name="išľîḑe"/>
              <p:cNvSpPr/>
              <p:nvPr/>
            </p:nvSpPr>
            <p:spPr bwMode="auto">
              <a:xfrm>
                <a:off x="2775679" y="2798882"/>
                <a:ext cx="175535" cy="169447"/>
              </a:xfrm>
              <a:custGeom>
                <a:avLst/>
                <a:gdLst>
                  <a:gd name="T0" fmla="*/ 86 w 173"/>
                  <a:gd name="T1" fmla="*/ 0 h 167"/>
                  <a:gd name="T2" fmla="*/ 173 w 173"/>
                  <a:gd name="T3" fmla="*/ 109 h 167"/>
                  <a:gd name="T4" fmla="*/ 41 w 173"/>
                  <a:gd name="T5" fmla="*/ 167 h 167"/>
                  <a:gd name="T6" fmla="*/ 0 w 173"/>
                  <a:gd name="T7" fmla="*/ 116 h 167"/>
                  <a:gd name="T8" fmla="*/ 86 w 173"/>
                  <a:gd name="T9" fmla="*/ 0 h 167"/>
                </a:gdLst>
                <a:ahLst/>
                <a:cxnLst>
                  <a:cxn ang="0">
                    <a:pos x="T0" y="T1"/>
                  </a:cxn>
                  <a:cxn ang="0">
                    <a:pos x="T2" y="T3"/>
                  </a:cxn>
                  <a:cxn ang="0">
                    <a:pos x="T4" y="T5"/>
                  </a:cxn>
                  <a:cxn ang="0">
                    <a:pos x="T6" y="T7"/>
                  </a:cxn>
                  <a:cxn ang="0">
                    <a:pos x="T8" y="T9"/>
                  </a:cxn>
                </a:cxnLst>
                <a:rect l="0" t="0" r="r" b="b"/>
                <a:pathLst>
                  <a:path w="173" h="167">
                    <a:moveTo>
                      <a:pt x="86" y="0"/>
                    </a:moveTo>
                    <a:lnTo>
                      <a:pt x="173" y="109"/>
                    </a:lnTo>
                    <a:lnTo>
                      <a:pt x="41" y="167"/>
                    </a:lnTo>
                    <a:lnTo>
                      <a:pt x="0" y="116"/>
                    </a:lnTo>
                    <a:lnTo>
                      <a:pt x="86" y="0"/>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57" name="iṧľîḍè"/>
              <p:cNvSpPr/>
              <p:nvPr/>
            </p:nvSpPr>
            <p:spPr bwMode="auto">
              <a:xfrm>
                <a:off x="3394618" y="2870923"/>
                <a:ext cx="169447" cy="174520"/>
              </a:xfrm>
              <a:custGeom>
                <a:avLst/>
                <a:gdLst>
                  <a:gd name="T0" fmla="*/ 109 w 167"/>
                  <a:gd name="T1" fmla="*/ 0 h 172"/>
                  <a:gd name="T2" fmla="*/ 0 w 167"/>
                  <a:gd name="T3" fmla="*/ 87 h 172"/>
                  <a:gd name="T4" fmla="*/ 116 w 167"/>
                  <a:gd name="T5" fmla="*/ 172 h 172"/>
                  <a:gd name="T6" fmla="*/ 167 w 167"/>
                  <a:gd name="T7" fmla="*/ 131 h 172"/>
                  <a:gd name="T8" fmla="*/ 109 w 167"/>
                  <a:gd name="T9" fmla="*/ 0 h 172"/>
                </a:gdLst>
                <a:ahLst/>
                <a:cxnLst>
                  <a:cxn ang="0">
                    <a:pos x="T0" y="T1"/>
                  </a:cxn>
                  <a:cxn ang="0">
                    <a:pos x="T2" y="T3"/>
                  </a:cxn>
                  <a:cxn ang="0">
                    <a:pos x="T4" y="T5"/>
                  </a:cxn>
                  <a:cxn ang="0">
                    <a:pos x="T6" y="T7"/>
                  </a:cxn>
                  <a:cxn ang="0">
                    <a:pos x="T8" y="T9"/>
                  </a:cxn>
                </a:cxnLst>
                <a:rect l="0" t="0" r="r" b="b"/>
                <a:pathLst>
                  <a:path w="167" h="172">
                    <a:moveTo>
                      <a:pt x="109" y="0"/>
                    </a:moveTo>
                    <a:lnTo>
                      <a:pt x="0" y="87"/>
                    </a:lnTo>
                    <a:lnTo>
                      <a:pt x="116" y="172"/>
                    </a:lnTo>
                    <a:lnTo>
                      <a:pt x="167" y="131"/>
                    </a:lnTo>
                    <a:lnTo>
                      <a:pt x="109" y="0"/>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58" name="íšļïḋè"/>
              <p:cNvSpPr/>
              <p:nvPr/>
            </p:nvSpPr>
            <p:spPr bwMode="auto">
              <a:xfrm>
                <a:off x="3466658" y="2258073"/>
                <a:ext cx="175535" cy="169447"/>
              </a:xfrm>
              <a:custGeom>
                <a:avLst/>
                <a:gdLst>
                  <a:gd name="T0" fmla="*/ 87 w 173"/>
                  <a:gd name="T1" fmla="*/ 167 h 167"/>
                  <a:gd name="T2" fmla="*/ 0 w 173"/>
                  <a:gd name="T3" fmla="*/ 58 h 167"/>
                  <a:gd name="T4" fmla="*/ 131 w 173"/>
                  <a:gd name="T5" fmla="*/ 0 h 167"/>
                  <a:gd name="T6" fmla="*/ 173 w 173"/>
                  <a:gd name="T7" fmla="*/ 51 h 167"/>
                  <a:gd name="T8" fmla="*/ 87 w 173"/>
                  <a:gd name="T9" fmla="*/ 167 h 167"/>
                </a:gdLst>
                <a:ahLst/>
                <a:cxnLst>
                  <a:cxn ang="0">
                    <a:pos x="T0" y="T1"/>
                  </a:cxn>
                  <a:cxn ang="0">
                    <a:pos x="T2" y="T3"/>
                  </a:cxn>
                  <a:cxn ang="0">
                    <a:pos x="T4" y="T5"/>
                  </a:cxn>
                  <a:cxn ang="0">
                    <a:pos x="T6" y="T7"/>
                  </a:cxn>
                  <a:cxn ang="0">
                    <a:pos x="T8" y="T9"/>
                  </a:cxn>
                </a:cxnLst>
                <a:rect l="0" t="0" r="r" b="b"/>
                <a:pathLst>
                  <a:path w="173" h="167">
                    <a:moveTo>
                      <a:pt x="87" y="167"/>
                    </a:moveTo>
                    <a:lnTo>
                      <a:pt x="0" y="58"/>
                    </a:lnTo>
                    <a:lnTo>
                      <a:pt x="131" y="0"/>
                    </a:lnTo>
                    <a:lnTo>
                      <a:pt x="173" y="51"/>
                    </a:lnTo>
                    <a:lnTo>
                      <a:pt x="87" y="167"/>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59" name="iśḻîḓé"/>
              <p:cNvSpPr/>
              <p:nvPr/>
            </p:nvSpPr>
            <p:spPr bwMode="auto">
              <a:xfrm>
                <a:off x="3095295" y="2988623"/>
                <a:ext cx="141036" cy="152198"/>
              </a:xfrm>
              <a:custGeom>
                <a:avLst/>
                <a:gdLst>
                  <a:gd name="T0" fmla="*/ 0 w 139"/>
                  <a:gd name="T1" fmla="*/ 0 h 150"/>
                  <a:gd name="T2" fmla="*/ 139 w 139"/>
                  <a:gd name="T3" fmla="*/ 16 h 150"/>
                  <a:gd name="T4" fmla="*/ 87 w 139"/>
                  <a:gd name="T5" fmla="*/ 150 h 150"/>
                  <a:gd name="T6" fmla="*/ 21 w 139"/>
                  <a:gd name="T7" fmla="*/ 143 h 150"/>
                  <a:gd name="T8" fmla="*/ 0 w 139"/>
                  <a:gd name="T9" fmla="*/ 0 h 150"/>
                </a:gdLst>
                <a:ahLst/>
                <a:cxnLst>
                  <a:cxn ang="0">
                    <a:pos x="T0" y="T1"/>
                  </a:cxn>
                  <a:cxn ang="0">
                    <a:pos x="T2" y="T3"/>
                  </a:cxn>
                  <a:cxn ang="0">
                    <a:pos x="T4" y="T5"/>
                  </a:cxn>
                  <a:cxn ang="0">
                    <a:pos x="T6" y="T7"/>
                  </a:cxn>
                  <a:cxn ang="0">
                    <a:pos x="T8" y="T9"/>
                  </a:cxn>
                </a:cxnLst>
                <a:rect l="0" t="0" r="r" b="b"/>
                <a:pathLst>
                  <a:path w="139" h="150">
                    <a:moveTo>
                      <a:pt x="0" y="0"/>
                    </a:moveTo>
                    <a:lnTo>
                      <a:pt x="139" y="16"/>
                    </a:lnTo>
                    <a:lnTo>
                      <a:pt x="87" y="150"/>
                    </a:lnTo>
                    <a:lnTo>
                      <a:pt x="21" y="143"/>
                    </a:lnTo>
                    <a:lnTo>
                      <a:pt x="0" y="0"/>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60" name="ïṣḷïḋè"/>
              <p:cNvSpPr/>
              <p:nvPr/>
            </p:nvSpPr>
            <p:spPr bwMode="auto">
              <a:xfrm>
                <a:off x="3585372" y="2585805"/>
                <a:ext cx="151183" cy="140022"/>
              </a:xfrm>
              <a:custGeom>
                <a:avLst/>
                <a:gdLst>
                  <a:gd name="T0" fmla="*/ 15 w 149"/>
                  <a:gd name="T1" fmla="*/ 0 h 138"/>
                  <a:gd name="T2" fmla="*/ 0 w 149"/>
                  <a:gd name="T3" fmla="*/ 138 h 138"/>
                  <a:gd name="T4" fmla="*/ 142 w 149"/>
                  <a:gd name="T5" fmla="*/ 118 h 138"/>
                  <a:gd name="T6" fmla="*/ 149 w 149"/>
                  <a:gd name="T7" fmla="*/ 52 h 138"/>
                  <a:gd name="T8" fmla="*/ 15 w 149"/>
                  <a:gd name="T9" fmla="*/ 0 h 138"/>
                </a:gdLst>
                <a:ahLst/>
                <a:cxnLst>
                  <a:cxn ang="0">
                    <a:pos x="T0" y="T1"/>
                  </a:cxn>
                  <a:cxn ang="0">
                    <a:pos x="T2" y="T3"/>
                  </a:cxn>
                  <a:cxn ang="0">
                    <a:pos x="T4" y="T5"/>
                  </a:cxn>
                  <a:cxn ang="0">
                    <a:pos x="T6" y="T7"/>
                  </a:cxn>
                  <a:cxn ang="0">
                    <a:pos x="T8" y="T9"/>
                  </a:cxn>
                </a:cxnLst>
                <a:rect l="0" t="0" r="r" b="b"/>
                <a:pathLst>
                  <a:path w="149" h="138">
                    <a:moveTo>
                      <a:pt x="15" y="0"/>
                    </a:moveTo>
                    <a:lnTo>
                      <a:pt x="0" y="138"/>
                    </a:lnTo>
                    <a:lnTo>
                      <a:pt x="142" y="118"/>
                    </a:lnTo>
                    <a:lnTo>
                      <a:pt x="149" y="52"/>
                    </a:lnTo>
                    <a:lnTo>
                      <a:pt x="15" y="0"/>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21" name="îṩ1íḍè"/>
              <p:cNvSpPr/>
              <p:nvPr/>
            </p:nvSpPr>
            <p:spPr bwMode="auto">
              <a:xfrm>
                <a:off x="3181541" y="2085582"/>
                <a:ext cx="140022" cy="152198"/>
              </a:xfrm>
              <a:custGeom>
                <a:avLst/>
                <a:gdLst>
                  <a:gd name="T0" fmla="*/ 138 w 138"/>
                  <a:gd name="T1" fmla="*/ 150 h 150"/>
                  <a:gd name="T2" fmla="*/ 0 w 138"/>
                  <a:gd name="T3" fmla="*/ 134 h 150"/>
                  <a:gd name="T4" fmla="*/ 51 w 138"/>
                  <a:gd name="T5" fmla="*/ 0 h 150"/>
                  <a:gd name="T6" fmla="*/ 118 w 138"/>
                  <a:gd name="T7" fmla="*/ 7 h 150"/>
                  <a:gd name="T8" fmla="*/ 138 w 138"/>
                  <a:gd name="T9" fmla="*/ 150 h 150"/>
                </a:gdLst>
                <a:ahLst/>
                <a:cxnLst>
                  <a:cxn ang="0">
                    <a:pos x="T0" y="T1"/>
                  </a:cxn>
                  <a:cxn ang="0">
                    <a:pos x="T2" y="T3"/>
                  </a:cxn>
                  <a:cxn ang="0">
                    <a:pos x="T4" y="T5"/>
                  </a:cxn>
                  <a:cxn ang="0">
                    <a:pos x="T6" y="T7"/>
                  </a:cxn>
                  <a:cxn ang="0">
                    <a:pos x="T8" y="T9"/>
                  </a:cxn>
                </a:cxnLst>
                <a:rect l="0" t="0" r="r" b="b"/>
                <a:pathLst>
                  <a:path w="138" h="150">
                    <a:moveTo>
                      <a:pt x="138" y="150"/>
                    </a:moveTo>
                    <a:lnTo>
                      <a:pt x="0" y="134"/>
                    </a:lnTo>
                    <a:lnTo>
                      <a:pt x="51" y="0"/>
                    </a:lnTo>
                    <a:lnTo>
                      <a:pt x="118" y="7"/>
                    </a:lnTo>
                    <a:lnTo>
                      <a:pt x="138" y="150"/>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grpSp>
        <p:sp>
          <p:nvSpPr>
            <p:cNvPr id="122" name="îṩlïḍé"/>
            <p:cNvSpPr/>
            <p:nvPr/>
          </p:nvSpPr>
          <p:spPr bwMode="auto">
            <a:xfrm>
              <a:off x="6265931" y="2286418"/>
              <a:ext cx="240441" cy="300298"/>
            </a:xfrm>
            <a:custGeom>
              <a:avLst/>
              <a:gdLst>
                <a:gd name="T0" fmla="*/ 300 w 304"/>
                <a:gd name="T1" fmla="*/ 51 h 380"/>
                <a:gd name="T2" fmla="*/ 295 w 304"/>
                <a:gd name="T3" fmla="*/ 75 h 380"/>
                <a:gd name="T4" fmla="*/ 287 w 304"/>
                <a:gd name="T5" fmla="*/ 107 h 380"/>
                <a:gd name="T6" fmla="*/ 274 w 304"/>
                <a:gd name="T7" fmla="*/ 142 h 380"/>
                <a:gd name="T8" fmla="*/ 260 w 304"/>
                <a:gd name="T9" fmla="*/ 171 h 380"/>
                <a:gd name="T10" fmla="*/ 244 w 304"/>
                <a:gd name="T11" fmla="*/ 199 h 380"/>
                <a:gd name="T12" fmla="*/ 232 w 304"/>
                <a:gd name="T13" fmla="*/ 218 h 380"/>
                <a:gd name="T14" fmla="*/ 218 w 304"/>
                <a:gd name="T15" fmla="*/ 237 h 380"/>
                <a:gd name="T16" fmla="*/ 188 w 304"/>
                <a:gd name="T17" fmla="*/ 272 h 380"/>
                <a:gd name="T18" fmla="*/ 171 w 304"/>
                <a:gd name="T19" fmla="*/ 287 h 380"/>
                <a:gd name="T20" fmla="*/ 155 w 304"/>
                <a:gd name="T21" fmla="*/ 302 h 380"/>
                <a:gd name="T22" fmla="*/ 103 w 304"/>
                <a:gd name="T23" fmla="*/ 338 h 380"/>
                <a:gd name="T24" fmla="*/ 71 w 304"/>
                <a:gd name="T25" fmla="*/ 355 h 380"/>
                <a:gd name="T26" fmla="*/ 60 w 304"/>
                <a:gd name="T27" fmla="*/ 360 h 380"/>
                <a:gd name="T28" fmla="*/ 42 w 304"/>
                <a:gd name="T29" fmla="*/ 367 h 380"/>
                <a:gd name="T30" fmla="*/ 20 w 304"/>
                <a:gd name="T31" fmla="*/ 374 h 380"/>
                <a:gd name="T32" fmla="*/ 19 w 304"/>
                <a:gd name="T33" fmla="*/ 372 h 380"/>
                <a:gd name="T34" fmla="*/ 40 w 304"/>
                <a:gd name="T35" fmla="*/ 362 h 380"/>
                <a:gd name="T36" fmla="*/ 57 w 304"/>
                <a:gd name="T37" fmla="*/ 354 h 380"/>
                <a:gd name="T38" fmla="*/ 67 w 304"/>
                <a:gd name="T39" fmla="*/ 348 h 380"/>
                <a:gd name="T40" fmla="*/ 96 w 304"/>
                <a:gd name="T41" fmla="*/ 328 h 380"/>
                <a:gd name="T42" fmla="*/ 142 w 304"/>
                <a:gd name="T43" fmla="*/ 288 h 380"/>
                <a:gd name="T44" fmla="*/ 156 w 304"/>
                <a:gd name="T45" fmla="*/ 273 h 380"/>
                <a:gd name="T46" fmla="*/ 170 w 304"/>
                <a:gd name="T47" fmla="*/ 256 h 380"/>
                <a:gd name="T48" fmla="*/ 195 w 304"/>
                <a:gd name="T49" fmla="*/ 221 h 380"/>
                <a:gd name="T50" fmla="*/ 206 w 304"/>
                <a:gd name="T51" fmla="*/ 202 h 380"/>
                <a:gd name="T52" fmla="*/ 215 w 304"/>
                <a:gd name="T53" fmla="*/ 184 h 380"/>
                <a:gd name="T54" fmla="*/ 227 w 304"/>
                <a:gd name="T55" fmla="*/ 156 h 380"/>
                <a:gd name="T56" fmla="*/ 236 w 304"/>
                <a:gd name="T57" fmla="*/ 129 h 380"/>
                <a:gd name="T58" fmla="*/ 244 w 304"/>
                <a:gd name="T59" fmla="*/ 95 h 380"/>
                <a:gd name="T60" fmla="*/ 249 w 304"/>
                <a:gd name="T61" fmla="*/ 68 h 380"/>
                <a:gd name="T62" fmla="*/ 251 w 304"/>
                <a:gd name="T63" fmla="*/ 45 h 380"/>
                <a:gd name="T64" fmla="*/ 279 w 304"/>
                <a:gd name="T65" fmla="*/ 0 h 380"/>
                <a:gd name="T66" fmla="*/ 303 w 304"/>
                <a:gd name="T67" fmla="*/ 3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4" h="380">
                  <a:moveTo>
                    <a:pt x="303" y="30"/>
                  </a:moveTo>
                  <a:cubicBezTo>
                    <a:pt x="303" y="30"/>
                    <a:pt x="302" y="38"/>
                    <a:pt x="300" y="51"/>
                  </a:cubicBezTo>
                  <a:cubicBezTo>
                    <a:pt x="300" y="54"/>
                    <a:pt x="299" y="57"/>
                    <a:pt x="298" y="61"/>
                  </a:cubicBezTo>
                  <a:cubicBezTo>
                    <a:pt x="297" y="66"/>
                    <a:pt x="296" y="70"/>
                    <a:pt x="295" y="75"/>
                  </a:cubicBezTo>
                  <a:cubicBezTo>
                    <a:pt x="294" y="80"/>
                    <a:pt x="293" y="85"/>
                    <a:pt x="292" y="90"/>
                  </a:cubicBezTo>
                  <a:cubicBezTo>
                    <a:pt x="290" y="96"/>
                    <a:pt x="288" y="101"/>
                    <a:pt x="287" y="107"/>
                  </a:cubicBezTo>
                  <a:cubicBezTo>
                    <a:pt x="285" y="112"/>
                    <a:pt x="283" y="118"/>
                    <a:pt x="281" y="124"/>
                  </a:cubicBezTo>
                  <a:cubicBezTo>
                    <a:pt x="278" y="130"/>
                    <a:pt x="276" y="136"/>
                    <a:pt x="274" y="142"/>
                  </a:cubicBezTo>
                  <a:cubicBezTo>
                    <a:pt x="271" y="148"/>
                    <a:pt x="268" y="155"/>
                    <a:pt x="265" y="161"/>
                  </a:cubicBezTo>
                  <a:cubicBezTo>
                    <a:pt x="263" y="164"/>
                    <a:pt x="262" y="167"/>
                    <a:pt x="260" y="171"/>
                  </a:cubicBezTo>
                  <a:cubicBezTo>
                    <a:pt x="259" y="174"/>
                    <a:pt x="257" y="177"/>
                    <a:pt x="255" y="180"/>
                  </a:cubicBezTo>
                  <a:cubicBezTo>
                    <a:pt x="252" y="187"/>
                    <a:pt x="248" y="193"/>
                    <a:pt x="244" y="199"/>
                  </a:cubicBezTo>
                  <a:cubicBezTo>
                    <a:pt x="242" y="203"/>
                    <a:pt x="240" y="206"/>
                    <a:pt x="238" y="209"/>
                  </a:cubicBezTo>
                  <a:cubicBezTo>
                    <a:pt x="236" y="212"/>
                    <a:pt x="234" y="215"/>
                    <a:pt x="232" y="218"/>
                  </a:cubicBezTo>
                  <a:cubicBezTo>
                    <a:pt x="230" y="221"/>
                    <a:pt x="227" y="225"/>
                    <a:pt x="225" y="228"/>
                  </a:cubicBezTo>
                  <a:cubicBezTo>
                    <a:pt x="223" y="231"/>
                    <a:pt x="220" y="234"/>
                    <a:pt x="218" y="237"/>
                  </a:cubicBezTo>
                  <a:cubicBezTo>
                    <a:pt x="213" y="243"/>
                    <a:pt x="209" y="249"/>
                    <a:pt x="204" y="255"/>
                  </a:cubicBezTo>
                  <a:cubicBezTo>
                    <a:pt x="198" y="260"/>
                    <a:pt x="193" y="266"/>
                    <a:pt x="188" y="272"/>
                  </a:cubicBezTo>
                  <a:cubicBezTo>
                    <a:pt x="185" y="274"/>
                    <a:pt x="183" y="277"/>
                    <a:pt x="180" y="280"/>
                  </a:cubicBezTo>
                  <a:cubicBezTo>
                    <a:pt x="177" y="282"/>
                    <a:pt x="174" y="285"/>
                    <a:pt x="171" y="287"/>
                  </a:cubicBezTo>
                  <a:cubicBezTo>
                    <a:pt x="169" y="290"/>
                    <a:pt x="166" y="292"/>
                    <a:pt x="163" y="295"/>
                  </a:cubicBezTo>
                  <a:cubicBezTo>
                    <a:pt x="160" y="297"/>
                    <a:pt x="157" y="300"/>
                    <a:pt x="155" y="302"/>
                  </a:cubicBezTo>
                  <a:cubicBezTo>
                    <a:pt x="149" y="307"/>
                    <a:pt x="143" y="311"/>
                    <a:pt x="137" y="315"/>
                  </a:cubicBezTo>
                  <a:cubicBezTo>
                    <a:pt x="126" y="323"/>
                    <a:pt x="115" y="332"/>
                    <a:pt x="103" y="338"/>
                  </a:cubicBezTo>
                  <a:cubicBezTo>
                    <a:pt x="97" y="341"/>
                    <a:pt x="92" y="344"/>
                    <a:pt x="87" y="347"/>
                  </a:cubicBezTo>
                  <a:cubicBezTo>
                    <a:pt x="81" y="350"/>
                    <a:pt x="76" y="352"/>
                    <a:pt x="71" y="355"/>
                  </a:cubicBezTo>
                  <a:cubicBezTo>
                    <a:pt x="68" y="356"/>
                    <a:pt x="66" y="357"/>
                    <a:pt x="63" y="358"/>
                  </a:cubicBezTo>
                  <a:cubicBezTo>
                    <a:pt x="62" y="359"/>
                    <a:pt x="61" y="359"/>
                    <a:pt x="60" y="360"/>
                  </a:cubicBezTo>
                  <a:cubicBezTo>
                    <a:pt x="58" y="360"/>
                    <a:pt x="57" y="361"/>
                    <a:pt x="56" y="361"/>
                  </a:cubicBezTo>
                  <a:cubicBezTo>
                    <a:pt x="51" y="363"/>
                    <a:pt x="47" y="365"/>
                    <a:pt x="42" y="367"/>
                  </a:cubicBezTo>
                  <a:cubicBezTo>
                    <a:pt x="38" y="368"/>
                    <a:pt x="34" y="370"/>
                    <a:pt x="30" y="371"/>
                  </a:cubicBezTo>
                  <a:cubicBezTo>
                    <a:pt x="27" y="372"/>
                    <a:pt x="23" y="373"/>
                    <a:pt x="20" y="374"/>
                  </a:cubicBezTo>
                  <a:cubicBezTo>
                    <a:pt x="7" y="378"/>
                    <a:pt x="0" y="380"/>
                    <a:pt x="0" y="380"/>
                  </a:cubicBezTo>
                  <a:cubicBezTo>
                    <a:pt x="0" y="380"/>
                    <a:pt x="7" y="377"/>
                    <a:pt x="19" y="372"/>
                  </a:cubicBezTo>
                  <a:cubicBezTo>
                    <a:pt x="22" y="371"/>
                    <a:pt x="26" y="370"/>
                    <a:pt x="29" y="368"/>
                  </a:cubicBezTo>
                  <a:cubicBezTo>
                    <a:pt x="33" y="366"/>
                    <a:pt x="36" y="364"/>
                    <a:pt x="40" y="362"/>
                  </a:cubicBezTo>
                  <a:cubicBezTo>
                    <a:pt x="44" y="360"/>
                    <a:pt x="49" y="358"/>
                    <a:pt x="53" y="356"/>
                  </a:cubicBezTo>
                  <a:cubicBezTo>
                    <a:pt x="54" y="355"/>
                    <a:pt x="55" y="354"/>
                    <a:pt x="57" y="354"/>
                  </a:cubicBezTo>
                  <a:cubicBezTo>
                    <a:pt x="58" y="353"/>
                    <a:pt x="59" y="352"/>
                    <a:pt x="60" y="352"/>
                  </a:cubicBezTo>
                  <a:cubicBezTo>
                    <a:pt x="62" y="350"/>
                    <a:pt x="64" y="349"/>
                    <a:pt x="67" y="348"/>
                  </a:cubicBezTo>
                  <a:cubicBezTo>
                    <a:pt x="72" y="345"/>
                    <a:pt x="76" y="342"/>
                    <a:pt x="81" y="338"/>
                  </a:cubicBezTo>
                  <a:cubicBezTo>
                    <a:pt x="86" y="335"/>
                    <a:pt x="91" y="331"/>
                    <a:pt x="96" y="328"/>
                  </a:cubicBezTo>
                  <a:cubicBezTo>
                    <a:pt x="107" y="321"/>
                    <a:pt x="117" y="311"/>
                    <a:pt x="127" y="303"/>
                  </a:cubicBezTo>
                  <a:cubicBezTo>
                    <a:pt x="132" y="298"/>
                    <a:pt x="137" y="293"/>
                    <a:pt x="142" y="288"/>
                  </a:cubicBezTo>
                  <a:cubicBezTo>
                    <a:pt x="144" y="286"/>
                    <a:pt x="147" y="283"/>
                    <a:pt x="149" y="281"/>
                  </a:cubicBezTo>
                  <a:cubicBezTo>
                    <a:pt x="152" y="278"/>
                    <a:pt x="154" y="275"/>
                    <a:pt x="156" y="273"/>
                  </a:cubicBezTo>
                  <a:cubicBezTo>
                    <a:pt x="159" y="270"/>
                    <a:pt x="161" y="267"/>
                    <a:pt x="163" y="264"/>
                  </a:cubicBezTo>
                  <a:cubicBezTo>
                    <a:pt x="166" y="262"/>
                    <a:pt x="168" y="259"/>
                    <a:pt x="170" y="256"/>
                  </a:cubicBezTo>
                  <a:cubicBezTo>
                    <a:pt x="175" y="250"/>
                    <a:pt x="179" y="244"/>
                    <a:pt x="183" y="239"/>
                  </a:cubicBezTo>
                  <a:cubicBezTo>
                    <a:pt x="187" y="233"/>
                    <a:pt x="191" y="227"/>
                    <a:pt x="195" y="221"/>
                  </a:cubicBezTo>
                  <a:cubicBezTo>
                    <a:pt x="197" y="218"/>
                    <a:pt x="199" y="215"/>
                    <a:pt x="200" y="212"/>
                  </a:cubicBezTo>
                  <a:cubicBezTo>
                    <a:pt x="202" y="208"/>
                    <a:pt x="204" y="205"/>
                    <a:pt x="206" y="202"/>
                  </a:cubicBezTo>
                  <a:cubicBezTo>
                    <a:pt x="207" y="199"/>
                    <a:pt x="209" y="196"/>
                    <a:pt x="210" y="193"/>
                  </a:cubicBezTo>
                  <a:cubicBezTo>
                    <a:pt x="212" y="190"/>
                    <a:pt x="214" y="187"/>
                    <a:pt x="215" y="184"/>
                  </a:cubicBezTo>
                  <a:cubicBezTo>
                    <a:pt x="218" y="177"/>
                    <a:pt x="221" y="171"/>
                    <a:pt x="223" y="165"/>
                  </a:cubicBezTo>
                  <a:cubicBezTo>
                    <a:pt x="225" y="162"/>
                    <a:pt x="226" y="159"/>
                    <a:pt x="227" y="156"/>
                  </a:cubicBezTo>
                  <a:cubicBezTo>
                    <a:pt x="228" y="153"/>
                    <a:pt x="229" y="150"/>
                    <a:pt x="230" y="146"/>
                  </a:cubicBezTo>
                  <a:cubicBezTo>
                    <a:pt x="232" y="140"/>
                    <a:pt x="235" y="135"/>
                    <a:pt x="236" y="129"/>
                  </a:cubicBezTo>
                  <a:cubicBezTo>
                    <a:pt x="238" y="123"/>
                    <a:pt x="239" y="117"/>
                    <a:pt x="241" y="112"/>
                  </a:cubicBezTo>
                  <a:cubicBezTo>
                    <a:pt x="242" y="106"/>
                    <a:pt x="243" y="101"/>
                    <a:pt x="244" y="95"/>
                  </a:cubicBezTo>
                  <a:cubicBezTo>
                    <a:pt x="245" y="90"/>
                    <a:pt x="246" y="85"/>
                    <a:pt x="247" y="81"/>
                  </a:cubicBezTo>
                  <a:cubicBezTo>
                    <a:pt x="248" y="76"/>
                    <a:pt x="248" y="72"/>
                    <a:pt x="249" y="68"/>
                  </a:cubicBezTo>
                  <a:cubicBezTo>
                    <a:pt x="249" y="63"/>
                    <a:pt x="250" y="60"/>
                    <a:pt x="250" y="56"/>
                  </a:cubicBezTo>
                  <a:cubicBezTo>
                    <a:pt x="250" y="52"/>
                    <a:pt x="250" y="49"/>
                    <a:pt x="251" y="45"/>
                  </a:cubicBezTo>
                  <a:cubicBezTo>
                    <a:pt x="251" y="32"/>
                    <a:pt x="252" y="25"/>
                    <a:pt x="252" y="25"/>
                  </a:cubicBezTo>
                  <a:cubicBezTo>
                    <a:pt x="252" y="11"/>
                    <a:pt x="265" y="0"/>
                    <a:pt x="279" y="0"/>
                  </a:cubicBezTo>
                  <a:cubicBezTo>
                    <a:pt x="293" y="1"/>
                    <a:pt x="304" y="13"/>
                    <a:pt x="304" y="28"/>
                  </a:cubicBezTo>
                  <a:cubicBezTo>
                    <a:pt x="304" y="29"/>
                    <a:pt x="303" y="29"/>
                    <a:pt x="303" y="30"/>
                  </a:cubicBezTo>
                  <a:close/>
                </a:path>
              </a:pathLst>
            </a:custGeom>
            <a:solidFill>
              <a:schemeClr val="bg1">
                <a:lumMod val="6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23" name="íṥľîḓe"/>
            <p:cNvSpPr/>
            <p:nvPr/>
          </p:nvSpPr>
          <p:spPr bwMode="auto">
            <a:xfrm>
              <a:off x="6404921" y="2193082"/>
              <a:ext cx="159279" cy="146091"/>
            </a:xfrm>
            <a:custGeom>
              <a:avLst/>
              <a:gdLst>
                <a:gd name="T0" fmla="*/ 0 w 157"/>
                <a:gd name="T1" fmla="*/ 144 h 144"/>
                <a:gd name="T2" fmla="*/ 66 w 157"/>
                <a:gd name="T3" fmla="*/ 0 h 144"/>
                <a:gd name="T4" fmla="*/ 157 w 157"/>
                <a:gd name="T5" fmla="*/ 130 h 144"/>
                <a:gd name="T6" fmla="*/ 0 w 157"/>
                <a:gd name="T7" fmla="*/ 144 h 144"/>
              </a:gdLst>
              <a:ahLst/>
              <a:cxnLst>
                <a:cxn ang="0">
                  <a:pos x="T0" y="T1"/>
                </a:cxn>
                <a:cxn ang="0">
                  <a:pos x="T2" y="T3"/>
                </a:cxn>
                <a:cxn ang="0">
                  <a:pos x="T4" y="T5"/>
                </a:cxn>
                <a:cxn ang="0">
                  <a:pos x="T6" y="T7"/>
                </a:cxn>
              </a:cxnLst>
              <a:rect l="0" t="0" r="r" b="b"/>
              <a:pathLst>
                <a:path w="157" h="144">
                  <a:moveTo>
                    <a:pt x="0" y="144"/>
                  </a:moveTo>
                  <a:lnTo>
                    <a:pt x="66" y="0"/>
                  </a:lnTo>
                  <a:lnTo>
                    <a:pt x="157" y="130"/>
                  </a:lnTo>
                  <a:lnTo>
                    <a:pt x="0" y="144"/>
                  </a:lnTo>
                  <a:close/>
                </a:path>
              </a:pathLst>
            </a:custGeom>
            <a:solidFill>
              <a:schemeClr val="bg1">
                <a:lumMod val="65000"/>
              </a:schemeClr>
            </a:solidFill>
            <a:ln>
              <a:noFill/>
            </a:ln>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24" name="ïśļíďè"/>
            <p:cNvSpPr/>
            <p:nvPr/>
          </p:nvSpPr>
          <p:spPr bwMode="auto">
            <a:xfrm>
              <a:off x="6074187" y="2193082"/>
              <a:ext cx="192759" cy="191745"/>
            </a:xfrm>
            <a:prstGeom prst="ellipse">
              <a:avLst/>
            </a:prstGeom>
            <a:noFill/>
            <a:ln w="73025" cap="flat">
              <a:solidFill>
                <a:schemeClr val="bg1">
                  <a:lumMod val="9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sp>
          <p:nvSpPr>
            <p:cNvPr id="125" name="îŝ1ïḓe"/>
            <p:cNvSpPr/>
            <p:nvPr/>
          </p:nvSpPr>
          <p:spPr bwMode="auto">
            <a:xfrm>
              <a:off x="5745484" y="4645178"/>
              <a:ext cx="191744" cy="192759"/>
            </a:xfrm>
            <a:prstGeom prst="ellipse">
              <a:avLst/>
            </a:prstGeom>
            <a:noFill/>
            <a:ln w="66675" cap="flat">
              <a:solidFill>
                <a:schemeClr val="bg1">
                  <a:lumMod val="9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normAutofit fontScale="25000" lnSpcReduction="20000"/>
            </a:bodyPr>
            <a:lstStyle/>
            <a:p>
              <a:pPr defTabSz="1219200"/>
              <a:endParaRPr lang="en-US" sz="4800">
                <a:solidFill>
                  <a:prstClr val="black"/>
                </a:solidFill>
                <a:cs typeface="+mn-ea"/>
                <a:sym typeface="+mn-lt"/>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2786340"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3、隐患分级排查</a:t>
            </a:r>
          </a:p>
        </p:txBody>
      </p:sp>
      <p:sp>
        <p:nvSpPr>
          <p:cNvPr id="3" name="文本框 2"/>
          <p:cNvSpPr txBox="1"/>
          <p:nvPr/>
        </p:nvSpPr>
        <p:spPr>
          <a:xfrm>
            <a:off x="563034" y="1068494"/>
            <a:ext cx="69045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3.2  实施要求</a:t>
            </a:r>
          </a:p>
        </p:txBody>
      </p:sp>
      <p:grpSp>
        <p:nvGrpSpPr>
          <p:cNvPr id="4" name="组合 3"/>
          <p:cNvGrpSpPr/>
          <p:nvPr/>
        </p:nvGrpSpPr>
        <p:grpSpPr>
          <a:xfrm>
            <a:off x="1033780" y="2192021"/>
            <a:ext cx="6854613" cy="3826087"/>
            <a:chOff x="3576" y="1839"/>
            <a:chExt cx="6511" cy="3634"/>
          </a:xfrm>
        </p:grpSpPr>
        <p:grpSp>
          <p:nvGrpSpPr>
            <p:cNvPr id="15" name="组合 14"/>
            <p:cNvGrpSpPr/>
            <p:nvPr/>
          </p:nvGrpSpPr>
          <p:grpSpPr>
            <a:xfrm>
              <a:off x="3576" y="1867"/>
              <a:ext cx="4434" cy="3606"/>
              <a:chOff x="886" y="2828"/>
              <a:chExt cx="9638" cy="3606"/>
            </a:xfrm>
          </p:grpSpPr>
          <p:sp>
            <p:nvSpPr>
              <p:cNvPr id="17" name="íṡ1iḓé"/>
              <p:cNvSpPr/>
              <p:nvPr/>
            </p:nvSpPr>
            <p:spPr>
              <a:xfrm>
                <a:off x="886" y="4642"/>
                <a:ext cx="9638" cy="893"/>
              </a:xfrm>
              <a:prstGeom prst="rect">
                <a:avLst/>
              </a:prstGeom>
              <a:gradFill flip="none" rotWithShape="1">
                <a:gsLst>
                  <a:gs pos="0">
                    <a:srgbClr val="CE8D3E">
                      <a:alpha val="21000"/>
                    </a:srgbClr>
                  </a:gs>
                  <a:gs pos="100000">
                    <a:sysClr val="window" lastClr="FFFFFF"/>
                  </a:gs>
                </a:gsLst>
                <a:lin ang="10800000" scaled="1"/>
                <a:tileRect/>
              </a:gradFill>
              <a:ln>
                <a:solidFill>
                  <a:sysClr val="window" lastClr="FFFFFF"/>
                </a:solidFill>
              </a:ln>
            </p:spPr>
            <p:style>
              <a:lnRef idx="2">
                <a:srgbClr val="FFCA08">
                  <a:shade val="50000"/>
                </a:srgbClr>
              </a:lnRef>
              <a:fillRef idx="1">
                <a:srgbClr val="FFCA08"/>
              </a:fillRef>
              <a:effectRef idx="0">
                <a:srgbClr val="FFCA08"/>
              </a:effectRef>
              <a:fontRef idx="minor">
                <a:sysClr val="window" lastClr="FFFFFF"/>
              </a:fontRef>
            </p:style>
            <p:txBody>
              <a:bodyPr wrap="square" lIns="121920" tIns="60960" rIns="121920" bIns="60960" anchor="ctr">
                <a:normAutofit/>
              </a:bodyPr>
              <a:lstStyle/>
              <a:p>
                <a:pPr defTabSz="1219200"/>
                <a:endParaRPr lang="en-US" altLang="zh-CN" sz="1465" dirty="0">
                  <a:solidFill>
                    <a:sysClr val="windowText" lastClr="000000">
                      <a:lumMod val="75000"/>
                      <a:lumOff val="25000"/>
                    </a:sysClr>
                  </a:solidFill>
                  <a:cs typeface="+mn-ea"/>
                  <a:sym typeface="+mn-lt"/>
                </a:endParaRPr>
              </a:p>
            </p:txBody>
          </p:sp>
          <p:sp>
            <p:nvSpPr>
              <p:cNvPr id="18" name="iṩľîḋè"/>
              <p:cNvSpPr/>
              <p:nvPr/>
            </p:nvSpPr>
            <p:spPr>
              <a:xfrm>
                <a:off x="886" y="3719"/>
                <a:ext cx="9638" cy="893"/>
              </a:xfrm>
              <a:prstGeom prst="rect">
                <a:avLst/>
              </a:prstGeom>
              <a:gradFill flip="none" rotWithShape="1">
                <a:gsLst>
                  <a:gs pos="0">
                    <a:srgbClr val="F8931D">
                      <a:alpha val="21000"/>
                    </a:srgbClr>
                  </a:gs>
                  <a:gs pos="100000">
                    <a:sysClr val="window" lastClr="FFFFFF"/>
                  </a:gs>
                </a:gsLst>
                <a:lin ang="10800000" scaled="1"/>
                <a:tileRect/>
              </a:gradFill>
              <a:ln>
                <a:solidFill>
                  <a:sysClr val="window" lastClr="FFFFFF"/>
                </a:solidFill>
              </a:ln>
            </p:spPr>
            <p:style>
              <a:lnRef idx="2">
                <a:srgbClr val="FFCA08">
                  <a:shade val="50000"/>
                </a:srgbClr>
              </a:lnRef>
              <a:fillRef idx="1">
                <a:srgbClr val="FFCA08"/>
              </a:fillRef>
              <a:effectRef idx="0">
                <a:srgbClr val="FFCA08"/>
              </a:effectRef>
              <a:fontRef idx="minor">
                <a:sysClr val="window" lastClr="FFFFFF"/>
              </a:fontRef>
            </p:style>
            <p:txBody>
              <a:bodyPr wrap="square" lIns="121920" tIns="60960" rIns="121920" bIns="60960" anchor="ctr">
                <a:normAutofit/>
              </a:bodyPr>
              <a:lstStyle/>
              <a:p>
                <a:pPr defTabSz="1219200"/>
                <a:endParaRPr lang="en-US" altLang="zh-CN" sz="1465" dirty="0">
                  <a:solidFill>
                    <a:sysClr val="windowText" lastClr="000000">
                      <a:lumMod val="75000"/>
                      <a:lumOff val="25000"/>
                    </a:sysClr>
                  </a:solidFill>
                  <a:cs typeface="+mn-ea"/>
                  <a:sym typeface="+mn-lt"/>
                </a:endParaRPr>
              </a:p>
            </p:txBody>
          </p:sp>
          <p:sp>
            <p:nvSpPr>
              <p:cNvPr id="19" name="íṥlíḍê"/>
              <p:cNvSpPr/>
              <p:nvPr/>
            </p:nvSpPr>
            <p:spPr>
              <a:xfrm>
                <a:off x="886" y="5541"/>
                <a:ext cx="9638" cy="893"/>
              </a:xfrm>
              <a:prstGeom prst="rect">
                <a:avLst/>
              </a:prstGeom>
              <a:gradFill flip="none" rotWithShape="1">
                <a:gsLst>
                  <a:gs pos="0">
                    <a:srgbClr val="EC7016">
                      <a:alpha val="21000"/>
                    </a:srgbClr>
                  </a:gs>
                  <a:gs pos="100000">
                    <a:sysClr val="window" lastClr="FFFFFF"/>
                  </a:gs>
                </a:gsLst>
                <a:lin ang="10800000" scaled="1"/>
                <a:tileRect/>
              </a:gradFill>
              <a:ln>
                <a:solidFill>
                  <a:sysClr val="window" lastClr="FFFFFF"/>
                </a:solidFill>
              </a:ln>
            </p:spPr>
            <p:style>
              <a:lnRef idx="2">
                <a:srgbClr val="FFCA08">
                  <a:shade val="50000"/>
                </a:srgbClr>
              </a:lnRef>
              <a:fillRef idx="1">
                <a:srgbClr val="FFCA08"/>
              </a:fillRef>
              <a:effectRef idx="0">
                <a:srgbClr val="FFCA08"/>
              </a:effectRef>
              <a:fontRef idx="minor">
                <a:sysClr val="window" lastClr="FFFFFF"/>
              </a:fontRef>
            </p:style>
            <p:txBody>
              <a:bodyPr wrap="square" lIns="121920" tIns="60960" rIns="121920" bIns="60960" anchor="ctr">
                <a:normAutofit/>
              </a:bodyPr>
              <a:lstStyle/>
              <a:p>
                <a:pPr defTabSz="1219200"/>
                <a:endParaRPr lang="en-US" altLang="zh-CN" sz="1465" dirty="0">
                  <a:solidFill>
                    <a:sysClr val="windowText" lastClr="000000">
                      <a:lumMod val="75000"/>
                      <a:lumOff val="25000"/>
                    </a:sysClr>
                  </a:solidFill>
                  <a:cs typeface="+mn-ea"/>
                  <a:sym typeface="+mn-lt"/>
                </a:endParaRPr>
              </a:p>
            </p:txBody>
          </p:sp>
          <p:sp>
            <p:nvSpPr>
              <p:cNvPr id="22" name="islíďê"/>
              <p:cNvSpPr/>
              <p:nvPr/>
            </p:nvSpPr>
            <p:spPr>
              <a:xfrm>
                <a:off x="886" y="2828"/>
                <a:ext cx="9638" cy="893"/>
              </a:xfrm>
              <a:prstGeom prst="rect">
                <a:avLst/>
              </a:prstGeom>
              <a:gradFill flip="none" rotWithShape="1">
                <a:gsLst>
                  <a:gs pos="0">
                    <a:srgbClr val="FFCA08">
                      <a:alpha val="21000"/>
                    </a:srgbClr>
                  </a:gs>
                  <a:gs pos="100000">
                    <a:sysClr val="window" lastClr="FFFFFF"/>
                  </a:gs>
                </a:gsLst>
                <a:lin ang="10800000" scaled="1"/>
                <a:tileRect/>
              </a:gradFill>
              <a:ln>
                <a:solidFill>
                  <a:sysClr val="window" lastClr="FFFFFF"/>
                </a:solidFill>
              </a:ln>
            </p:spPr>
            <p:style>
              <a:lnRef idx="2">
                <a:srgbClr val="FFCA08">
                  <a:shade val="50000"/>
                </a:srgbClr>
              </a:lnRef>
              <a:fillRef idx="1">
                <a:srgbClr val="FFCA08"/>
              </a:fillRef>
              <a:effectRef idx="0">
                <a:srgbClr val="FFCA08"/>
              </a:effectRef>
              <a:fontRef idx="minor">
                <a:sysClr val="window" lastClr="FFFFFF"/>
              </a:fontRef>
            </p:style>
            <p:txBody>
              <a:bodyPr wrap="square" lIns="121920" tIns="60960" rIns="121920" bIns="60960" anchor="ctr">
                <a:normAutofit/>
              </a:bodyPr>
              <a:lstStyle/>
              <a:p>
                <a:pPr defTabSz="1219200"/>
                <a:endParaRPr lang="en-US" altLang="zh-CN" sz="1465" dirty="0">
                  <a:solidFill>
                    <a:sysClr val="windowText" lastClr="000000">
                      <a:lumMod val="75000"/>
                      <a:lumOff val="25000"/>
                    </a:sysClr>
                  </a:solidFill>
                  <a:cs typeface="+mn-ea"/>
                  <a:sym typeface="+mn-lt"/>
                </a:endParaRPr>
              </a:p>
            </p:txBody>
          </p:sp>
        </p:grpSp>
        <p:sp>
          <p:nvSpPr>
            <p:cNvPr id="25" name="ïṧliḍe"/>
            <p:cNvSpPr/>
            <p:nvPr/>
          </p:nvSpPr>
          <p:spPr bwMode="auto">
            <a:xfrm>
              <a:off x="5911" y="4559"/>
              <a:ext cx="4177" cy="904"/>
            </a:xfrm>
            <a:custGeom>
              <a:avLst/>
              <a:gdLst>
                <a:gd name="connsiteX0" fmla="*/ 346988 w 2779807"/>
                <a:gd name="connsiteY0" fmla="*/ 0 h 601707"/>
                <a:gd name="connsiteX1" fmla="*/ 921015 w 2779807"/>
                <a:gd name="connsiteY1" fmla="*/ 0 h 601707"/>
                <a:gd name="connsiteX2" fmla="*/ 1035767 w 2779807"/>
                <a:gd name="connsiteY2" fmla="*/ 0 h 601707"/>
                <a:gd name="connsiteX3" fmla="*/ 1744040 w 2779807"/>
                <a:gd name="connsiteY3" fmla="*/ 0 h 601707"/>
                <a:gd name="connsiteX4" fmla="*/ 1843696 w 2779807"/>
                <a:gd name="connsiteY4" fmla="*/ 0 h 601707"/>
                <a:gd name="connsiteX5" fmla="*/ 2432819 w 2779807"/>
                <a:gd name="connsiteY5" fmla="*/ 0 h 601707"/>
                <a:gd name="connsiteX6" fmla="*/ 2779807 w 2779807"/>
                <a:gd name="connsiteY6" fmla="*/ 601707 h 601707"/>
                <a:gd name="connsiteX7" fmla="*/ 1997758 w 2779807"/>
                <a:gd name="connsiteY7" fmla="*/ 601707 h 601707"/>
                <a:gd name="connsiteX8" fmla="*/ 1862302 w 2779807"/>
                <a:gd name="connsiteY8" fmla="*/ 601707 h 601707"/>
                <a:gd name="connsiteX9" fmla="*/ 917505 w 2779807"/>
                <a:gd name="connsiteY9" fmla="*/ 601707 h 601707"/>
                <a:gd name="connsiteX10" fmla="*/ 766953 w 2779807"/>
                <a:gd name="connsiteY10" fmla="*/ 601707 h 601707"/>
                <a:gd name="connsiteX11" fmla="*/ 0 w 2779807"/>
                <a:gd name="connsiteY11" fmla="*/ 601707 h 60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9807" h="601707">
                  <a:moveTo>
                    <a:pt x="346988" y="0"/>
                  </a:moveTo>
                  <a:lnTo>
                    <a:pt x="921015" y="0"/>
                  </a:lnTo>
                  <a:lnTo>
                    <a:pt x="1035767" y="0"/>
                  </a:lnTo>
                  <a:lnTo>
                    <a:pt x="1744040" y="0"/>
                  </a:lnTo>
                  <a:lnTo>
                    <a:pt x="1843696" y="0"/>
                  </a:lnTo>
                  <a:lnTo>
                    <a:pt x="2432819" y="0"/>
                  </a:lnTo>
                  <a:lnTo>
                    <a:pt x="2779807" y="601707"/>
                  </a:lnTo>
                  <a:lnTo>
                    <a:pt x="1997758" y="601707"/>
                  </a:lnTo>
                  <a:lnTo>
                    <a:pt x="1862302" y="601707"/>
                  </a:lnTo>
                  <a:lnTo>
                    <a:pt x="917505" y="601707"/>
                  </a:lnTo>
                  <a:lnTo>
                    <a:pt x="766953" y="601707"/>
                  </a:lnTo>
                  <a:lnTo>
                    <a:pt x="0" y="601707"/>
                  </a:lnTo>
                  <a:close/>
                </a:path>
              </a:pathLst>
            </a:custGeom>
            <a:solidFill>
              <a:srgbClr val="BA281D"/>
            </a:solidFill>
            <a:ln>
              <a:solidFill>
                <a:sysClr val="window" lastClr="FFFFFF"/>
              </a:solidFill>
            </a:ln>
          </p:spPr>
          <p:style>
            <a:lnRef idx="1">
              <a:srgbClr val="F8931D"/>
            </a:lnRef>
            <a:fillRef idx="3">
              <a:srgbClr val="F8931D"/>
            </a:fillRef>
            <a:effectRef idx="2">
              <a:srgbClr val="F8931D"/>
            </a:effectRef>
            <a:fontRef idx="minor">
              <a:sysClr val="window" lastClr="FFFFFF"/>
            </a:fontRef>
          </p:style>
          <p:txBody>
            <a:bodyPr wrap="square" lIns="121920" tIns="60960" rIns="121920" bIns="60960" anchor="ctr">
              <a:normAutofit/>
            </a:bodyPr>
            <a:lstStyle/>
            <a:p>
              <a:pPr algn="ctr" defTabSz="1219200"/>
              <a:endParaRPr sz="2400">
                <a:solidFill>
                  <a:sysClr val="windowText" lastClr="000000">
                    <a:lumMod val="75000"/>
                    <a:lumOff val="25000"/>
                  </a:sysClr>
                </a:solidFill>
                <a:cs typeface="+mn-ea"/>
                <a:sym typeface="+mn-lt"/>
              </a:endParaRPr>
            </a:p>
          </p:txBody>
        </p:sp>
        <p:sp>
          <p:nvSpPr>
            <p:cNvPr id="26" name="îślïḑê"/>
            <p:cNvSpPr/>
            <p:nvPr/>
          </p:nvSpPr>
          <p:spPr bwMode="auto">
            <a:xfrm>
              <a:off x="6433" y="3653"/>
              <a:ext cx="3134" cy="904"/>
            </a:xfrm>
            <a:custGeom>
              <a:avLst/>
              <a:gdLst>
                <a:gd name="connsiteX0" fmla="*/ 346988 w 2085829"/>
                <a:gd name="connsiteY0" fmla="*/ 0 h 601707"/>
                <a:gd name="connsiteX1" fmla="*/ 761790 w 2085829"/>
                <a:gd name="connsiteY1" fmla="*/ 0 h 601707"/>
                <a:gd name="connsiteX2" fmla="*/ 805741 w 2085829"/>
                <a:gd name="connsiteY2" fmla="*/ 0 h 601707"/>
                <a:gd name="connsiteX3" fmla="*/ 1280088 w 2085829"/>
                <a:gd name="connsiteY3" fmla="*/ 0 h 601707"/>
                <a:gd name="connsiteX4" fmla="*/ 1304153 w 2085829"/>
                <a:gd name="connsiteY4" fmla="*/ 0 h 601707"/>
                <a:gd name="connsiteX5" fmla="*/ 1738841 w 2085829"/>
                <a:gd name="connsiteY5" fmla="*/ 0 h 601707"/>
                <a:gd name="connsiteX6" fmla="*/ 2085829 w 2085829"/>
                <a:gd name="connsiteY6" fmla="*/ 601707 h 601707"/>
                <a:gd name="connsiteX7" fmla="*/ 1437886 w 2085829"/>
                <a:gd name="connsiteY7" fmla="*/ 601707 h 601707"/>
                <a:gd name="connsiteX8" fmla="*/ 1397050 w 2085829"/>
                <a:gd name="connsiteY8" fmla="*/ 601707 h 601707"/>
                <a:gd name="connsiteX9" fmla="*/ 688779 w 2085829"/>
                <a:gd name="connsiteY9" fmla="*/ 601707 h 601707"/>
                <a:gd name="connsiteX10" fmla="*/ 628057 w 2085829"/>
                <a:gd name="connsiteY10" fmla="*/ 601707 h 601707"/>
                <a:gd name="connsiteX11" fmla="*/ 0 w 2085829"/>
                <a:gd name="connsiteY11" fmla="*/ 601707 h 60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5829" h="601707">
                  <a:moveTo>
                    <a:pt x="346988" y="0"/>
                  </a:moveTo>
                  <a:lnTo>
                    <a:pt x="761790" y="0"/>
                  </a:lnTo>
                  <a:lnTo>
                    <a:pt x="805741" y="0"/>
                  </a:lnTo>
                  <a:lnTo>
                    <a:pt x="1280088" y="0"/>
                  </a:lnTo>
                  <a:lnTo>
                    <a:pt x="1304153" y="0"/>
                  </a:lnTo>
                  <a:lnTo>
                    <a:pt x="1738841" y="0"/>
                  </a:lnTo>
                  <a:lnTo>
                    <a:pt x="2085829" y="601707"/>
                  </a:lnTo>
                  <a:lnTo>
                    <a:pt x="1437886" y="601707"/>
                  </a:lnTo>
                  <a:lnTo>
                    <a:pt x="1397050" y="601707"/>
                  </a:lnTo>
                  <a:lnTo>
                    <a:pt x="688779" y="601707"/>
                  </a:lnTo>
                  <a:lnTo>
                    <a:pt x="628057" y="601707"/>
                  </a:lnTo>
                  <a:lnTo>
                    <a:pt x="0" y="601707"/>
                  </a:lnTo>
                  <a:close/>
                </a:path>
              </a:pathLst>
            </a:custGeom>
            <a:solidFill>
              <a:srgbClr val="E64823"/>
            </a:solidFill>
            <a:ln>
              <a:solidFill>
                <a:sysClr val="window" lastClr="FFFFFF"/>
              </a:solidFill>
            </a:ln>
          </p:spPr>
          <p:style>
            <a:lnRef idx="1">
              <a:srgbClr val="F8931D"/>
            </a:lnRef>
            <a:fillRef idx="3">
              <a:srgbClr val="F8931D"/>
            </a:fillRef>
            <a:effectRef idx="2">
              <a:srgbClr val="F8931D"/>
            </a:effectRef>
            <a:fontRef idx="minor">
              <a:sysClr val="window" lastClr="FFFFFF"/>
            </a:fontRef>
          </p:style>
          <p:txBody>
            <a:bodyPr wrap="square" lIns="121920" tIns="60960" rIns="121920" bIns="60960" anchor="ctr">
              <a:normAutofit/>
            </a:bodyPr>
            <a:lstStyle/>
            <a:p>
              <a:pPr algn="ctr" defTabSz="1219200"/>
              <a:endParaRPr sz="2400">
                <a:solidFill>
                  <a:sysClr val="windowText" lastClr="000000">
                    <a:lumMod val="75000"/>
                    <a:lumOff val="25000"/>
                  </a:sysClr>
                </a:solidFill>
                <a:cs typeface="+mn-ea"/>
                <a:sym typeface="+mn-lt"/>
              </a:endParaRPr>
            </a:p>
          </p:txBody>
        </p:sp>
        <p:sp>
          <p:nvSpPr>
            <p:cNvPr id="27" name="ísḻíḋé"/>
            <p:cNvSpPr/>
            <p:nvPr/>
          </p:nvSpPr>
          <p:spPr bwMode="auto">
            <a:xfrm>
              <a:off x="6954" y="2747"/>
              <a:ext cx="2092" cy="904"/>
            </a:xfrm>
            <a:custGeom>
              <a:avLst/>
              <a:gdLst>
                <a:gd name="connsiteX0" fmla="*/ 348288 w 1391853"/>
                <a:gd name="connsiteY0" fmla="*/ 0 h 601707"/>
                <a:gd name="connsiteX1" fmla="*/ 527601 w 1391853"/>
                <a:gd name="connsiteY1" fmla="*/ 0 h 601707"/>
                <a:gd name="connsiteX2" fmla="*/ 575715 w 1391853"/>
                <a:gd name="connsiteY2" fmla="*/ 0 h 601707"/>
                <a:gd name="connsiteX3" fmla="*/ 816138 w 1391853"/>
                <a:gd name="connsiteY3" fmla="*/ 0 h 601707"/>
                <a:gd name="connsiteX4" fmla="*/ 896189 w 1391853"/>
                <a:gd name="connsiteY4" fmla="*/ 0 h 601707"/>
                <a:gd name="connsiteX5" fmla="*/ 1043565 w 1391853"/>
                <a:gd name="connsiteY5" fmla="*/ 0 h 601707"/>
                <a:gd name="connsiteX6" fmla="*/ 1391853 w 1391853"/>
                <a:gd name="connsiteY6" fmla="*/ 601707 h 601707"/>
                <a:gd name="connsiteX7" fmla="*/ 1075503 w 1391853"/>
                <a:gd name="connsiteY7" fmla="*/ 601707 h 601707"/>
                <a:gd name="connsiteX8" fmla="*/ 933100 w 1391853"/>
                <a:gd name="connsiteY8" fmla="*/ 601707 h 601707"/>
                <a:gd name="connsiteX9" fmla="*/ 458753 w 1391853"/>
                <a:gd name="connsiteY9" fmla="*/ 601707 h 601707"/>
                <a:gd name="connsiteX10" fmla="*/ 348287 w 1391853"/>
                <a:gd name="connsiteY10" fmla="*/ 601707 h 601707"/>
                <a:gd name="connsiteX11" fmla="*/ 0 w 1391853"/>
                <a:gd name="connsiteY11" fmla="*/ 601707 h 60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1853" h="601707">
                  <a:moveTo>
                    <a:pt x="348288" y="0"/>
                  </a:moveTo>
                  <a:lnTo>
                    <a:pt x="527601" y="0"/>
                  </a:lnTo>
                  <a:lnTo>
                    <a:pt x="575715" y="0"/>
                  </a:lnTo>
                  <a:lnTo>
                    <a:pt x="816138" y="0"/>
                  </a:lnTo>
                  <a:lnTo>
                    <a:pt x="896189" y="0"/>
                  </a:lnTo>
                  <a:lnTo>
                    <a:pt x="1043565" y="0"/>
                  </a:lnTo>
                  <a:lnTo>
                    <a:pt x="1391853" y="601707"/>
                  </a:lnTo>
                  <a:lnTo>
                    <a:pt x="1075503" y="601707"/>
                  </a:lnTo>
                  <a:lnTo>
                    <a:pt x="933100" y="601707"/>
                  </a:lnTo>
                  <a:lnTo>
                    <a:pt x="458753" y="601707"/>
                  </a:lnTo>
                  <a:lnTo>
                    <a:pt x="348287" y="601707"/>
                  </a:lnTo>
                  <a:lnTo>
                    <a:pt x="0" y="601707"/>
                  </a:lnTo>
                  <a:close/>
                </a:path>
              </a:pathLst>
            </a:custGeom>
            <a:solidFill>
              <a:srgbClr val="F8931D"/>
            </a:solidFill>
            <a:ln>
              <a:solidFill>
                <a:sysClr val="window" lastClr="FFFFFF"/>
              </a:solidFill>
            </a:ln>
          </p:spPr>
          <p:style>
            <a:lnRef idx="1">
              <a:srgbClr val="F8931D"/>
            </a:lnRef>
            <a:fillRef idx="3">
              <a:srgbClr val="F8931D"/>
            </a:fillRef>
            <a:effectRef idx="2">
              <a:srgbClr val="F8931D"/>
            </a:effectRef>
            <a:fontRef idx="minor">
              <a:sysClr val="window" lastClr="FFFFFF"/>
            </a:fontRef>
          </p:style>
          <p:txBody>
            <a:bodyPr wrap="square" lIns="121920" tIns="60960" rIns="121920" bIns="60960" anchor="ctr">
              <a:normAutofit/>
            </a:bodyPr>
            <a:lstStyle/>
            <a:p>
              <a:pPr algn="ctr" defTabSz="1219200"/>
              <a:endParaRPr sz="2400">
                <a:solidFill>
                  <a:sysClr val="windowText" lastClr="000000">
                    <a:lumMod val="75000"/>
                    <a:lumOff val="25000"/>
                  </a:sysClr>
                </a:solidFill>
                <a:cs typeface="+mn-ea"/>
                <a:sym typeface="+mn-lt"/>
              </a:endParaRPr>
            </a:p>
          </p:txBody>
        </p:sp>
        <p:sp>
          <p:nvSpPr>
            <p:cNvPr id="29" name="îṥḷîḑé"/>
            <p:cNvSpPr/>
            <p:nvPr/>
          </p:nvSpPr>
          <p:spPr bwMode="auto">
            <a:xfrm>
              <a:off x="7478" y="1839"/>
              <a:ext cx="1045" cy="906"/>
            </a:xfrm>
            <a:custGeom>
              <a:avLst/>
              <a:gdLst>
                <a:gd name="connsiteX0" fmla="*/ 349282 w 695278"/>
                <a:gd name="connsiteY0" fmla="*/ 0 h 603008"/>
                <a:gd name="connsiteX1" fmla="*/ 355860 w 695278"/>
                <a:gd name="connsiteY1" fmla="*/ 5198 h 603008"/>
                <a:gd name="connsiteX2" fmla="*/ 386296 w 695278"/>
                <a:gd name="connsiteY2" fmla="*/ 66663 h 603008"/>
                <a:gd name="connsiteX3" fmla="*/ 695278 w 695278"/>
                <a:gd name="connsiteY3" fmla="*/ 603008 h 603008"/>
                <a:gd name="connsiteX4" fmla="*/ 467851 w 695278"/>
                <a:gd name="connsiteY4" fmla="*/ 603008 h 603008"/>
                <a:gd name="connsiteX5" fmla="*/ 467851 w 695278"/>
                <a:gd name="connsiteY5" fmla="*/ 603007 h 603008"/>
                <a:gd name="connsiteX6" fmla="*/ 227428 w 695278"/>
                <a:gd name="connsiteY6" fmla="*/ 603007 h 603008"/>
                <a:gd name="connsiteX7" fmla="*/ 227427 w 695278"/>
                <a:gd name="connsiteY7" fmla="*/ 603007 h 603008"/>
                <a:gd name="connsiteX8" fmla="*/ 227427 w 695278"/>
                <a:gd name="connsiteY8" fmla="*/ 603008 h 603008"/>
                <a:gd name="connsiteX9" fmla="*/ 0 w 695278"/>
                <a:gd name="connsiteY9" fmla="*/ 603008 h 603008"/>
                <a:gd name="connsiteX10" fmla="*/ 323433 w 695278"/>
                <a:gd name="connsiteY10" fmla="*/ 43687 h 603008"/>
                <a:gd name="connsiteX11" fmla="*/ 342704 w 695278"/>
                <a:gd name="connsiteY11" fmla="*/ 5198 h 603008"/>
                <a:gd name="connsiteX12" fmla="*/ 347641 w 695278"/>
                <a:gd name="connsiteY12" fmla="*/ 1297 h 603008"/>
                <a:gd name="connsiteX13" fmla="*/ 348289 w 695278"/>
                <a:gd name="connsiteY13" fmla="*/ 1 h 603008"/>
                <a:gd name="connsiteX14" fmla="*/ 348570 w 695278"/>
                <a:gd name="connsiteY14" fmla="*/ 563 h 60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5278" h="603008">
                  <a:moveTo>
                    <a:pt x="349282" y="0"/>
                  </a:moveTo>
                  <a:lnTo>
                    <a:pt x="355860" y="5198"/>
                  </a:lnTo>
                  <a:lnTo>
                    <a:pt x="386296" y="66663"/>
                  </a:lnTo>
                  <a:lnTo>
                    <a:pt x="695278" y="603008"/>
                  </a:lnTo>
                  <a:lnTo>
                    <a:pt x="467851" y="603008"/>
                  </a:lnTo>
                  <a:lnTo>
                    <a:pt x="467851" y="603007"/>
                  </a:lnTo>
                  <a:lnTo>
                    <a:pt x="227428" y="603007"/>
                  </a:lnTo>
                  <a:lnTo>
                    <a:pt x="227427" y="603007"/>
                  </a:lnTo>
                  <a:lnTo>
                    <a:pt x="227427" y="603008"/>
                  </a:lnTo>
                  <a:lnTo>
                    <a:pt x="0" y="603008"/>
                  </a:lnTo>
                  <a:lnTo>
                    <a:pt x="323433" y="43687"/>
                  </a:lnTo>
                  <a:lnTo>
                    <a:pt x="342704" y="5198"/>
                  </a:lnTo>
                  <a:lnTo>
                    <a:pt x="347641" y="1297"/>
                  </a:lnTo>
                  <a:lnTo>
                    <a:pt x="348289" y="1"/>
                  </a:lnTo>
                  <a:lnTo>
                    <a:pt x="348570" y="563"/>
                  </a:lnTo>
                  <a:close/>
                </a:path>
              </a:pathLst>
            </a:custGeom>
            <a:solidFill>
              <a:srgbClr val="FFCA08"/>
            </a:solidFill>
            <a:ln>
              <a:solidFill>
                <a:sysClr val="window" lastClr="FFFFFF"/>
              </a:solidFill>
            </a:ln>
          </p:spPr>
          <p:style>
            <a:lnRef idx="1">
              <a:srgbClr val="F8931D"/>
            </a:lnRef>
            <a:fillRef idx="3">
              <a:srgbClr val="F8931D"/>
            </a:fillRef>
            <a:effectRef idx="2">
              <a:srgbClr val="F8931D"/>
            </a:effectRef>
            <a:fontRef idx="minor">
              <a:sysClr val="window" lastClr="FFFFFF"/>
            </a:fontRef>
          </p:style>
          <p:txBody>
            <a:bodyPr wrap="square" lIns="121920" tIns="60960" rIns="121920" bIns="60960" anchor="ctr">
              <a:normAutofit/>
            </a:bodyPr>
            <a:lstStyle/>
            <a:p>
              <a:pPr algn="ctr" defTabSz="1219200"/>
              <a:endParaRPr sz="2400">
                <a:solidFill>
                  <a:sysClr val="windowText" lastClr="000000">
                    <a:lumMod val="75000"/>
                    <a:lumOff val="25000"/>
                  </a:sysClr>
                </a:solidFill>
                <a:cs typeface="+mn-ea"/>
                <a:sym typeface="+mn-lt"/>
              </a:endParaRPr>
            </a:p>
          </p:txBody>
        </p:sp>
        <p:sp>
          <p:nvSpPr>
            <p:cNvPr id="40" name="îṧliḋe"/>
            <p:cNvSpPr/>
            <p:nvPr/>
          </p:nvSpPr>
          <p:spPr bwMode="auto">
            <a:xfrm>
              <a:off x="7809" y="2240"/>
              <a:ext cx="383" cy="281"/>
            </a:xfrm>
            <a:custGeom>
              <a:avLst/>
              <a:gdLst>
                <a:gd name="connsiteX0" fmla="*/ 157431 w 605451"/>
                <a:gd name="connsiteY0" fmla="*/ 316997 h 443951"/>
                <a:gd name="connsiteX1" fmla="*/ 143730 w 605451"/>
                <a:gd name="connsiteY1" fmla="*/ 330679 h 443951"/>
                <a:gd name="connsiteX2" fmla="*/ 143730 w 605451"/>
                <a:gd name="connsiteY2" fmla="*/ 381110 h 443951"/>
                <a:gd name="connsiteX3" fmla="*/ 157431 w 605451"/>
                <a:gd name="connsiteY3" fmla="*/ 394792 h 443951"/>
                <a:gd name="connsiteX4" fmla="*/ 207772 w 605451"/>
                <a:gd name="connsiteY4" fmla="*/ 394792 h 443951"/>
                <a:gd name="connsiteX5" fmla="*/ 221632 w 605451"/>
                <a:gd name="connsiteY5" fmla="*/ 381110 h 443951"/>
                <a:gd name="connsiteX6" fmla="*/ 221632 w 605451"/>
                <a:gd name="connsiteY6" fmla="*/ 330679 h 443951"/>
                <a:gd name="connsiteX7" fmla="*/ 207772 w 605451"/>
                <a:gd name="connsiteY7" fmla="*/ 316997 h 443951"/>
                <a:gd name="connsiteX8" fmla="*/ 157431 w 605451"/>
                <a:gd name="connsiteY8" fmla="*/ 209134 h 443951"/>
                <a:gd name="connsiteX9" fmla="*/ 143730 w 605451"/>
                <a:gd name="connsiteY9" fmla="*/ 222816 h 443951"/>
                <a:gd name="connsiteX10" fmla="*/ 143730 w 605451"/>
                <a:gd name="connsiteY10" fmla="*/ 273247 h 443951"/>
                <a:gd name="connsiteX11" fmla="*/ 157431 w 605451"/>
                <a:gd name="connsiteY11" fmla="*/ 286929 h 443951"/>
                <a:gd name="connsiteX12" fmla="*/ 207772 w 605451"/>
                <a:gd name="connsiteY12" fmla="*/ 286929 h 443951"/>
                <a:gd name="connsiteX13" fmla="*/ 221632 w 605451"/>
                <a:gd name="connsiteY13" fmla="*/ 273247 h 443951"/>
                <a:gd name="connsiteX14" fmla="*/ 221632 w 605451"/>
                <a:gd name="connsiteY14" fmla="*/ 222816 h 443951"/>
                <a:gd name="connsiteX15" fmla="*/ 207772 w 605451"/>
                <a:gd name="connsiteY15" fmla="*/ 209134 h 443951"/>
                <a:gd name="connsiteX16" fmla="*/ 508758 w 605451"/>
                <a:gd name="connsiteY16" fmla="*/ 82516 h 443951"/>
                <a:gd name="connsiteX17" fmla="*/ 515769 w 605451"/>
                <a:gd name="connsiteY17" fmla="*/ 85221 h 443951"/>
                <a:gd name="connsiteX18" fmla="*/ 516088 w 605451"/>
                <a:gd name="connsiteY18" fmla="*/ 92857 h 443951"/>
                <a:gd name="connsiteX19" fmla="*/ 504775 w 605451"/>
                <a:gd name="connsiteY19" fmla="*/ 192926 h 443951"/>
                <a:gd name="connsiteX20" fmla="*/ 509236 w 605451"/>
                <a:gd name="connsiteY20" fmla="*/ 203903 h 443951"/>
                <a:gd name="connsiteX21" fmla="*/ 529950 w 605451"/>
                <a:gd name="connsiteY21" fmla="*/ 268971 h 443951"/>
                <a:gd name="connsiteX22" fmla="*/ 592568 w 605451"/>
                <a:gd name="connsiteY22" fmla="*/ 215358 h 443951"/>
                <a:gd name="connsiteX23" fmla="*/ 600854 w 605451"/>
                <a:gd name="connsiteY23" fmla="*/ 216789 h 443951"/>
                <a:gd name="connsiteX24" fmla="*/ 605315 w 605451"/>
                <a:gd name="connsiteY24" fmla="*/ 221880 h 443951"/>
                <a:gd name="connsiteX25" fmla="*/ 603244 w 605451"/>
                <a:gd name="connsiteY25" fmla="*/ 228244 h 443951"/>
                <a:gd name="connsiteX26" fmla="*/ 580618 w 605451"/>
                <a:gd name="connsiteY26" fmla="*/ 308585 h 443951"/>
                <a:gd name="connsiteX27" fmla="*/ 552097 w 605451"/>
                <a:gd name="connsiteY27" fmla="*/ 415176 h 443951"/>
                <a:gd name="connsiteX28" fmla="*/ 525807 w 605451"/>
                <a:gd name="connsiteY28" fmla="*/ 441426 h 443951"/>
                <a:gd name="connsiteX29" fmla="*/ 521983 w 605451"/>
                <a:gd name="connsiteY29" fmla="*/ 442540 h 443951"/>
                <a:gd name="connsiteX30" fmla="*/ 517840 w 605451"/>
                <a:gd name="connsiteY30" fmla="*/ 441267 h 443951"/>
                <a:gd name="connsiteX31" fmla="*/ 515291 w 605451"/>
                <a:gd name="connsiteY31" fmla="*/ 433790 h 443951"/>
                <a:gd name="connsiteX32" fmla="*/ 521186 w 605451"/>
                <a:gd name="connsiteY32" fmla="*/ 396722 h 443951"/>
                <a:gd name="connsiteX33" fmla="*/ 526285 w 605451"/>
                <a:gd name="connsiteY33" fmla="*/ 363949 h 443951"/>
                <a:gd name="connsiteX34" fmla="*/ 504775 w 605451"/>
                <a:gd name="connsiteY34" fmla="*/ 394494 h 443951"/>
                <a:gd name="connsiteX35" fmla="*/ 496330 w 605451"/>
                <a:gd name="connsiteY35" fmla="*/ 397835 h 443951"/>
                <a:gd name="connsiteX36" fmla="*/ 492028 w 605451"/>
                <a:gd name="connsiteY36" fmla="*/ 389722 h 443951"/>
                <a:gd name="connsiteX37" fmla="*/ 481671 w 605451"/>
                <a:gd name="connsiteY37" fmla="*/ 343108 h 443951"/>
                <a:gd name="connsiteX38" fmla="*/ 479122 w 605451"/>
                <a:gd name="connsiteY38" fmla="*/ 336585 h 443951"/>
                <a:gd name="connsiteX39" fmla="*/ 478803 w 605451"/>
                <a:gd name="connsiteY39" fmla="*/ 286790 h 443951"/>
                <a:gd name="connsiteX40" fmla="*/ 457930 w 605451"/>
                <a:gd name="connsiteY40" fmla="*/ 337222 h 443951"/>
                <a:gd name="connsiteX41" fmla="*/ 444865 w 605451"/>
                <a:gd name="connsiteY41" fmla="*/ 376199 h 443951"/>
                <a:gd name="connsiteX42" fmla="*/ 438332 w 605451"/>
                <a:gd name="connsiteY42" fmla="*/ 378903 h 443951"/>
                <a:gd name="connsiteX43" fmla="*/ 432755 w 605451"/>
                <a:gd name="connsiteY43" fmla="*/ 374449 h 443951"/>
                <a:gd name="connsiteX44" fmla="*/ 418734 w 605451"/>
                <a:gd name="connsiteY44" fmla="*/ 359494 h 443951"/>
                <a:gd name="connsiteX45" fmla="*/ 408696 w 605451"/>
                <a:gd name="connsiteY45" fmla="*/ 352335 h 443951"/>
                <a:gd name="connsiteX46" fmla="*/ 411086 w 605451"/>
                <a:gd name="connsiteY46" fmla="*/ 426313 h 443951"/>
                <a:gd name="connsiteX47" fmla="*/ 409811 w 605451"/>
                <a:gd name="connsiteY47" fmla="*/ 432995 h 443951"/>
                <a:gd name="connsiteX48" fmla="*/ 400729 w 605451"/>
                <a:gd name="connsiteY48" fmla="*/ 434267 h 443951"/>
                <a:gd name="connsiteX49" fmla="*/ 357868 w 605451"/>
                <a:gd name="connsiteY49" fmla="*/ 183221 h 443951"/>
                <a:gd name="connsiteX50" fmla="*/ 365994 w 605451"/>
                <a:gd name="connsiteY50" fmla="*/ 180358 h 443951"/>
                <a:gd name="connsiteX51" fmla="*/ 370615 w 605451"/>
                <a:gd name="connsiteY51" fmla="*/ 187676 h 443951"/>
                <a:gd name="connsiteX52" fmla="*/ 389416 w 605451"/>
                <a:gd name="connsiteY52" fmla="*/ 224108 h 443951"/>
                <a:gd name="connsiteX53" fmla="*/ 408696 w 605451"/>
                <a:gd name="connsiteY53" fmla="*/ 237630 h 443951"/>
                <a:gd name="connsiteX54" fmla="*/ 508758 w 605451"/>
                <a:gd name="connsiteY54" fmla="*/ 82516 h 443951"/>
                <a:gd name="connsiteX55" fmla="*/ 227686 w 605451"/>
                <a:gd name="connsiteY55" fmla="*/ 77090 h 443951"/>
                <a:gd name="connsiteX56" fmla="*/ 245688 w 605451"/>
                <a:gd name="connsiteY56" fmla="*/ 77090 h 443951"/>
                <a:gd name="connsiteX57" fmla="*/ 347487 w 605451"/>
                <a:gd name="connsiteY57" fmla="*/ 164748 h 443951"/>
                <a:gd name="connsiteX58" fmla="*/ 340478 w 605451"/>
                <a:gd name="connsiteY58" fmla="*/ 172225 h 443951"/>
                <a:gd name="connsiteX59" fmla="*/ 322157 w 605451"/>
                <a:gd name="connsiteY59" fmla="*/ 210884 h 443951"/>
                <a:gd name="connsiteX60" fmla="*/ 315785 w 605451"/>
                <a:gd name="connsiteY60" fmla="*/ 209134 h 443951"/>
                <a:gd name="connsiteX61" fmla="*/ 265442 w 605451"/>
                <a:gd name="connsiteY61" fmla="*/ 209134 h 443951"/>
                <a:gd name="connsiteX62" fmla="*/ 251583 w 605451"/>
                <a:gd name="connsiteY62" fmla="*/ 222816 h 443951"/>
                <a:gd name="connsiteX63" fmla="*/ 251583 w 605451"/>
                <a:gd name="connsiteY63" fmla="*/ 273247 h 443951"/>
                <a:gd name="connsiteX64" fmla="*/ 265442 w 605451"/>
                <a:gd name="connsiteY64" fmla="*/ 286929 h 443951"/>
                <a:gd name="connsiteX65" fmla="*/ 311324 w 605451"/>
                <a:gd name="connsiteY65" fmla="*/ 286929 h 443951"/>
                <a:gd name="connsiteX66" fmla="*/ 314192 w 605451"/>
                <a:gd name="connsiteY66" fmla="*/ 316997 h 443951"/>
                <a:gd name="connsiteX67" fmla="*/ 265442 w 605451"/>
                <a:gd name="connsiteY67" fmla="*/ 316997 h 443951"/>
                <a:gd name="connsiteX68" fmla="*/ 251583 w 605451"/>
                <a:gd name="connsiteY68" fmla="*/ 330679 h 443951"/>
                <a:gd name="connsiteX69" fmla="*/ 251583 w 605451"/>
                <a:gd name="connsiteY69" fmla="*/ 381110 h 443951"/>
                <a:gd name="connsiteX70" fmla="*/ 265442 w 605451"/>
                <a:gd name="connsiteY70" fmla="*/ 394792 h 443951"/>
                <a:gd name="connsiteX71" fmla="*/ 315785 w 605451"/>
                <a:gd name="connsiteY71" fmla="*/ 394792 h 443951"/>
                <a:gd name="connsiteX72" fmla="*/ 329485 w 605451"/>
                <a:gd name="connsiteY72" fmla="*/ 381110 h 443951"/>
                <a:gd name="connsiteX73" fmla="*/ 329485 w 605451"/>
                <a:gd name="connsiteY73" fmla="*/ 372997 h 443951"/>
                <a:gd name="connsiteX74" fmla="*/ 379349 w 605451"/>
                <a:gd name="connsiteY74" fmla="*/ 443951 h 443951"/>
                <a:gd name="connsiteX75" fmla="*/ 73952 w 605451"/>
                <a:gd name="connsiteY75" fmla="*/ 443951 h 443951"/>
                <a:gd name="connsiteX76" fmla="*/ 60252 w 605451"/>
                <a:gd name="connsiteY76" fmla="*/ 430269 h 443951"/>
                <a:gd name="connsiteX77" fmla="*/ 60252 w 605451"/>
                <a:gd name="connsiteY77" fmla="*/ 227589 h 443951"/>
                <a:gd name="connsiteX78" fmla="*/ 65031 w 605451"/>
                <a:gd name="connsiteY78" fmla="*/ 217248 h 443951"/>
                <a:gd name="connsiteX79" fmla="*/ 236592 w 605451"/>
                <a:gd name="connsiteY79" fmla="*/ 0 h 443951"/>
                <a:gd name="connsiteX80" fmla="*/ 250136 w 605451"/>
                <a:gd name="connsiteY80" fmla="*/ 5011 h 443951"/>
                <a:gd name="connsiteX81" fmla="*/ 412020 w 605451"/>
                <a:gd name="connsiteY81" fmla="*/ 144047 h 443951"/>
                <a:gd name="connsiteX82" fmla="*/ 396087 w 605451"/>
                <a:gd name="connsiteY82" fmla="*/ 184771 h 443951"/>
                <a:gd name="connsiteX83" fmla="*/ 390351 w 605451"/>
                <a:gd name="connsiteY83" fmla="*/ 179840 h 443951"/>
                <a:gd name="connsiteX84" fmla="*/ 372983 w 605451"/>
                <a:gd name="connsiteY84" fmla="*/ 160909 h 443951"/>
                <a:gd name="connsiteX85" fmla="*/ 366769 w 605451"/>
                <a:gd name="connsiteY85" fmla="*/ 159637 h 443951"/>
                <a:gd name="connsiteX86" fmla="*/ 236592 w 605451"/>
                <a:gd name="connsiteY86" fmla="*/ 47963 h 443951"/>
                <a:gd name="connsiteX87" fmla="*/ 34237 w 605451"/>
                <a:gd name="connsiteY87" fmla="*/ 221678 h 443951"/>
                <a:gd name="connsiteX88" fmla="*/ 20693 w 605451"/>
                <a:gd name="connsiteY88" fmla="*/ 226609 h 443951"/>
                <a:gd name="connsiteX89" fmla="*/ 4919 w 605451"/>
                <a:gd name="connsiteY89" fmla="*/ 219450 h 443951"/>
                <a:gd name="connsiteX90" fmla="*/ 7150 w 605451"/>
                <a:gd name="connsiteY90" fmla="*/ 190339 h 443951"/>
                <a:gd name="connsiteX91" fmla="*/ 223049 w 605451"/>
                <a:gd name="connsiteY91" fmla="*/ 5011 h 443951"/>
                <a:gd name="connsiteX92" fmla="*/ 236592 w 605451"/>
                <a:gd name="connsiteY92" fmla="*/ 0 h 44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5451" h="443951">
                  <a:moveTo>
                    <a:pt x="157431" y="316997"/>
                  </a:moveTo>
                  <a:cubicBezTo>
                    <a:pt x="149784" y="316997"/>
                    <a:pt x="143730" y="323202"/>
                    <a:pt x="143730" y="330679"/>
                  </a:cubicBezTo>
                  <a:lnTo>
                    <a:pt x="143730" y="381110"/>
                  </a:lnTo>
                  <a:cubicBezTo>
                    <a:pt x="143730" y="388747"/>
                    <a:pt x="149784" y="394792"/>
                    <a:pt x="157431" y="394792"/>
                  </a:cubicBezTo>
                  <a:lnTo>
                    <a:pt x="207772" y="394792"/>
                  </a:lnTo>
                  <a:cubicBezTo>
                    <a:pt x="215419" y="394792"/>
                    <a:pt x="221632" y="388747"/>
                    <a:pt x="221632" y="381110"/>
                  </a:cubicBezTo>
                  <a:lnTo>
                    <a:pt x="221632" y="330679"/>
                  </a:lnTo>
                  <a:cubicBezTo>
                    <a:pt x="221632" y="323202"/>
                    <a:pt x="215419" y="316997"/>
                    <a:pt x="207772" y="316997"/>
                  </a:cubicBezTo>
                  <a:close/>
                  <a:moveTo>
                    <a:pt x="157431" y="209134"/>
                  </a:moveTo>
                  <a:cubicBezTo>
                    <a:pt x="149784" y="209134"/>
                    <a:pt x="143730" y="215339"/>
                    <a:pt x="143730" y="222816"/>
                  </a:cubicBezTo>
                  <a:lnTo>
                    <a:pt x="143730" y="273247"/>
                  </a:lnTo>
                  <a:cubicBezTo>
                    <a:pt x="143730" y="280884"/>
                    <a:pt x="149784" y="286929"/>
                    <a:pt x="157431" y="286929"/>
                  </a:cubicBezTo>
                  <a:lnTo>
                    <a:pt x="207772" y="286929"/>
                  </a:lnTo>
                  <a:cubicBezTo>
                    <a:pt x="215419" y="286929"/>
                    <a:pt x="221632" y="280884"/>
                    <a:pt x="221632" y="273247"/>
                  </a:cubicBezTo>
                  <a:lnTo>
                    <a:pt x="221632" y="222816"/>
                  </a:lnTo>
                  <a:cubicBezTo>
                    <a:pt x="221632" y="215339"/>
                    <a:pt x="215419" y="209134"/>
                    <a:pt x="207772" y="209134"/>
                  </a:cubicBezTo>
                  <a:close/>
                  <a:moveTo>
                    <a:pt x="508758" y="82516"/>
                  </a:moveTo>
                  <a:cubicBezTo>
                    <a:pt x="511467" y="81880"/>
                    <a:pt x="514176" y="82994"/>
                    <a:pt x="515769" y="85221"/>
                  </a:cubicBezTo>
                  <a:cubicBezTo>
                    <a:pt x="517362" y="87448"/>
                    <a:pt x="517522" y="90471"/>
                    <a:pt x="516088" y="92857"/>
                  </a:cubicBezTo>
                  <a:cubicBezTo>
                    <a:pt x="501907" y="116403"/>
                    <a:pt x="490275" y="156812"/>
                    <a:pt x="504775" y="192926"/>
                  </a:cubicBezTo>
                  <a:lnTo>
                    <a:pt x="509236" y="203903"/>
                  </a:lnTo>
                  <a:cubicBezTo>
                    <a:pt x="518956" y="228244"/>
                    <a:pt x="527400" y="248926"/>
                    <a:pt x="529950" y="268971"/>
                  </a:cubicBezTo>
                  <a:cubicBezTo>
                    <a:pt x="546680" y="242880"/>
                    <a:pt x="570580" y="215358"/>
                    <a:pt x="592568" y="215358"/>
                  </a:cubicBezTo>
                  <a:cubicBezTo>
                    <a:pt x="595436" y="215358"/>
                    <a:pt x="598304" y="215835"/>
                    <a:pt x="600854" y="216789"/>
                  </a:cubicBezTo>
                  <a:cubicBezTo>
                    <a:pt x="603244" y="217585"/>
                    <a:pt x="604837" y="219494"/>
                    <a:pt x="605315" y="221880"/>
                  </a:cubicBezTo>
                  <a:cubicBezTo>
                    <a:pt x="605793" y="224267"/>
                    <a:pt x="604997" y="226653"/>
                    <a:pt x="603244" y="228244"/>
                  </a:cubicBezTo>
                  <a:cubicBezTo>
                    <a:pt x="586673" y="243676"/>
                    <a:pt x="583646" y="275176"/>
                    <a:pt x="580618" y="308585"/>
                  </a:cubicBezTo>
                  <a:cubicBezTo>
                    <a:pt x="577113" y="344222"/>
                    <a:pt x="573448" y="384472"/>
                    <a:pt x="552097" y="415176"/>
                  </a:cubicBezTo>
                  <a:cubicBezTo>
                    <a:pt x="544768" y="425676"/>
                    <a:pt x="536004" y="434585"/>
                    <a:pt x="525807" y="441426"/>
                  </a:cubicBezTo>
                  <a:cubicBezTo>
                    <a:pt x="524532" y="442222"/>
                    <a:pt x="523258" y="442540"/>
                    <a:pt x="521983" y="442540"/>
                  </a:cubicBezTo>
                  <a:cubicBezTo>
                    <a:pt x="520549" y="442540"/>
                    <a:pt x="519115" y="442063"/>
                    <a:pt x="517840" y="441267"/>
                  </a:cubicBezTo>
                  <a:cubicBezTo>
                    <a:pt x="515450" y="439517"/>
                    <a:pt x="514494" y="436495"/>
                    <a:pt x="515291" y="433790"/>
                  </a:cubicBezTo>
                  <a:cubicBezTo>
                    <a:pt x="518796" y="422176"/>
                    <a:pt x="519912" y="409290"/>
                    <a:pt x="521186" y="396722"/>
                  </a:cubicBezTo>
                  <a:cubicBezTo>
                    <a:pt x="522302" y="385108"/>
                    <a:pt x="523258" y="373653"/>
                    <a:pt x="526285" y="363949"/>
                  </a:cubicBezTo>
                  <a:cubicBezTo>
                    <a:pt x="518956" y="370949"/>
                    <a:pt x="510989" y="382085"/>
                    <a:pt x="504775" y="394494"/>
                  </a:cubicBezTo>
                  <a:cubicBezTo>
                    <a:pt x="503181" y="397517"/>
                    <a:pt x="499517" y="398949"/>
                    <a:pt x="496330" y="397835"/>
                  </a:cubicBezTo>
                  <a:cubicBezTo>
                    <a:pt x="492984" y="396563"/>
                    <a:pt x="491072" y="393063"/>
                    <a:pt x="492028" y="389722"/>
                  </a:cubicBezTo>
                  <a:cubicBezTo>
                    <a:pt x="495215" y="376358"/>
                    <a:pt x="489479" y="362517"/>
                    <a:pt x="481671" y="343108"/>
                  </a:cubicBezTo>
                  <a:lnTo>
                    <a:pt x="479122" y="336585"/>
                  </a:lnTo>
                  <a:cubicBezTo>
                    <a:pt x="472270" y="319562"/>
                    <a:pt x="473864" y="301585"/>
                    <a:pt x="478803" y="286790"/>
                  </a:cubicBezTo>
                  <a:cubicBezTo>
                    <a:pt x="466375" y="296812"/>
                    <a:pt x="462073" y="317335"/>
                    <a:pt x="457930" y="337222"/>
                  </a:cubicBezTo>
                  <a:cubicBezTo>
                    <a:pt x="454744" y="352494"/>
                    <a:pt x="451716" y="366972"/>
                    <a:pt x="444865" y="376199"/>
                  </a:cubicBezTo>
                  <a:cubicBezTo>
                    <a:pt x="443271" y="378267"/>
                    <a:pt x="440881" y="379222"/>
                    <a:pt x="438332" y="378903"/>
                  </a:cubicBezTo>
                  <a:cubicBezTo>
                    <a:pt x="435783" y="378585"/>
                    <a:pt x="433711" y="376835"/>
                    <a:pt x="432755" y="374449"/>
                  </a:cubicBezTo>
                  <a:cubicBezTo>
                    <a:pt x="429728" y="365699"/>
                    <a:pt x="424629" y="362835"/>
                    <a:pt x="418734" y="359494"/>
                  </a:cubicBezTo>
                  <a:cubicBezTo>
                    <a:pt x="415388" y="357585"/>
                    <a:pt x="411723" y="355517"/>
                    <a:pt x="408696" y="352335"/>
                  </a:cubicBezTo>
                  <a:cubicBezTo>
                    <a:pt x="404234" y="378267"/>
                    <a:pt x="409174" y="413744"/>
                    <a:pt x="411086" y="426313"/>
                  </a:cubicBezTo>
                  <a:cubicBezTo>
                    <a:pt x="411404" y="428222"/>
                    <a:pt x="411086" y="431404"/>
                    <a:pt x="409811" y="432995"/>
                  </a:cubicBezTo>
                  <a:cubicBezTo>
                    <a:pt x="407580" y="435540"/>
                    <a:pt x="403756" y="436176"/>
                    <a:pt x="400729" y="434267"/>
                  </a:cubicBezTo>
                  <a:cubicBezTo>
                    <a:pt x="338110" y="394176"/>
                    <a:pt x="306243" y="265153"/>
                    <a:pt x="357868" y="183221"/>
                  </a:cubicBezTo>
                  <a:cubicBezTo>
                    <a:pt x="359621" y="180517"/>
                    <a:pt x="362967" y="179403"/>
                    <a:pt x="365994" y="180358"/>
                  </a:cubicBezTo>
                  <a:cubicBezTo>
                    <a:pt x="369021" y="181471"/>
                    <a:pt x="370933" y="184494"/>
                    <a:pt x="370615" y="187676"/>
                  </a:cubicBezTo>
                  <a:cubicBezTo>
                    <a:pt x="368065" y="211858"/>
                    <a:pt x="376191" y="216471"/>
                    <a:pt x="389416" y="224108"/>
                  </a:cubicBezTo>
                  <a:cubicBezTo>
                    <a:pt x="395471" y="227608"/>
                    <a:pt x="402322" y="231426"/>
                    <a:pt x="408696" y="237630"/>
                  </a:cubicBezTo>
                  <a:cubicBezTo>
                    <a:pt x="411245" y="165880"/>
                    <a:pt x="455381" y="94448"/>
                    <a:pt x="508758" y="82516"/>
                  </a:cubicBezTo>
                  <a:close/>
                  <a:moveTo>
                    <a:pt x="227686" y="77090"/>
                  </a:moveTo>
                  <a:cubicBezTo>
                    <a:pt x="232784" y="72635"/>
                    <a:pt x="240431" y="72635"/>
                    <a:pt x="245688" y="77090"/>
                  </a:cubicBezTo>
                  <a:lnTo>
                    <a:pt x="347487" y="164748"/>
                  </a:lnTo>
                  <a:cubicBezTo>
                    <a:pt x="344779" y="166816"/>
                    <a:pt x="342230" y="169203"/>
                    <a:pt x="340478" y="172225"/>
                  </a:cubicBezTo>
                  <a:cubicBezTo>
                    <a:pt x="332672" y="184475"/>
                    <a:pt x="326777" y="197362"/>
                    <a:pt x="322157" y="210884"/>
                  </a:cubicBezTo>
                  <a:cubicBezTo>
                    <a:pt x="320245" y="209930"/>
                    <a:pt x="318174" y="209134"/>
                    <a:pt x="315785" y="209134"/>
                  </a:cubicBezTo>
                  <a:lnTo>
                    <a:pt x="265442" y="209134"/>
                  </a:lnTo>
                  <a:cubicBezTo>
                    <a:pt x="257796" y="209134"/>
                    <a:pt x="251583" y="215339"/>
                    <a:pt x="251583" y="222816"/>
                  </a:cubicBezTo>
                  <a:lnTo>
                    <a:pt x="251583" y="273247"/>
                  </a:lnTo>
                  <a:cubicBezTo>
                    <a:pt x="251583" y="280884"/>
                    <a:pt x="257796" y="286929"/>
                    <a:pt x="265442" y="286929"/>
                  </a:cubicBezTo>
                  <a:lnTo>
                    <a:pt x="311324" y="286929"/>
                  </a:lnTo>
                  <a:cubicBezTo>
                    <a:pt x="311643" y="297111"/>
                    <a:pt x="312758" y="307134"/>
                    <a:pt x="314192" y="316997"/>
                  </a:cubicBezTo>
                  <a:lnTo>
                    <a:pt x="265442" y="316997"/>
                  </a:lnTo>
                  <a:cubicBezTo>
                    <a:pt x="257796" y="316997"/>
                    <a:pt x="251583" y="323202"/>
                    <a:pt x="251583" y="330679"/>
                  </a:cubicBezTo>
                  <a:lnTo>
                    <a:pt x="251583" y="381110"/>
                  </a:lnTo>
                  <a:cubicBezTo>
                    <a:pt x="251583" y="388747"/>
                    <a:pt x="257796" y="394792"/>
                    <a:pt x="265442" y="394792"/>
                  </a:cubicBezTo>
                  <a:lnTo>
                    <a:pt x="315785" y="394792"/>
                  </a:lnTo>
                  <a:cubicBezTo>
                    <a:pt x="323432" y="394792"/>
                    <a:pt x="329485" y="388747"/>
                    <a:pt x="329485" y="381110"/>
                  </a:cubicBezTo>
                  <a:lnTo>
                    <a:pt x="329485" y="372997"/>
                  </a:lnTo>
                  <a:cubicBezTo>
                    <a:pt x="341593" y="402269"/>
                    <a:pt x="358639" y="427247"/>
                    <a:pt x="379349" y="443951"/>
                  </a:cubicBezTo>
                  <a:lnTo>
                    <a:pt x="73952" y="443951"/>
                  </a:lnTo>
                  <a:cubicBezTo>
                    <a:pt x="66306" y="443951"/>
                    <a:pt x="60252" y="437906"/>
                    <a:pt x="60252" y="430269"/>
                  </a:cubicBezTo>
                  <a:lnTo>
                    <a:pt x="60252" y="227589"/>
                  </a:lnTo>
                  <a:cubicBezTo>
                    <a:pt x="60252" y="223611"/>
                    <a:pt x="62004" y="219793"/>
                    <a:pt x="65031" y="217248"/>
                  </a:cubicBezTo>
                  <a:close/>
                  <a:moveTo>
                    <a:pt x="236592" y="0"/>
                  </a:moveTo>
                  <a:cubicBezTo>
                    <a:pt x="241412" y="0"/>
                    <a:pt x="246232" y="1671"/>
                    <a:pt x="250136" y="5011"/>
                  </a:cubicBezTo>
                  <a:lnTo>
                    <a:pt x="412020" y="144047"/>
                  </a:lnTo>
                  <a:cubicBezTo>
                    <a:pt x="405488" y="156773"/>
                    <a:pt x="400229" y="170454"/>
                    <a:pt x="396087" y="184771"/>
                  </a:cubicBezTo>
                  <a:lnTo>
                    <a:pt x="390351" y="179840"/>
                  </a:lnTo>
                  <a:cubicBezTo>
                    <a:pt x="388120" y="171249"/>
                    <a:pt x="381747" y="163932"/>
                    <a:pt x="372983" y="160909"/>
                  </a:cubicBezTo>
                  <a:cubicBezTo>
                    <a:pt x="370912" y="160273"/>
                    <a:pt x="368840" y="159796"/>
                    <a:pt x="366769" y="159637"/>
                  </a:cubicBezTo>
                  <a:lnTo>
                    <a:pt x="236592" y="47963"/>
                  </a:lnTo>
                  <a:lnTo>
                    <a:pt x="34237" y="221678"/>
                  </a:lnTo>
                  <a:cubicBezTo>
                    <a:pt x="30253" y="225018"/>
                    <a:pt x="25473" y="226609"/>
                    <a:pt x="20693" y="226609"/>
                  </a:cubicBezTo>
                  <a:cubicBezTo>
                    <a:pt x="14798" y="226609"/>
                    <a:pt x="9062" y="224223"/>
                    <a:pt x="4919" y="219450"/>
                  </a:cubicBezTo>
                  <a:cubicBezTo>
                    <a:pt x="-2410" y="210860"/>
                    <a:pt x="-1454" y="197816"/>
                    <a:pt x="7150" y="190339"/>
                  </a:cubicBezTo>
                  <a:lnTo>
                    <a:pt x="223049" y="5011"/>
                  </a:lnTo>
                  <a:cubicBezTo>
                    <a:pt x="226952" y="1671"/>
                    <a:pt x="231772" y="0"/>
                    <a:pt x="236592" y="0"/>
                  </a:cubicBezTo>
                  <a:close/>
                </a:path>
              </a:pathLst>
            </a:custGeom>
            <a:solidFill>
              <a:sysClr val="window" lastClr="FFFFFF"/>
            </a:solidFill>
            <a:ln>
              <a:noFill/>
            </a:ln>
          </p:spPr>
          <p:txBody>
            <a:bodyPr/>
            <a:lstStyle/>
            <a:p>
              <a:pPr defTabSz="1219200"/>
              <a:endParaRPr lang="zh-CN" altLang="en-US" sz="2400">
                <a:solidFill>
                  <a:sysClr val="windowText" lastClr="000000">
                    <a:lumMod val="75000"/>
                    <a:lumOff val="25000"/>
                  </a:sysClr>
                </a:solidFill>
                <a:cs typeface="+mn-ea"/>
                <a:sym typeface="+mn-lt"/>
              </a:endParaRPr>
            </a:p>
          </p:txBody>
        </p:sp>
        <p:sp>
          <p:nvSpPr>
            <p:cNvPr id="41" name="ïśļíḓê"/>
            <p:cNvSpPr/>
            <p:nvPr/>
          </p:nvSpPr>
          <p:spPr bwMode="auto">
            <a:xfrm>
              <a:off x="7809" y="3088"/>
              <a:ext cx="383" cy="291"/>
            </a:xfrm>
            <a:custGeom>
              <a:avLst/>
              <a:gdLst>
                <a:gd name="connsiteX0" fmla="*/ 255841 w 606548"/>
                <a:gd name="connsiteY0" fmla="*/ 117428 h 461036"/>
                <a:gd name="connsiteX1" fmla="*/ 268752 w 606548"/>
                <a:gd name="connsiteY1" fmla="*/ 122585 h 461036"/>
                <a:gd name="connsiteX2" fmla="*/ 455949 w 606548"/>
                <a:gd name="connsiteY2" fmla="*/ 310184 h 461036"/>
                <a:gd name="connsiteX3" fmla="*/ 461114 w 606548"/>
                <a:gd name="connsiteY3" fmla="*/ 319209 h 461036"/>
                <a:gd name="connsiteX4" fmla="*/ 461759 w 606548"/>
                <a:gd name="connsiteY4" fmla="*/ 326945 h 461036"/>
                <a:gd name="connsiteX5" fmla="*/ 461759 w 606548"/>
                <a:gd name="connsiteY5" fmla="*/ 418488 h 461036"/>
                <a:gd name="connsiteX6" fmla="*/ 419155 w 606548"/>
                <a:gd name="connsiteY6" fmla="*/ 461036 h 461036"/>
                <a:gd name="connsiteX7" fmla="*/ 327493 w 606548"/>
                <a:gd name="connsiteY7" fmla="*/ 461036 h 461036"/>
                <a:gd name="connsiteX8" fmla="*/ 295863 w 606548"/>
                <a:gd name="connsiteY8" fmla="*/ 447498 h 461036"/>
                <a:gd name="connsiteX9" fmla="*/ 284889 w 606548"/>
                <a:gd name="connsiteY9" fmla="*/ 418488 h 461036"/>
                <a:gd name="connsiteX10" fmla="*/ 284889 w 606548"/>
                <a:gd name="connsiteY10" fmla="*/ 351442 h 461036"/>
                <a:gd name="connsiteX11" fmla="*/ 255841 w 606548"/>
                <a:gd name="connsiteY11" fmla="*/ 319854 h 461036"/>
                <a:gd name="connsiteX12" fmla="*/ 227439 w 606548"/>
                <a:gd name="connsiteY12" fmla="*/ 351442 h 461036"/>
                <a:gd name="connsiteX13" fmla="*/ 227439 w 606548"/>
                <a:gd name="connsiteY13" fmla="*/ 418488 h 461036"/>
                <a:gd name="connsiteX14" fmla="*/ 215820 w 606548"/>
                <a:gd name="connsiteY14" fmla="*/ 447498 h 461036"/>
                <a:gd name="connsiteX15" fmla="*/ 184835 w 606548"/>
                <a:gd name="connsiteY15" fmla="*/ 461036 h 461036"/>
                <a:gd name="connsiteX16" fmla="*/ 93173 w 606548"/>
                <a:gd name="connsiteY16" fmla="*/ 461036 h 461036"/>
                <a:gd name="connsiteX17" fmla="*/ 50569 w 606548"/>
                <a:gd name="connsiteY17" fmla="*/ 418488 h 461036"/>
                <a:gd name="connsiteX18" fmla="*/ 50569 w 606548"/>
                <a:gd name="connsiteY18" fmla="*/ 326945 h 461036"/>
                <a:gd name="connsiteX19" fmla="*/ 51215 w 606548"/>
                <a:gd name="connsiteY19" fmla="*/ 319209 h 461036"/>
                <a:gd name="connsiteX20" fmla="*/ 55733 w 606548"/>
                <a:gd name="connsiteY20" fmla="*/ 310184 h 461036"/>
                <a:gd name="connsiteX21" fmla="*/ 243577 w 606548"/>
                <a:gd name="connsiteY21" fmla="*/ 122585 h 461036"/>
                <a:gd name="connsiteX22" fmla="*/ 255841 w 606548"/>
                <a:gd name="connsiteY22" fmla="*/ 117428 h 461036"/>
                <a:gd name="connsiteX23" fmla="*/ 390108 w 606548"/>
                <a:gd name="connsiteY23" fmla="*/ 0 h 461036"/>
                <a:gd name="connsiteX24" fmla="*/ 402375 w 606548"/>
                <a:gd name="connsiteY24" fmla="*/ 5318 h 461036"/>
                <a:gd name="connsiteX25" fmla="*/ 467581 w 606548"/>
                <a:gd name="connsiteY25" fmla="*/ 69781 h 461036"/>
                <a:gd name="connsiteX26" fmla="*/ 467581 w 606548"/>
                <a:gd name="connsiteY26" fmla="*/ 41417 h 461036"/>
                <a:gd name="connsiteX27" fmla="*/ 485013 w 606548"/>
                <a:gd name="connsiteY27" fmla="*/ 23368 h 461036"/>
                <a:gd name="connsiteX28" fmla="*/ 503090 w 606548"/>
                <a:gd name="connsiteY28" fmla="*/ 41417 h 461036"/>
                <a:gd name="connsiteX29" fmla="*/ 503090 w 606548"/>
                <a:gd name="connsiteY29" fmla="*/ 105235 h 461036"/>
                <a:gd name="connsiteX30" fmla="*/ 601222 w 606548"/>
                <a:gd name="connsiteY30" fmla="*/ 203219 h 461036"/>
                <a:gd name="connsiteX31" fmla="*/ 601222 w 606548"/>
                <a:gd name="connsiteY31" fmla="*/ 228360 h 461036"/>
                <a:gd name="connsiteX32" fmla="*/ 588956 w 606548"/>
                <a:gd name="connsiteY32" fmla="*/ 233517 h 461036"/>
                <a:gd name="connsiteX33" fmla="*/ 576044 w 606548"/>
                <a:gd name="connsiteY33" fmla="*/ 228360 h 461036"/>
                <a:gd name="connsiteX34" fmla="*/ 390108 w 606548"/>
                <a:gd name="connsiteY34" fmla="*/ 42706 h 461036"/>
                <a:gd name="connsiteX35" fmla="*/ 324902 w 606548"/>
                <a:gd name="connsiteY35" fmla="*/ 107814 h 461036"/>
                <a:gd name="connsiteX36" fmla="*/ 352663 w 606548"/>
                <a:gd name="connsiteY36" fmla="*/ 135533 h 461036"/>
                <a:gd name="connsiteX37" fmla="*/ 352663 w 606548"/>
                <a:gd name="connsiteY37" fmla="*/ 92343 h 461036"/>
                <a:gd name="connsiteX38" fmla="*/ 370095 w 606548"/>
                <a:gd name="connsiteY38" fmla="*/ 74938 h 461036"/>
                <a:gd name="connsiteX39" fmla="*/ 388172 w 606548"/>
                <a:gd name="connsiteY39" fmla="*/ 92343 h 461036"/>
                <a:gd name="connsiteX40" fmla="*/ 388172 w 606548"/>
                <a:gd name="connsiteY40" fmla="*/ 170988 h 461036"/>
                <a:gd name="connsiteX41" fmla="*/ 506964 w 606548"/>
                <a:gd name="connsiteY41" fmla="*/ 289600 h 461036"/>
                <a:gd name="connsiteX42" fmla="*/ 506964 w 606548"/>
                <a:gd name="connsiteY42" fmla="*/ 314740 h 461036"/>
                <a:gd name="connsiteX43" fmla="*/ 494051 w 606548"/>
                <a:gd name="connsiteY43" fmla="*/ 319897 h 461036"/>
                <a:gd name="connsiteX44" fmla="*/ 481785 w 606548"/>
                <a:gd name="connsiteY44" fmla="*/ 314740 h 461036"/>
                <a:gd name="connsiteX45" fmla="*/ 255822 w 606548"/>
                <a:gd name="connsiteY45" fmla="*/ 89120 h 461036"/>
                <a:gd name="connsiteX46" fmla="*/ 30504 w 606548"/>
                <a:gd name="connsiteY46" fmla="*/ 314740 h 461036"/>
                <a:gd name="connsiteX47" fmla="*/ 5326 w 606548"/>
                <a:gd name="connsiteY47" fmla="*/ 314740 h 461036"/>
                <a:gd name="connsiteX48" fmla="*/ 5326 w 606548"/>
                <a:gd name="connsiteY48" fmla="*/ 289600 h 461036"/>
                <a:gd name="connsiteX49" fmla="*/ 243555 w 606548"/>
                <a:gd name="connsiteY49" fmla="*/ 51731 h 461036"/>
                <a:gd name="connsiteX50" fmla="*/ 268734 w 606548"/>
                <a:gd name="connsiteY50" fmla="*/ 51731 h 461036"/>
                <a:gd name="connsiteX51" fmla="*/ 299723 w 606548"/>
                <a:gd name="connsiteY51" fmla="*/ 82673 h 461036"/>
                <a:gd name="connsiteX52" fmla="*/ 377842 w 606548"/>
                <a:gd name="connsiteY52" fmla="*/ 5318 h 461036"/>
                <a:gd name="connsiteX53" fmla="*/ 390108 w 606548"/>
                <a:gd name="connsiteY53" fmla="*/ 0 h 46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6548" h="461036">
                  <a:moveTo>
                    <a:pt x="255841" y="117428"/>
                  </a:moveTo>
                  <a:cubicBezTo>
                    <a:pt x="261005" y="117428"/>
                    <a:pt x="265524" y="119362"/>
                    <a:pt x="268752" y="122585"/>
                  </a:cubicBezTo>
                  <a:lnTo>
                    <a:pt x="455949" y="310184"/>
                  </a:lnTo>
                  <a:cubicBezTo>
                    <a:pt x="458532" y="312118"/>
                    <a:pt x="460468" y="315341"/>
                    <a:pt x="461114" y="319209"/>
                  </a:cubicBezTo>
                  <a:cubicBezTo>
                    <a:pt x="461759" y="321788"/>
                    <a:pt x="461759" y="324366"/>
                    <a:pt x="461759" y="326945"/>
                  </a:cubicBezTo>
                  <a:lnTo>
                    <a:pt x="461759" y="418488"/>
                  </a:lnTo>
                  <a:cubicBezTo>
                    <a:pt x="461759" y="442341"/>
                    <a:pt x="442394" y="461036"/>
                    <a:pt x="419155" y="461036"/>
                  </a:cubicBezTo>
                  <a:lnTo>
                    <a:pt x="327493" y="461036"/>
                  </a:lnTo>
                  <a:cubicBezTo>
                    <a:pt x="315874" y="461036"/>
                    <a:pt x="304255" y="456523"/>
                    <a:pt x="295863" y="447498"/>
                  </a:cubicBezTo>
                  <a:cubicBezTo>
                    <a:pt x="288762" y="439762"/>
                    <a:pt x="284889" y="429447"/>
                    <a:pt x="284889" y="418488"/>
                  </a:cubicBezTo>
                  <a:lnTo>
                    <a:pt x="284889" y="351442"/>
                  </a:lnTo>
                  <a:cubicBezTo>
                    <a:pt x="284889" y="335326"/>
                    <a:pt x="271979" y="321788"/>
                    <a:pt x="255841" y="319854"/>
                  </a:cubicBezTo>
                  <a:cubicBezTo>
                    <a:pt x="239704" y="321788"/>
                    <a:pt x="227439" y="335326"/>
                    <a:pt x="227439" y="351442"/>
                  </a:cubicBezTo>
                  <a:lnTo>
                    <a:pt x="227439" y="418488"/>
                  </a:lnTo>
                  <a:cubicBezTo>
                    <a:pt x="227439" y="429447"/>
                    <a:pt x="223566" y="439762"/>
                    <a:pt x="215820" y="447498"/>
                  </a:cubicBezTo>
                  <a:cubicBezTo>
                    <a:pt x="208074" y="456523"/>
                    <a:pt x="196454" y="461036"/>
                    <a:pt x="184835" y="461036"/>
                  </a:cubicBezTo>
                  <a:lnTo>
                    <a:pt x="93173" y="461036"/>
                  </a:lnTo>
                  <a:cubicBezTo>
                    <a:pt x="69289" y="461036"/>
                    <a:pt x="50569" y="442341"/>
                    <a:pt x="50569" y="418488"/>
                  </a:cubicBezTo>
                  <a:lnTo>
                    <a:pt x="50569" y="326945"/>
                  </a:lnTo>
                  <a:cubicBezTo>
                    <a:pt x="50569" y="324366"/>
                    <a:pt x="50569" y="321788"/>
                    <a:pt x="51215" y="319209"/>
                  </a:cubicBezTo>
                  <a:cubicBezTo>
                    <a:pt x="51860" y="315341"/>
                    <a:pt x="53797" y="312118"/>
                    <a:pt x="55733" y="310184"/>
                  </a:cubicBezTo>
                  <a:lnTo>
                    <a:pt x="243577" y="122585"/>
                  </a:lnTo>
                  <a:cubicBezTo>
                    <a:pt x="246804" y="119362"/>
                    <a:pt x="251323" y="117428"/>
                    <a:pt x="255841" y="117428"/>
                  </a:cubicBezTo>
                  <a:close/>
                  <a:moveTo>
                    <a:pt x="390108" y="0"/>
                  </a:moveTo>
                  <a:cubicBezTo>
                    <a:pt x="394628" y="0"/>
                    <a:pt x="399147" y="1773"/>
                    <a:pt x="402375" y="5318"/>
                  </a:cubicBezTo>
                  <a:lnTo>
                    <a:pt x="467581" y="69781"/>
                  </a:lnTo>
                  <a:lnTo>
                    <a:pt x="467581" y="41417"/>
                  </a:lnTo>
                  <a:cubicBezTo>
                    <a:pt x="467581" y="31103"/>
                    <a:pt x="475329" y="23368"/>
                    <a:pt x="485013" y="23368"/>
                  </a:cubicBezTo>
                  <a:cubicBezTo>
                    <a:pt x="494697" y="23368"/>
                    <a:pt x="503090" y="31103"/>
                    <a:pt x="503090" y="41417"/>
                  </a:cubicBezTo>
                  <a:lnTo>
                    <a:pt x="503090" y="105235"/>
                  </a:lnTo>
                  <a:lnTo>
                    <a:pt x="601222" y="203219"/>
                  </a:lnTo>
                  <a:cubicBezTo>
                    <a:pt x="608324" y="210310"/>
                    <a:pt x="608324" y="221269"/>
                    <a:pt x="601222" y="228360"/>
                  </a:cubicBezTo>
                  <a:cubicBezTo>
                    <a:pt x="597994" y="231583"/>
                    <a:pt x="593475" y="233517"/>
                    <a:pt x="588956" y="233517"/>
                  </a:cubicBezTo>
                  <a:cubicBezTo>
                    <a:pt x="584437" y="233517"/>
                    <a:pt x="579917" y="231583"/>
                    <a:pt x="576044" y="228360"/>
                  </a:cubicBezTo>
                  <a:lnTo>
                    <a:pt x="390108" y="42706"/>
                  </a:lnTo>
                  <a:lnTo>
                    <a:pt x="324902" y="107814"/>
                  </a:lnTo>
                  <a:lnTo>
                    <a:pt x="352663" y="135533"/>
                  </a:lnTo>
                  <a:lnTo>
                    <a:pt x="352663" y="92343"/>
                  </a:lnTo>
                  <a:cubicBezTo>
                    <a:pt x="352663" y="82673"/>
                    <a:pt x="360410" y="74938"/>
                    <a:pt x="370095" y="74938"/>
                  </a:cubicBezTo>
                  <a:cubicBezTo>
                    <a:pt x="379779" y="74938"/>
                    <a:pt x="388172" y="82673"/>
                    <a:pt x="388172" y="92343"/>
                  </a:cubicBezTo>
                  <a:lnTo>
                    <a:pt x="388172" y="170988"/>
                  </a:lnTo>
                  <a:lnTo>
                    <a:pt x="506964" y="289600"/>
                  </a:lnTo>
                  <a:cubicBezTo>
                    <a:pt x="514065" y="296690"/>
                    <a:pt x="514065" y="307649"/>
                    <a:pt x="506964" y="314740"/>
                  </a:cubicBezTo>
                  <a:cubicBezTo>
                    <a:pt x="503090" y="317963"/>
                    <a:pt x="498571" y="319897"/>
                    <a:pt x="494051" y="319897"/>
                  </a:cubicBezTo>
                  <a:cubicBezTo>
                    <a:pt x="489532" y="319897"/>
                    <a:pt x="485013" y="317963"/>
                    <a:pt x="481785" y="314740"/>
                  </a:cubicBezTo>
                  <a:lnTo>
                    <a:pt x="255822" y="89120"/>
                  </a:lnTo>
                  <a:lnTo>
                    <a:pt x="30504" y="314740"/>
                  </a:lnTo>
                  <a:cubicBezTo>
                    <a:pt x="23403" y="321831"/>
                    <a:pt x="12427" y="321831"/>
                    <a:pt x="5326" y="314740"/>
                  </a:cubicBezTo>
                  <a:cubicBezTo>
                    <a:pt x="-1776" y="307649"/>
                    <a:pt x="-1776" y="296690"/>
                    <a:pt x="5326" y="289600"/>
                  </a:cubicBezTo>
                  <a:lnTo>
                    <a:pt x="243555" y="51731"/>
                  </a:lnTo>
                  <a:cubicBezTo>
                    <a:pt x="250657" y="44640"/>
                    <a:pt x="261632" y="44640"/>
                    <a:pt x="268734" y="51731"/>
                  </a:cubicBezTo>
                  <a:lnTo>
                    <a:pt x="299723" y="82673"/>
                  </a:lnTo>
                  <a:lnTo>
                    <a:pt x="377842" y="5318"/>
                  </a:lnTo>
                  <a:cubicBezTo>
                    <a:pt x="381070" y="1773"/>
                    <a:pt x="385589" y="0"/>
                    <a:pt x="390108" y="0"/>
                  </a:cubicBez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ysClr val="windowText" lastClr="000000"/>
                  </a:solidFill>
                </a:defRPr>
              </a:lvl1pPr>
              <a:lvl2pPr marL="457200" algn="l" defTabSz="914400" rtl="0" eaLnBrk="1" latinLnBrk="0" hangingPunct="1">
                <a:defRPr sz="1800" kern="1200">
                  <a:solidFill>
                    <a:sysClr val="windowText" lastClr="000000"/>
                  </a:solidFill>
                </a:defRPr>
              </a:lvl2pPr>
              <a:lvl3pPr marL="914400" algn="l" defTabSz="914400" rtl="0" eaLnBrk="1" latinLnBrk="0" hangingPunct="1">
                <a:defRPr sz="1800" kern="1200">
                  <a:solidFill>
                    <a:sysClr val="windowText" lastClr="000000"/>
                  </a:solidFill>
                </a:defRPr>
              </a:lvl3pPr>
              <a:lvl4pPr marL="1371600" algn="l" defTabSz="914400" rtl="0" eaLnBrk="1" latinLnBrk="0" hangingPunct="1">
                <a:defRPr sz="1800" kern="1200">
                  <a:solidFill>
                    <a:sysClr val="windowText" lastClr="000000"/>
                  </a:solidFill>
                </a:defRPr>
              </a:lvl4pPr>
              <a:lvl5pPr marL="1828800" algn="l" defTabSz="914400" rtl="0" eaLnBrk="1" latinLnBrk="0" hangingPunct="1">
                <a:defRPr sz="1800" kern="1200">
                  <a:solidFill>
                    <a:sysClr val="windowText" lastClr="000000"/>
                  </a:solidFill>
                </a:defRPr>
              </a:lvl5pPr>
              <a:lvl6pPr marL="2286000" algn="l" defTabSz="914400" rtl="0" eaLnBrk="1" latinLnBrk="0" hangingPunct="1">
                <a:defRPr sz="1800" kern="1200">
                  <a:solidFill>
                    <a:sysClr val="windowText" lastClr="000000"/>
                  </a:solidFill>
                </a:defRPr>
              </a:lvl6pPr>
              <a:lvl7pPr marL="2743200" algn="l" defTabSz="914400" rtl="0" eaLnBrk="1" latinLnBrk="0" hangingPunct="1">
                <a:defRPr sz="1800" kern="1200">
                  <a:solidFill>
                    <a:sysClr val="windowText" lastClr="000000"/>
                  </a:solidFill>
                </a:defRPr>
              </a:lvl7pPr>
              <a:lvl8pPr marL="3200400" algn="l" defTabSz="914400" rtl="0" eaLnBrk="1" latinLnBrk="0" hangingPunct="1">
                <a:defRPr sz="1800" kern="1200">
                  <a:solidFill>
                    <a:sysClr val="windowText" lastClr="000000"/>
                  </a:solidFill>
                </a:defRPr>
              </a:lvl8pPr>
              <a:lvl9pPr marL="3657600" algn="l" defTabSz="914400" rtl="0" eaLnBrk="1" latinLnBrk="0" hangingPunct="1">
                <a:defRPr sz="1800" kern="1200">
                  <a:solidFill>
                    <a:sysClr val="windowText" lastClr="000000"/>
                  </a:solidFill>
                </a:defRPr>
              </a:lvl9pPr>
            </a:lstStyle>
            <a:p>
              <a:pPr defTabSz="1219200"/>
              <a:endParaRPr lang="zh-CN" altLang="en-US" sz="2400">
                <a:solidFill>
                  <a:sysClr val="windowText" lastClr="000000">
                    <a:lumMod val="75000"/>
                    <a:lumOff val="25000"/>
                  </a:sysClr>
                </a:solidFill>
                <a:cs typeface="+mn-ea"/>
                <a:sym typeface="+mn-lt"/>
              </a:endParaRPr>
            </a:p>
          </p:txBody>
        </p:sp>
        <p:sp>
          <p:nvSpPr>
            <p:cNvPr id="42" name="ï$ḷiḋè"/>
            <p:cNvSpPr/>
            <p:nvPr/>
          </p:nvSpPr>
          <p:spPr bwMode="auto">
            <a:xfrm>
              <a:off x="7809" y="3936"/>
              <a:ext cx="383" cy="338"/>
            </a:xfrm>
            <a:custGeom>
              <a:avLst/>
              <a:gdLst>
                <a:gd name="T0" fmla="*/ 6561 w 6827"/>
                <a:gd name="T1" fmla="*/ 2897 h 6041"/>
                <a:gd name="T2" fmla="*/ 6827 w 6827"/>
                <a:gd name="T3" fmla="*/ 2540 h 6041"/>
                <a:gd name="T4" fmla="*/ 3413 w 6827"/>
                <a:gd name="T5" fmla="*/ 0 h 6041"/>
                <a:gd name="T6" fmla="*/ 0 w 6827"/>
                <a:gd name="T7" fmla="*/ 2540 h 6041"/>
                <a:gd name="T8" fmla="*/ 266 w 6827"/>
                <a:gd name="T9" fmla="*/ 2897 h 6041"/>
                <a:gd name="T10" fmla="*/ 886 w 6827"/>
                <a:gd name="T11" fmla="*/ 2435 h 6041"/>
                <a:gd name="T12" fmla="*/ 886 w 6827"/>
                <a:gd name="T13" fmla="*/ 5278 h 6041"/>
                <a:gd name="T14" fmla="*/ 540 w 6827"/>
                <a:gd name="T15" fmla="*/ 5278 h 6041"/>
                <a:gd name="T16" fmla="*/ 540 w 6827"/>
                <a:gd name="T17" fmla="*/ 6041 h 6041"/>
                <a:gd name="T18" fmla="*/ 6287 w 6827"/>
                <a:gd name="T19" fmla="*/ 6041 h 6041"/>
                <a:gd name="T20" fmla="*/ 6287 w 6827"/>
                <a:gd name="T21" fmla="*/ 5278 h 6041"/>
                <a:gd name="T22" fmla="*/ 5940 w 6827"/>
                <a:gd name="T23" fmla="*/ 5278 h 6041"/>
                <a:gd name="T24" fmla="*/ 5940 w 6827"/>
                <a:gd name="T25" fmla="*/ 2435 h 6041"/>
                <a:gd name="T26" fmla="*/ 6561 w 6827"/>
                <a:gd name="T27" fmla="*/ 2897 h 6041"/>
                <a:gd name="T28" fmla="*/ 2326 w 6827"/>
                <a:gd name="T29" fmla="*/ 5278 h 6041"/>
                <a:gd name="T30" fmla="*/ 1621 w 6827"/>
                <a:gd name="T31" fmla="*/ 5278 h 6041"/>
                <a:gd name="T32" fmla="*/ 1621 w 6827"/>
                <a:gd name="T33" fmla="*/ 2434 h 6041"/>
                <a:gd name="T34" fmla="*/ 2326 w 6827"/>
                <a:gd name="T35" fmla="*/ 2434 h 6041"/>
                <a:gd name="T36" fmla="*/ 2326 w 6827"/>
                <a:gd name="T37" fmla="*/ 5278 h 6041"/>
                <a:gd name="T38" fmla="*/ 3766 w 6827"/>
                <a:gd name="T39" fmla="*/ 5278 h 6041"/>
                <a:gd name="T40" fmla="*/ 3061 w 6827"/>
                <a:gd name="T41" fmla="*/ 5278 h 6041"/>
                <a:gd name="T42" fmla="*/ 3061 w 6827"/>
                <a:gd name="T43" fmla="*/ 2434 h 6041"/>
                <a:gd name="T44" fmla="*/ 3766 w 6827"/>
                <a:gd name="T45" fmla="*/ 2434 h 6041"/>
                <a:gd name="T46" fmla="*/ 3766 w 6827"/>
                <a:gd name="T47" fmla="*/ 5278 h 6041"/>
                <a:gd name="T48" fmla="*/ 5206 w 6827"/>
                <a:gd name="T49" fmla="*/ 5278 h 6041"/>
                <a:gd name="T50" fmla="*/ 4501 w 6827"/>
                <a:gd name="T51" fmla="*/ 5278 h 6041"/>
                <a:gd name="T52" fmla="*/ 4501 w 6827"/>
                <a:gd name="T53" fmla="*/ 2434 h 6041"/>
                <a:gd name="T54" fmla="*/ 5206 w 6827"/>
                <a:gd name="T55" fmla="*/ 2434 h 6041"/>
                <a:gd name="T56" fmla="*/ 5206 w 6827"/>
                <a:gd name="T57" fmla="*/ 5278 h 6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27" h="6041">
                  <a:moveTo>
                    <a:pt x="6561" y="2897"/>
                  </a:moveTo>
                  <a:lnTo>
                    <a:pt x="6827" y="2540"/>
                  </a:lnTo>
                  <a:lnTo>
                    <a:pt x="3413" y="0"/>
                  </a:lnTo>
                  <a:lnTo>
                    <a:pt x="0" y="2540"/>
                  </a:lnTo>
                  <a:lnTo>
                    <a:pt x="266" y="2897"/>
                  </a:lnTo>
                  <a:lnTo>
                    <a:pt x="886" y="2435"/>
                  </a:lnTo>
                  <a:lnTo>
                    <a:pt x="886" y="5278"/>
                  </a:lnTo>
                  <a:lnTo>
                    <a:pt x="540" y="5278"/>
                  </a:lnTo>
                  <a:lnTo>
                    <a:pt x="540" y="6041"/>
                  </a:lnTo>
                  <a:lnTo>
                    <a:pt x="6287" y="6041"/>
                  </a:lnTo>
                  <a:lnTo>
                    <a:pt x="6287" y="5278"/>
                  </a:lnTo>
                  <a:lnTo>
                    <a:pt x="5940" y="5278"/>
                  </a:lnTo>
                  <a:lnTo>
                    <a:pt x="5940" y="2435"/>
                  </a:lnTo>
                  <a:lnTo>
                    <a:pt x="6561" y="2897"/>
                  </a:lnTo>
                  <a:close/>
                  <a:moveTo>
                    <a:pt x="2326" y="5278"/>
                  </a:moveTo>
                  <a:lnTo>
                    <a:pt x="1621" y="5278"/>
                  </a:lnTo>
                  <a:lnTo>
                    <a:pt x="1621" y="2434"/>
                  </a:lnTo>
                  <a:lnTo>
                    <a:pt x="2326" y="2434"/>
                  </a:lnTo>
                  <a:lnTo>
                    <a:pt x="2326" y="5278"/>
                  </a:lnTo>
                  <a:close/>
                  <a:moveTo>
                    <a:pt x="3766" y="5278"/>
                  </a:moveTo>
                  <a:lnTo>
                    <a:pt x="3061" y="5278"/>
                  </a:lnTo>
                  <a:lnTo>
                    <a:pt x="3061" y="2434"/>
                  </a:lnTo>
                  <a:lnTo>
                    <a:pt x="3766" y="2434"/>
                  </a:lnTo>
                  <a:lnTo>
                    <a:pt x="3766" y="5278"/>
                  </a:lnTo>
                  <a:close/>
                  <a:moveTo>
                    <a:pt x="5206" y="5278"/>
                  </a:moveTo>
                  <a:lnTo>
                    <a:pt x="4501" y="5278"/>
                  </a:lnTo>
                  <a:lnTo>
                    <a:pt x="4501" y="2434"/>
                  </a:lnTo>
                  <a:lnTo>
                    <a:pt x="5206" y="2434"/>
                  </a:lnTo>
                  <a:lnTo>
                    <a:pt x="5206" y="5278"/>
                  </a:ln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ysClr val="windowText" lastClr="000000"/>
                  </a:solidFill>
                </a:defRPr>
              </a:lvl1pPr>
              <a:lvl2pPr marL="457200" algn="l" defTabSz="914400" rtl="0" eaLnBrk="1" latinLnBrk="0" hangingPunct="1">
                <a:defRPr sz="1800" kern="1200">
                  <a:solidFill>
                    <a:sysClr val="windowText" lastClr="000000"/>
                  </a:solidFill>
                </a:defRPr>
              </a:lvl2pPr>
              <a:lvl3pPr marL="914400" algn="l" defTabSz="914400" rtl="0" eaLnBrk="1" latinLnBrk="0" hangingPunct="1">
                <a:defRPr sz="1800" kern="1200">
                  <a:solidFill>
                    <a:sysClr val="windowText" lastClr="000000"/>
                  </a:solidFill>
                </a:defRPr>
              </a:lvl3pPr>
              <a:lvl4pPr marL="1371600" algn="l" defTabSz="914400" rtl="0" eaLnBrk="1" latinLnBrk="0" hangingPunct="1">
                <a:defRPr sz="1800" kern="1200">
                  <a:solidFill>
                    <a:sysClr val="windowText" lastClr="000000"/>
                  </a:solidFill>
                </a:defRPr>
              </a:lvl4pPr>
              <a:lvl5pPr marL="1828800" algn="l" defTabSz="914400" rtl="0" eaLnBrk="1" latinLnBrk="0" hangingPunct="1">
                <a:defRPr sz="1800" kern="1200">
                  <a:solidFill>
                    <a:sysClr val="windowText" lastClr="000000"/>
                  </a:solidFill>
                </a:defRPr>
              </a:lvl5pPr>
              <a:lvl6pPr marL="2286000" algn="l" defTabSz="914400" rtl="0" eaLnBrk="1" latinLnBrk="0" hangingPunct="1">
                <a:defRPr sz="1800" kern="1200">
                  <a:solidFill>
                    <a:sysClr val="windowText" lastClr="000000"/>
                  </a:solidFill>
                </a:defRPr>
              </a:lvl6pPr>
              <a:lvl7pPr marL="2743200" algn="l" defTabSz="914400" rtl="0" eaLnBrk="1" latinLnBrk="0" hangingPunct="1">
                <a:defRPr sz="1800" kern="1200">
                  <a:solidFill>
                    <a:sysClr val="windowText" lastClr="000000"/>
                  </a:solidFill>
                </a:defRPr>
              </a:lvl7pPr>
              <a:lvl8pPr marL="3200400" algn="l" defTabSz="914400" rtl="0" eaLnBrk="1" latinLnBrk="0" hangingPunct="1">
                <a:defRPr sz="1800" kern="1200">
                  <a:solidFill>
                    <a:sysClr val="windowText" lastClr="000000"/>
                  </a:solidFill>
                </a:defRPr>
              </a:lvl8pPr>
              <a:lvl9pPr marL="3657600" algn="l" defTabSz="914400" rtl="0" eaLnBrk="1" latinLnBrk="0" hangingPunct="1">
                <a:defRPr sz="1800" kern="1200">
                  <a:solidFill>
                    <a:sysClr val="windowText" lastClr="000000"/>
                  </a:solidFill>
                </a:defRPr>
              </a:lvl9pPr>
            </a:lstStyle>
            <a:p>
              <a:pPr defTabSz="1219200"/>
              <a:endParaRPr lang="zh-CN" altLang="en-US" sz="2400">
                <a:solidFill>
                  <a:sysClr val="windowText" lastClr="000000">
                    <a:lumMod val="75000"/>
                    <a:lumOff val="25000"/>
                  </a:sysClr>
                </a:solidFill>
                <a:cs typeface="+mn-ea"/>
                <a:sym typeface="+mn-lt"/>
              </a:endParaRPr>
            </a:p>
          </p:txBody>
        </p:sp>
        <p:sp>
          <p:nvSpPr>
            <p:cNvPr id="48" name="îšḻîḑé"/>
            <p:cNvSpPr/>
            <p:nvPr/>
          </p:nvSpPr>
          <p:spPr bwMode="auto">
            <a:xfrm>
              <a:off x="7809" y="4858"/>
              <a:ext cx="383" cy="307"/>
            </a:xfrm>
            <a:custGeom>
              <a:avLst/>
              <a:gdLst>
                <a:gd name="connsiteX0" fmla="*/ 308702 w 608062"/>
                <a:gd name="connsiteY0" fmla="*/ 341872 h 487466"/>
                <a:gd name="connsiteX1" fmla="*/ 308702 w 608062"/>
                <a:gd name="connsiteY1" fmla="*/ 409674 h 487466"/>
                <a:gd name="connsiteX2" fmla="*/ 381336 w 608062"/>
                <a:gd name="connsiteY2" fmla="*/ 409674 h 487466"/>
                <a:gd name="connsiteX3" fmla="*/ 381336 w 608062"/>
                <a:gd name="connsiteY3" fmla="*/ 341872 h 487466"/>
                <a:gd name="connsiteX4" fmla="*/ 226655 w 608062"/>
                <a:gd name="connsiteY4" fmla="*/ 341872 h 487466"/>
                <a:gd name="connsiteX5" fmla="*/ 226655 w 608062"/>
                <a:gd name="connsiteY5" fmla="*/ 409674 h 487466"/>
                <a:gd name="connsiteX6" fmla="*/ 299290 w 608062"/>
                <a:gd name="connsiteY6" fmla="*/ 409674 h 487466"/>
                <a:gd name="connsiteX7" fmla="*/ 299290 w 608062"/>
                <a:gd name="connsiteY7" fmla="*/ 341872 h 487466"/>
                <a:gd name="connsiteX8" fmla="*/ 308702 w 608062"/>
                <a:gd name="connsiteY8" fmla="*/ 265203 h 487466"/>
                <a:gd name="connsiteX9" fmla="*/ 308702 w 608062"/>
                <a:gd name="connsiteY9" fmla="*/ 333005 h 487466"/>
                <a:gd name="connsiteX10" fmla="*/ 381336 w 608062"/>
                <a:gd name="connsiteY10" fmla="*/ 333005 h 487466"/>
                <a:gd name="connsiteX11" fmla="*/ 381336 w 608062"/>
                <a:gd name="connsiteY11" fmla="*/ 265203 h 487466"/>
                <a:gd name="connsiteX12" fmla="*/ 226655 w 608062"/>
                <a:gd name="connsiteY12" fmla="*/ 265203 h 487466"/>
                <a:gd name="connsiteX13" fmla="*/ 226655 w 608062"/>
                <a:gd name="connsiteY13" fmla="*/ 333005 h 487466"/>
                <a:gd name="connsiteX14" fmla="*/ 299290 w 608062"/>
                <a:gd name="connsiteY14" fmla="*/ 333005 h 487466"/>
                <a:gd name="connsiteX15" fmla="*/ 299290 w 608062"/>
                <a:gd name="connsiteY15" fmla="*/ 265203 h 487466"/>
                <a:gd name="connsiteX16" fmla="*/ 304025 w 608062"/>
                <a:gd name="connsiteY16" fmla="*/ 121796 h 487466"/>
                <a:gd name="connsiteX17" fmla="*/ 500026 w 608062"/>
                <a:gd name="connsiteY17" fmla="*/ 283942 h 487466"/>
                <a:gd name="connsiteX18" fmla="*/ 500026 w 608062"/>
                <a:gd name="connsiteY18" fmla="*/ 431487 h 487466"/>
                <a:gd name="connsiteX19" fmla="*/ 500026 w 608062"/>
                <a:gd name="connsiteY19" fmla="*/ 482028 h 487466"/>
                <a:gd name="connsiteX20" fmla="*/ 500026 w 608062"/>
                <a:gd name="connsiteY20" fmla="*/ 487466 h 487466"/>
                <a:gd name="connsiteX21" fmla="*/ 107965 w 608062"/>
                <a:gd name="connsiteY21" fmla="*/ 487466 h 487466"/>
                <a:gd name="connsiteX22" fmla="*/ 107965 w 608062"/>
                <a:gd name="connsiteY22" fmla="*/ 481437 h 487466"/>
                <a:gd name="connsiteX23" fmla="*/ 107965 w 608062"/>
                <a:gd name="connsiteY23" fmla="*/ 431487 h 487466"/>
                <a:gd name="connsiteX24" fmla="*/ 107965 w 608062"/>
                <a:gd name="connsiteY24" fmla="*/ 283351 h 487466"/>
                <a:gd name="connsiteX25" fmla="*/ 304061 w 608062"/>
                <a:gd name="connsiteY25" fmla="*/ 0 h 487466"/>
                <a:gd name="connsiteX26" fmla="*/ 608062 w 608062"/>
                <a:gd name="connsiteY26" fmla="*/ 249643 h 487466"/>
                <a:gd name="connsiteX27" fmla="*/ 574258 w 608062"/>
                <a:gd name="connsiteY27" fmla="*/ 290659 h 487466"/>
                <a:gd name="connsiteX28" fmla="*/ 304061 w 608062"/>
                <a:gd name="connsiteY28" fmla="*/ 68794 h 487466"/>
                <a:gd name="connsiteX29" fmla="*/ 33804 w 608062"/>
                <a:gd name="connsiteY29" fmla="*/ 290659 h 487466"/>
                <a:gd name="connsiteX30" fmla="*/ 0 w 608062"/>
                <a:gd name="connsiteY30" fmla="*/ 249643 h 48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8062" h="487466">
                  <a:moveTo>
                    <a:pt x="308702" y="341872"/>
                  </a:moveTo>
                  <a:lnTo>
                    <a:pt x="308702" y="409674"/>
                  </a:lnTo>
                  <a:lnTo>
                    <a:pt x="381336" y="409674"/>
                  </a:lnTo>
                  <a:lnTo>
                    <a:pt x="381336" y="341872"/>
                  </a:lnTo>
                  <a:close/>
                  <a:moveTo>
                    <a:pt x="226655" y="341872"/>
                  </a:moveTo>
                  <a:lnTo>
                    <a:pt x="226655" y="409674"/>
                  </a:lnTo>
                  <a:lnTo>
                    <a:pt x="299290" y="409674"/>
                  </a:lnTo>
                  <a:lnTo>
                    <a:pt x="299290" y="341872"/>
                  </a:lnTo>
                  <a:close/>
                  <a:moveTo>
                    <a:pt x="308702" y="265203"/>
                  </a:moveTo>
                  <a:lnTo>
                    <a:pt x="308702" y="333005"/>
                  </a:lnTo>
                  <a:lnTo>
                    <a:pt x="381336" y="333005"/>
                  </a:lnTo>
                  <a:lnTo>
                    <a:pt x="381336" y="265203"/>
                  </a:lnTo>
                  <a:close/>
                  <a:moveTo>
                    <a:pt x="226655" y="265203"/>
                  </a:moveTo>
                  <a:lnTo>
                    <a:pt x="226655" y="333005"/>
                  </a:lnTo>
                  <a:lnTo>
                    <a:pt x="299290" y="333005"/>
                  </a:lnTo>
                  <a:lnTo>
                    <a:pt x="299290" y="265203"/>
                  </a:lnTo>
                  <a:close/>
                  <a:moveTo>
                    <a:pt x="304025" y="121796"/>
                  </a:moveTo>
                  <a:lnTo>
                    <a:pt x="500026" y="283942"/>
                  </a:lnTo>
                  <a:lnTo>
                    <a:pt x="500026" y="431487"/>
                  </a:lnTo>
                  <a:lnTo>
                    <a:pt x="500026" y="482028"/>
                  </a:lnTo>
                  <a:lnTo>
                    <a:pt x="500026" y="487466"/>
                  </a:lnTo>
                  <a:lnTo>
                    <a:pt x="107965" y="487466"/>
                  </a:lnTo>
                  <a:lnTo>
                    <a:pt x="107965" y="481437"/>
                  </a:lnTo>
                  <a:lnTo>
                    <a:pt x="107965" y="431487"/>
                  </a:lnTo>
                  <a:lnTo>
                    <a:pt x="107965" y="283351"/>
                  </a:lnTo>
                  <a:close/>
                  <a:moveTo>
                    <a:pt x="304061" y="0"/>
                  </a:moveTo>
                  <a:lnTo>
                    <a:pt x="608062" y="249643"/>
                  </a:lnTo>
                  <a:lnTo>
                    <a:pt x="574258" y="290659"/>
                  </a:lnTo>
                  <a:lnTo>
                    <a:pt x="304061" y="68794"/>
                  </a:lnTo>
                  <a:lnTo>
                    <a:pt x="33804" y="290659"/>
                  </a:lnTo>
                  <a:lnTo>
                    <a:pt x="0" y="249643"/>
                  </a:ln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ysClr val="windowText" lastClr="000000"/>
                  </a:solidFill>
                </a:defRPr>
              </a:lvl1pPr>
              <a:lvl2pPr marL="457200" algn="l" defTabSz="914400" rtl="0" eaLnBrk="1" latinLnBrk="0" hangingPunct="1">
                <a:defRPr sz="1800" kern="1200">
                  <a:solidFill>
                    <a:sysClr val="windowText" lastClr="000000"/>
                  </a:solidFill>
                </a:defRPr>
              </a:lvl2pPr>
              <a:lvl3pPr marL="914400" algn="l" defTabSz="914400" rtl="0" eaLnBrk="1" latinLnBrk="0" hangingPunct="1">
                <a:defRPr sz="1800" kern="1200">
                  <a:solidFill>
                    <a:sysClr val="windowText" lastClr="000000"/>
                  </a:solidFill>
                </a:defRPr>
              </a:lvl3pPr>
              <a:lvl4pPr marL="1371600" algn="l" defTabSz="914400" rtl="0" eaLnBrk="1" latinLnBrk="0" hangingPunct="1">
                <a:defRPr sz="1800" kern="1200">
                  <a:solidFill>
                    <a:sysClr val="windowText" lastClr="000000"/>
                  </a:solidFill>
                </a:defRPr>
              </a:lvl4pPr>
              <a:lvl5pPr marL="1828800" algn="l" defTabSz="914400" rtl="0" eaLnBrk="1" latinLnBrk="0" hangingPunct="1">
                <a:defRPr sz="1800" kern="1200">
                  <a:solidFill>
                    <a:sysClr val="windowText" lastClr="000000"/>
                  </a:solidFill>
                </a:defRPr>
              </a:lvl5pPr>
              <a:lvl6pPr marL="2286000" algn="l" defTabSz="914400" rtl="0" eaLnBrk="1" latinLnBrk="0" hangingPunct="1">
                <a:defRPr sz="1800" kern="1200">
                  <a:solidFill>
                    <a:sysClr val="windowText" lastClr="000000"/>
                  </a:solidFill>
                </a:defRPr>
              </a:lvl6pPr>
              <a:lvl7pPr marL="2743200" algn="l" defTabSz="914400" rtl="0" eaLnBrk="1" latinLnBrk="0" hangingPunct="1">
                <a:defRPr sz="1800" kern="1200">
                  <a:solidFill>
                    <a:sysClr val="windowText" lastClr="000000"/>
                  </a:solidFill>
                </a:defRPr>
              </a:lvl7pPr>
              <a:lvl8pPr marL="3200400" algn="l" defTabSz="914400" rtl="0" eaLnBrk="1" latinLnBrk="0" hangingPunct="1">
                <a:defRPr sz="1800" kern="1200">
                  <a:solidFill>
                    <a:sysClr val="windowText" lastClr="000000"/>
                  </a:solidFill>
                </a:defRPr>
              </a:lvl8pPr>
              <a:lvl9pPr marL="3657600" algn="l" defTabSz="914400" rtl="0" eaLnBrk="1" latinLnBrk="0" hangingPunct="1">
                <a:defRPr sz="1800" kern="1200">
                  <a:solidFill>
                    <a:sysClr val="windowText" lastClr="000000"/>
                  </a:solidFill>
                </a:defRPr>
              </a:lvl9pPr>
            </a:lstStyle>
            <a:p>
              <a:pPr defTabSz="1219200"/>
              <a:endParaRPr lang="zh-CN" altLang="en-US" sz="2400">
                <a:solidFill>
                  <a:sysClr val="windowText" lastClr="000000">
                    <a:lumMod val="75000"/>
                    <a:lumOff val="25000"/>
                  </a:sysClr>
                </a:solidFill>
                <a:cs typeface="+mn-ea"/>
                <a:sym typeface="+mn-lt"/>
              </a:endParaRPr>
            </a:p>
          </p:txBody>
        </p:sp>
        <p:sp>
          <p:nvSpPr>
            <p:cNvPr id="56" name="íṧ1îdé"/>
            <p:cNvSpPr/>
            <p:nvPr/>
          </p:nvSpPr>
          <p:spPr>
            <a:xfrm>
              <a:off x="4138" y="4797"/>
              <a:ext cx="1937" cy="418"/>
            </a:xfrm>
            <a:prstGeom prst="rect">
              <a:avLst/>
            </a:prstGeom>
          </p:spPr>
          <p:txBody>
            <a:bodyPr wrap="square" lIns="121920" tIns="60960" rIns="121920" bIns="60960" anchor="ctr"/>
            <a:lstStyle/>
            <a:p>
              <a:pPr algn="r" defTabSz="1219200">
                <a:spcBef>
                  <a:spcPct val="0"/>
                </a:spcBef>
              </a:pPr>
              <a:r>
                <a:rPr lang="en-US" altLang="zh-CN" sz="1600" b="1" dirty="0">
                  <a:solidFill>
                    <a:sysClr val="windowText" lastClr="000000">
                      <a:lumMod val="75000"/>
                      <a:lumOff val="25000"/>
                    </a:sysClr>
                  </a:solidFill>
                  <a:cs typeface="+mn-ea"/>
                  <a:sym typeface="+mn-lt"/>
                </a:rPr>
                <a:t>4级风险点</a:t>
              </a:r>
            </a:p>
          </p:txBody>
        </p:sp>
        <p:sp>
          <p:nvSpPr>
            <p:cNvPr id="57" name="iş1îḑê"/>
            <p:cNvSpPr/>
            <p:nvPr/>
          </p:nvSpPr>
          <p:spPr>
            <a:xfrm>
              <a:off x="4642" y="3919"/>
              <a:ext cx="1937" cy="418"/>
            </a:xfrm>
            <a:prstGeom prst="rect">
              <a:avLst/>
            </a:prstGeom>
          </p:spPr>
          <p:txBody>
            <a:bodyPr wrap="square" lIns="121920" tIns="60960" rIns="121920" bIns="60960" anchor="ctr"/>
            <a:lstStyle/>
            <a:p>
              <a:pPr algn="r" defTabSz="1219200">
                <a:spcBef>
                  <a:spcPct val="0"/>
                </a:spcBef>
              </a:pPr>
              <a:r>
                <a:rPr lang="en-US" altLang="zh-CN" sz="1600" b="1" dirty="0">
                  <a:solidFill>
                    <a:sysClr val="windowText" lastClr="000000">
                      <a:lumMod val="75000"/>
                      <a:lumOff val="25000"/>
                    </a:sysClr>
                  </a:solidFill>
                  <a:cs typeface="+mn-ea"/>
                  <a:sym typeface="+mn-lt"/>
                </a:rPr>
                <a:t>3级风险点</a:t>
              </a:r>
            </a:p>
          </p:txBody>
        </p:sp>
        <p:sp>
          <p:nvSpPr>
            <p:cNvPr id="58" name="îṣlîďé"/>
            <p:cNvSpPr/>
            <p:nvPr/>
          </p:nvSpPr>
          <p:spPr>
            <a:xfrm>
              <a:off x="5142" y="2997"/>
              <a:ext cx="1937" cy="418"/>
            </a:xfrm>
            <a:prstGeom prst="rect">
              <a:avLst/>
            </a:prstGeom>
          </p:spPr>
          <p:txBody>
            <a:bodyPr wrap="square" lIns="121920" tIns="60960" rIns="121920" bIns="60960" anchor="ctr"/>
            <a:lstStyle/>
            <a:p>
              <a:pPr algn="r" defTabSz="1219200">
                <a:spcBef>
                  <a:spcPct val="0"/>
                </a:spcBef>
              </a:pPr>
              <a:r>
                <a:rPr lang="en-US" altLang="zh-CN" sz="1600" b="1" dirty="0">
                  <a:solidFill>
                    <a:sysClr val="windowText" lastClr="000000">
                      <a:lumMod val="75000"/>
                      <a:lumOff val="25000"/>
                    </a:sysClr>
                  </a:solidFill>
                  <a:cs typeface="+mn-ea"/>
                  <a:sym typeface="+mn-lt"/>
                </a:rPr>
                <a:t>2级风险点</a:t>
              </a:r>
            </a:p>
          </p:txBody>
        </p:sp>
        <p:sp>
          <p:nvSpPr>
            <p:cNvPr id="59" name="ïS1îḍe"/>
            <p:cNvSpPr/>
            <p:nvPr/>
          </p:nvSpPr>
          <p:spPr>
            <a:xfrm>
              <a:off x="5706" y="2038"/>
              <a:ext cx="1937" cy="418"/>
            </a:xfrm>
            <a:prstGeom prst="rect">
              <a:avLst/>
            </a:prstGeom>
          </p:spPr>
          <p:txBody>
            <a:bodyPr wrap="square" lIns="121920" tIns="60960" rIns="121920" bIns="60960" anchor="ctr"/>
            <a:lstStyle/>
            <a:p>
              <a:pPr algn="r" defTabSz="1219200">
                <a:spcBef>
                  <a:spcPct val="0"/>
                </a:spcBef>
              </a:pPr>
              <a:r>
                <a:rPr lang="en-US" altLang="zh-CN" sz="1600" b="1" dirty="0">
                  <a:solidFill>
                    <a:sysClr val="windowText" lastClr="000000">
                      <a:lumMod val="75000"/>
                      <a:lumOff val="25000"/>
                    </a:sysClr>
                  </a:solidFill>
                  <a:cs typeface="+mn-ea"/>
                  <a:sym typeface="+mn-lt"/>
                </a:rPr>
                <a:t>1级风险点</a:t>
              </a:r>
            </a:p>
          </p:txBody>
        </p:sp>
      </p:grpSp>
      <p:sp>
        <p:nvSpPr>
          <p:cNvPr id="5" name="文本框 4"/>
          <p:cNvSpPr txBox="1"/>
          <p:nvPr/>
        </p:nvSpPr>
        <p:spPr>
          <a:xfrm>
            <a:off x="4885267" y="1584113"/>
            <a:ext cx="1583267" cy="379656"/>
          </a:xfrm>
          <a:prstGeom prst="rect">
            <a:avLst/>
          </a:prstGeom>
          <a:noFill/>
        </p:spPr>
        <p:txBody>
          <a:bodyPr wrap="square" rtlCol="0" anchor="t">
            <a:spAutoFit/>
          </a:bodyPr>
          <a:lstStyle/>
          <a:p>
            <a:pPr algn="ctr" defTabSz="1219200"/>
            <a:r>
              <a:rPr lang="zh-CN" altLang="en-US" sz="1865" b="1">
                <a:solidFill>
                  <a:prstClr val="black">
                    <a:lumMod val="75000"/>
                    <a:lumOff val="25000"/>
                  </a:prstClr>
                </a:solidFill>
                <a:cs typeface="+mn-ea"/>
                <a:sym typeface="+mn-lt"/>
              </a:rPr>
              <a:t>分级管控</a:t>
            </a:r>
          </a:p>
        </p:txBody>
      </p:sp>
      <p:sp>
        <p:nvSpPr>
          <p:cNvPr id="6" name="右大括号 5"/>
          <p:cNvSpPr/>
          <p:nvPr/>
        </p:nvSpPr>
        <p:spPr>
          <a:xfrm>
            <a:off x="6817361" y="2188633"/>
            <a:ext cx="349673" cy="1872827"/>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200"/>
            <a:endParaRPr lang="zh-CN" altLang="en-US" sz="2400">
              <a:solidFill>
                <a:prstClr val="black"/>
              </a:solidFill>
              <a:cs typeface="+mn-ea"/>
              <a:sym typeface="+mn-lt"/>
            </a:endParaRPr>
          </a:p>
        </p:txBody>
      </p:sp>
      <p:sp>
        <p:nvSpPr>
          <p:cNvPr id="7" name="TextBox 13"/>
          <p:cNvSpPr txBox="1"/>
          <p:nvPr/>
        </p:nvSpPr>
        <p:spPr>
          <a:xfrm>
            <a:off x="7329411" y="2657641"/>
            <a:ext cx="624069" cy="954300"/>
          </a:xfrm>
          <a:prstGeom prst="rect">
            <a:avLst/>
          </a:prstGeom>
          <a:noFill/>
          <a:ln>
            <a:noFill/>
          </a:ln>
        </p:spPr>
        <p:txBody>
          <a:bodyPr wrap="square" rtlCol="0">
            <a:spAutoFit/>
          </a:bodyPr>
          <a:lstStyle/>
          <a:p>
            <a:pPr defTabSz="1219200"/>
            <a:r>
              <a:rPr lang="zh-CN" altLang="en-US" sz="1865" b="1" dirty="0">
                <a:solidFill>
                  <a:prstClr val="black">
                    <a:lumMod val="75000"/>
                    <a:lumOff val="25000"/>
                  </a:prstClr>
                </a:solidFill>
                <a:cs typeface="+mn-ea"/>
                <a:sym typeface="+mn-lt"/>
              </a:rPr>
              <a:t>公司级</a:t>
            </a:r>
          </a:p>
        </p:txBody>
      </p:sp>
      <p:sp>
        <p:nvSpPr>
          <p:cNvPr id="16" name="右大括号 15"/>
          <p:cNvSpPr/>
          <p:nvPr/>
        </p:nvSpPr>
        <p:spPr>
          <a:xfrm>
            <a:off x="7750388" y="2188634"/>
            <a:ext cx="349673" cy="2867660"/>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200"/>
            <a:endParaRPr lang="zh-CN" altLang="en-US" sz="2400">
              <a:solidFill>
                <a:prstClr val="black"/>
              </a:solidFill>
              <a:cs typeface="+mn-ea"/>
              <a:sym typeface="+mn-lt"/>
            </a:endParaRPr>
          </a:p>
        </p:txBody>
      </p:sp>
      <p:sp>
        <p:nvSpPr>
          <p:cNvPr id="8" name="TextBox 16"/>
          <p:cNvSpPr txBox="1"/>
          <p:nvPr/>
        </p:nvSpPr>
        <p:spPr>
          <a:xfrm>
            <a:off x="8257524" y="2851732"/>
            <a:ext cx="624069" cy="1528945"/>
          </a:xfrm>
          <a:prstGeom prst="rect">
            <a:avLst/>
          </a:prstGeom>
          <a:noFill/>
          <a:ln>
            <a:noFill/>
          </a:ln>
        </p:spPr>
        <p:txBody>
          <a:bodyPr wrap="square" rtlCol="0">
            <a:spAutoFit/>
          </a:bodyPr>
          <a:lstStyle/>
          <a:p>
            <a:pPr defTabSz="1219200"/>
            <a:r>
              <a:rPr lang="zh-CN" altLang="en-US" sz="1865" b="1" dirty="0">
                <a:solidFill>
                  <a:prstClr val="black">
                    <a:lumMod val="75000"/>
                    <a:lumOff val="25000"/>
                  </a:prstClr>
                </a:solidFill>
                <a:cs typeface="+mn-ea"/>
                <a:sym typeface="+mn-lt"/>
              </a:rPr>
              <a:t>公司专业级</a:t>
            </a:r>
          </a:p>
        </p:txBody>
      </p:sp>
      <p:sp>
        <p:nvSpPr>
          <p:cNvPr id="9" name="右大括号 8"/>
          <p:cNvSpPr/>
          <p:nvPr/>
        </p:nvSpPr>
        <p:spPr>
          <a:xfrm>
            <a:off x="8945034" y="2188634"/>
            <a:ext cx="349673" cy="3817620"/>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200"/>
            <a:endParaRPr lang="zh-CN" altLang="en-US" sz="2400">
              <a:solidFill>
                <a:prstClr val="black"/>
              </a:solidFill>
              <a:cs typeface="+mn-ea"/>
              <a:sym typeface="+mn-lt"/>
            </a:endParaRPr>
          </a:p>
        </p:txBody>
      </p:sp>
      <p:sp>
        <p:nvSpPr>
          <p:cNvPr id="10" name="TextBox 18"/>
          <p:cNvSpPr txBox="1"/>
          <p:nvPr/>
        </p:nvSpPr>
        <p:spPr>
          <a:xfrm>
            <a:off x="9465084" y="3311296"/>
            <a:ext cx="624069" cy="1528945"/>
          </a:xfrm>
          <a:prstGeom prst="rect">
            <a:avLst/>
          </a:prstGeom>
          <a:noFill/>
          <a:ln>
            <a:noFill/>
          </a:ln>
        </p:spPr>
        <p:txBody>
          <a:bodyPr wrap="square" rtlCol="0">
            <a:spAutoFit/>
          </a:bodyPr>
          <a:lstStyle/>
          <a:p>
            <a:pPr defTabSz="1219200"/>
            <a:r>
              <a:rPr lang="zh-CN" altLang="en-US" sz="1865" b="1" dirty="0">
                <a:solidFill>
                  <a:prstClr val="black">
                    <a:lumMod val="75000"/>
                    <a:lumOff val="25000"/>
                  </a:prstClr>
                </a:solidFill>
                <a:cs typeface="+mn-ea"/>
                <a:sym typeface="+mn-lt"/>
              </a:rPr>
              <a:t>班组、岗位级</a:t>
            </a:r>
          </a:p>
        </p:txBody>
      </p:sp>
      <p:sp>
        <p:nvSpPr>
          <p:cNvPr id="11" name="文本框 10"/>
          <p:cNvSpPr txBox="1"/>
          <p:nvPr/>
        </p:nvSpPr>
        <p:spPr>
          <a:xfrm>
            <a:off x="2781725" y="6157807"/>
            <a:ext cx="5841153" cy="379656"/>
          </a:xfrm>
          <a:prstGeom prst="rect">
            <a:avLst/>
          </a:prstGeom>
          <a:noFill/>
        </p:spPr>
        <p:txBody>
          <a:bodyPr wrap="square" rtlCol="0" anchor="t">
            <a:spAutoFit/>
          </a:bodyPr>
          <a:lstStyle/>
          <a:p>
            <a:pPr algn="ctr" defTabSz="1219200"/>
            <a:r>
              <a:rPr lang="zh-CN" altLang="en-US" sz="1865" b="1">
                <a:solidFill>
                  <a:prstClr val="black">
                    <a:lumMod val="75000"/>
                    <a:lumOff val="25000"/>
                  </a:prstClr>
                </a:solidFill>
                <a:cs typeface="+mn-ea"/>
                <a:sym typeface="+mn-lt"/>
              </a:rPr>
              <a:t>企业重点是针对1级和2级风险点的监控和监督检查</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2103461"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4、隐患治理</a:t>
            </a:r>
          </a:p>
        </p:txBody>
      </p:sp>
      <p:sp>
        <p:nvSpPr>
          <p:cNvPr id="3" name="文本框 2"/>
          <p:cNvSpPr txBox="1"/>
          <p:nvPr/>
        </p:nvSpPr>
        <p:spPr>
          <a:xfrm>
            <a:off x="563034" y="1068494"/>
            <a:ext cx="69045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隐患治理措施</a:t>
            </a:r>
          </a:p>
        </p:txBody>
      </p:sp>
      <p:sp>
        <p:nvSpPr>
          <p:cNvPr id="2" name="矩形 1"/>
          <p:cNvSpPr/>
          <p:nvPr/>
        </p:nvSpPr>
        <p:spPr>
          <a:xfrm>
            <a:off x="1943100" y="2090420"/>
            <a:ext cx="3698240" cy="6722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prstClr val="white"/>
                </a:solidFill>
                <a:cs typeface="+mn-ea"/>
                <a:sym typeface="+mn-lt"/>
              </a:rPr>
              <a:t>工艺隐患</a:t>
            </a:r>
          </a:p>
        </p:txBody>
      </p:sp>
      <p:sp>
        <p:nvSpPr>
          <p:cNvPr id="12" name="矩形 11"/>
          <p:cNvSpPr/>
          <p:nvPr/>
        </p:nvSpPr>
        <p:spPr>
          <a:xfrm>
            <a:off x="6098540" y="2090420"/>
            <a:ext cx="3698240" cy="6722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prstClr val="white"/>
                </a:solidFill>
                <a:cs typeface="+mn-ea"/>
                <a:sym typeface="+mn-lt"/>
              </a:rPr>
              <a:t>操作隐患</a:t>
            </a:r>
          </a:p>
        </p:txBody>
      </p:sp>
      <p:sp>
        <p:nvSpPr>
          <p:cNvPr id="13" name="TextBox 11"/>
          <p:cNvSpPr txBox="1"/>
          <p:nvPr/>
        </p:nvSpPr>
        <p:spPr>
          <a:xfrm>
            <a:off x="1943100" y="2967567"/>
            <a:ext cx="3698240" cy="2390911"/>
          </a:xfrm>
          <a:prstGeom prst="rect">
            <a:avLst/>
          </a:prstGeom>
          <a:solidFill>
            <a:schemeClr val="tx1">
              <a:lumMod val="75000"/>
              <a:lumOff val="25000"/>
            </a:schemeClr>
          </a:solidFill>
          <a:ln>
            <a:solidFill>
              <a:schemeClr val="bg1">
                <a:lumMod val="65000"/>
              </a:schemeClr>
            </a:solidFill>
          </a:ln>
        </p:spPr>
        <p:txBody>
          <a:bodyPr wrap="square" rtlCol="0">
            <a:spAutoFit/>
          </a:bodyPr>
          <a:lstStyle/>
          <a:p>
            <a:pPr algn="just" defTabSz="1219200">
              <a:lnSpc>
                <a:spcPct val="200000"/>
              </a:lnSpc>
            </a:pPr>
            <a:r>
              <a:rPr lang="zh-CN" altLang="en-US" sz="1865" b="1" dirty="0">
                <a:solidFill>
                  <a:prstClr val="white"/>
                </a:solidFill>
                <a:cs typeface="+mn-ea"/>
                <a:sym typeface="+mn-lt"/>
              </a:rPr>
              <a:t>对工艺流程形成隐患的原因进行分析，根据风险特点对工艺流程进行改进，消除工艺流程中存在的缺陷，预防事故发生。</a:t>
            </a:r>
          </a:p>
        </p:txBody>
      </p:sp>
      <p:sp>
        <p:nvSpPr>
          <p:cNvPr id="14" name="TextBox 12"/>
          <p:cNvSpPr txBox="1"/>
          <p:nvPr/>
        </p:nvSpPr>
        <p:spPr>
          <a:xfrm>
            <a:off x="6098540" y="2967567"/>
            <a:ext cx="3698240" cy="2390911"/>
          </a:xfrm>
          <a:prstGeom prst="rect">
            <a:avLst/>
          </a:prstGeom>
          <a:solidFill>
            <a:schemeClr val="tx1">
              <a:lumMod val="75000"/>
              <a:lumOff val="25000"/>
            </a:schemeClr>
          </a:solidFill>
          <a:ln>
            <a:solidFill>
              <a:schemeClr val="bg1">
                <a:lumMod val="65000"/>
              </a:schemeClr>
            </a:solidFill>
          </a:ln>
        </p:spPr>
        <p:txBody>
          <a:bodyPr wrap="square" rtlCol="0">
            <a:spAutoFit/>
          </a:bodyPr>
          <a:lstStyle/>
          <a:p>
            <a:pPr algn="just" defTabSz="1219200">
              <a:lnSpc>
                <a:spcPct val="200000"/>
              </a:lnSpc>
            </a:pPr>
            <a:r>
              <a:rPr lang="zh-CN" altLang="en-US" sz="1865" b="1" dirty="0">
                <a:solidFill>
                  <a:prstClr val="white"/>
                </a:solidFill>
                <a:cs typeface="+mn-ea"/>
                <a:sym typeface="+mn-lt"/>
              </a:rPr>
              <a:t>对员工进行培训，并应用安全管理工具，对不安全行为进行纠正，分析产生不安全行为的原因，从根源制止不安全行为发生。</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ïṧlîdê"/>
          <p:cNvGrpSpPr/>
          <p:nvPr/>
        </p:nvGrpSpPr>
        <p:grpSpPr>
          <a:xfrm>
            <a:off x="2926928" y="1203961"/>
            <a:ext cx="6506633" cy="5656580"/>
            <a:chOff x="5737302" y="1577350"/>
            <a:chExt cx="5570552" cy="4842500"/>
          </a:xfrm>
        </p:grpSpPr>
        <p:grpSp>
          <p:nvGrpSpPr>
            <p:cNvPr id="26" name="iṣlídè"/>
            <p:cNvGrpSpPr/>
            <p:nvPr/>
          </p:nvGrpSpPr>
          <p:grpSpPr>
            <a:xfrm>
              <a:off x="6165511" y="1577350"/>
              <a:ext cx="4826214" cy="2898794"/>
              <a:chOff x="3312398" y="1139200"/>
              <a:chExt cx="5699567" cy="3423360"/>
            </a:xfrm>
          </p:grpSpPr>
          <p:sp>
            <p:nvSpPr>
              <p:cNvPr id="21" name="íş1iďé"/>
              <p:cNvSpPr/>
              <p:nvPr/>
            </p:nvSpPr>
            <p:spPr bwMode="auto">
              <a:xfrm>
                <a:off x="3312398" y="1139200"/>
                <a:ext cx="5699567" cy="3423360"/>
              </a:xfrm>
              <a:custGeom>
                <a:avLst/>
                <a:gdLst>
                  <a:gd name="T0" fmla="*/ 41 w 688"/>
                  <a:gd name="T1" fmla="*/ 0 h 413"/>
                  <a:gd name="T2" fmla="*/ 646 w 688"/>
                  <a:gd name="T3" fmla="*/ 0 h 413"/>
                  <a:gd name="T4" fmla="*/ 688 w 688"/>
                  <a:gd name="T5" fmla="*/ 35 h 413"/>
                  <a:gd name="T6" fmla="*/ 688 w 688"/>
                  <a:gd name="T7" fmla="*/ 378 h 413"/>
                  <a:gd name="T8" fmla="*/ 646 w 688"/>
                  <a:gd name="T9" fmla="*/ 413 h 413"/>
                  <a:gd name="T10" fmla="*/ 41 w 688"/>
                  <a:gd name="T11" fmla="*/ 413 h 413"/>
                  <a:gd name="T12" fmla="*/ 0 w 688"/>
                  <a:gd name="T13" fmla="*/ 378 h 413"/>
                  <a:gd name="T14" fmla="*/ 0 w 688"/>
                  <a:gd name="T15" fmla="*/ 35 h 413"/>
                  <a:gd name="T16" fmla="*/ 41 w 688"/>
                  <a:gd name="T17"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413">
                    <a:moveTo>
                      <a:pt x="41" y="0"/>
                    </a:moveTo>
                    <a:cubicBezTo>
                      <a:pt x="646" y="0"/>
                      <a:pt x="646" y="0"/>
                      <a:pt x="646" y="0"/>
                    </a:cubicBezTo>
                    <a:cubicBezTo>
                      <a:pt x="669" y="0"/>
                      <a:pt x="688" y="16"/>
                      <a:pt x="688" y="35"/>
                    </a:cubicBezTo>
                    <a:cubicBezTo>
                      <a:pt x="688" y="378"/>
                      <a:pt x="688" y="378"/>
                      <a:pt x="688" y="378"/>
                    </a:cubicBezTo>
                    <a:cubicBezTo>
                      <a:pt x="688" y="397"/>
                      <a:pt x="669" y="413"/>
                      <a:pt x="646" y="413"/>
                    </a:cubicBezTo>
                    <a:cubicBezTo>
                      <a:pt x="41" y="413"/>
                      <a:pt x="41" y="413"/>
                      <a:pt x="41" y="413"/>
                    </a:cubicBezTo>
                    <a:cubicBezTo>
                      <a:pt x="18" y="413"/>
                      <a:pt x="0" y="397"/>
                      <a:pt x="0" y="378"/>
                    </a:cubicBezTo>
                    <a:cubicBezTo>
                      <a:pt x="0" y="35"/>
                      <a:pt x="0" y="35"/>
                      <a:pt x="0" y="35"/>
                    </a:cubicBezTo>
                    <a:cubicBezTo>
                      <a:pt x="0" y="16"/>
                      <a:pt x="18" y="0"/>
                      <a:pt x="41" y="0"/>
                    </a:cubicBezTo>
                    <a:close/>
                  </a:path>
                </a:pathLst>
              </a:custGeom>
              <a:solidFill>
                <a:schemeClr val="bg1">
                  <a:lumMod val="75000"/>
                </a:schemeClr>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sp>
            <p:nvSpPr>
              <p:cNvPr id="22" name="ïṧḷîḑê"/>
              <p:cNvSpPr/>
              <p:nvPr/>
            </p:nvSpPr>
            <p:spPr bwMode="auto">
              <a:xfrm>
                <a:off x="3709490" y="1346231"/>
                <a:ext cx="4748131" cy="3009299"/>
              </a:xfrm>
              <a:custGeom>
                <a:avLst/>
                <a:gdLst>
                  <a:gd name="T0" fmla="*/ 0 w 573"/>
                  <a:gd name="T1" fmla="*/ 362 h 363"/>
                  <a:gd name="T2" fmla="*/ 0 w 573"/>
                  <a:gd name="T3" fmla="*/ 2 h 363"/>
                  <a:gd name="T4" fmla="*/ 1 w 573"/>
                  <a:gd name="T5" fmla="*/ 0 h 363"/>
                  <a:gd name="T6" fmla="*/ 572 w 573"/>
                  <a:gd name="T7" fmla="*/ 0 h 363"/>
                  <a:gd name="T8" fmla="*/ 573 w 573"/>
                  <a:gd name="T9" fmla="*/ 2 h 363"/>
                  <a:gd name="T10" fmla="*/ 573 w 573"/>
                  <a:gd name="T11" fmla="*/ 362 h 363"/>
                  <a:gd name="T12" fmla="*/ 572 w 573"/>
                  <a:gd name="T13" fmla="*/ 363 h 363"/>
                  <a:gd name="T14" fmla="*/ 1 w 573"/>
                  <a:gd name="T15" fmla="*/ 363 h 363"/>
                  <a:gd name="T16" fmla="*/ 0 w 573"/>
                  <a:gd name="T17" fmla="*/ 36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3" h="363">
                    <a:moveTo>
                      <a:pt x="0" y="362"/>
                    </a:moveTo>
                    <a:cubicBezTo>
                      <a:pt x="0" y="2"/>
                      <a:pt x="0" y="2"/>
                      <a:pt x="0" y="2"/>
                    </a:cubicBezTo>
                    <a:cubicBezTo>
                      <a:pt x="0" y="1"/>
                      <a:pt x="0" y="0"/>
                      <a:pt x="1" y="0"/>
                    </a:cubicBezTo>
                    <a:cubicBezTo>
                      <a:pt x="572" y="0"/>
                      <a:pt x="572" y="0"/>
                      <a:pt x="572" y="0"/>
                    </a:cubicBezTo>
                    <a:cubicBezTo>
                      <a:pt x="573" y="0"/>
                      <a:pt x="573" y="1"/>
                      <a:pt x="573" y="2"/>
                    </a:cubicBezTo>
                    <a:cubicBezTo>
                      <a:pt x="573" y="362"/>
                      <a:pt x="573" y="362"/>
                      <a:pt x="573" y="362"/>
                    </a:cubicBezTo>
                    <a:cubicBezTo>
                      <a:pt x="573" y="362"/>
                      <a:pt x="573" y="363"/>
                      <a:pt x="572" y="363"/>
                    </a:cubicBezTo>
                    <a:cubicBezTo>
                      <a:pt x="1" y="363"/>
                      <a:pt x="1" y="363"/>
                      <a:pt x="1" y="363"/>
                    </a:cubicBezTo>
                    <a:cubicBezTo>
                      <a:pt x="0" y="363"/>
                      <a:pt x="0" y="362"/>
                      <a:pt x="0" y="362"/>
                    </a:cubicBezTo>
                    <a:close/>
                  </a:path>
                </a:pathLst>
              </a:custGeom>
              <a:solidFill>
                <a:schemeClr val="bg1"/>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sp>
            <p:nvSpPr>
              <p:cNvPr id="23" name="íşľîďé"/>
              <p:cNvSpPr/>
              <p:nvPr/>
            </p:nvSpPr>
            <p:spPr bwMode="auto">
              <a:xfrm>
                <a:off x="3419873" y="2448132"/>
                <a:ext cx="74667" cy="812284"/>
              </a:xfrm>
              <a:custGeom>
                <a:avLst/>
                <a:gdLst>
                  <a:gd name="T0" fmla="*/ 0 w 9"/>
                  <a:gd name="T1" fmla="*/ 94 h 98"/>
                  <a:gd name="T2" fmla="*/ 0 w 9"/>
                  <a:gd name="T3" fmla="*/ 4 h 98"/>
                  <a:gd name="T4" fmla="*/ 5 w 9"/>
                  <a:gd name="T5" fmla="*/ 0 h 98"/>
                  <a:gd name="T6" fmla="*/ 5 w 9"/>
                  <a:gd name="T7" fmla="*/ 0 h 98"/>
                  <a:gd name="T8" fmla="*/ 9 w 9"/>
                  <a:gd name="T9" fmla="*/ 4 h 98"/>
                  <a:gd name="T10" fmla="*/ 9 w 9"/>
                  <a:gd name="T11" fmla="*/ 94 h 98"/>
                  <a:gd name="T12" fmla="*/ 5 w 9"/>
                  <a:gd name="T13" fmla="*/ 98 h 98"/>
                  <a:gd name="T14" fmla="*/ 5 w 9"/>
                  <a:gd name="T15" fmla="*/ 98 h 98"/>
                  <a:gd name="T16" fmla="*/ 0 w 9"/>
                  <a:gd name="T17"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8">
                    <a:moveTo>
                      <a:pt x="0" y="94"/>
                    </a:moveTo>
                    <a:cubicBezTo>
                      <a:pt x="0" y="4"/>
                      <a:pt x="0" y="4"/>
                      <a:pt x="0" y="4"/>
                    </a:cubicBezTo>
                    <a:cubicBezTo>
                      <a:pt x="0" y="2"/>
                      <a:pt x="2" y="0"/>
                      <a:pt x="5" y="0"/>
                    </a:cubicBezTo>
                    <a:cubicBezTo>
                      <a:pt x="5" y="0"/>
                      <a:pt x="5" y="0"/>
                      <a:pt x="5" y="0"/>
                    </a:cubicBezTo>
                    <a:cubicBezTo>
                      <a:pt x="7" y="0"/>
                      <a:pt x="9" y="2"/>
                      <a:pt x="9" y="4"/>
                    </a:cubicBezTo>
                    <a:cubicBezTo>
                      <a:pt x="9" y="94"/>
                      <a:pt x="9" y="94"/>
                      <a:pt x="9" y="94"/>
                    </a:cubicBezTo>
                    <a:cubicBezTo>
                      <a:pt x="9" y="96"/>
                      <a:pt x="7" y="98"/>
                      <a:pt x="5" y="98"/>
                    </a:cubicBezTo>
                    <a:cubicBezTo>
                      <a:pt x="5" y="98"/>
                      <a:pt x="5" y="98"/>
                      <a:pt x="5" y="98"/>
                    </a:cubicBezTo>
                    <a:cubicBezTo>
                      <a:pt x="2" y="98"/>
                      <a:pt x="0" y="96"/>
                      <a:pt x="0" y="94"/>
                    </a:cubicBezTo>
                    <a:close/>
                  </a:path>
                </a:pathLst>
              </a:custGeom>
              <a:solidFill>
                <a:schemeClr val="bg1">
                  <a:lumMod val="50000"/>
                </a:schemeClr>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sp>
            <p:nvSpPr>
              <p:cNvPr id="24" name="íṧľiḑê"/>
              <p:cNvSpPr/>
              <p:nvPr/>
            </p:nvSpPr>
            <p:spPr bwMode="auto">
              <a:xfrm>
                <a:off x="8573014" y="2730961"/>
                <a:ext cx="240971" cy="247758"/>
              </a:xfrm>
              <a:prstGeom prst="ellipse">
                <a:avLst/>
              </a:prstGeom>
              <a:solidFill>
                <a:schemeClr val="bg1">
                  <a:lumMod val="50000"/>
                </a:schemeClr>
              </a:solidFill>
              <a:ln>
                <a:noFill/>
              </a:ln>
            </p:spPr>
            <p:txBody>
              <a:bodyPr vert="horz" wrap="square" lIns="121920" tIns="60960" rIns="121920" bIns="60960" numCol="1" anchor="t" anchorCtr="0" compatLnSpc="1">
                <a:normAutofit fontScale="25000" lnSpcReduction="2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grpSp>
        <p:grpSp>
          <p:nvGrpSpPr>
            <p:cNvPr id="4" name="îSļiḋé"/>
            <p:cNvGrpSpPr/>
            <p:nvPr/>
          </p:nvGrpSpPr>
          <p:grpSpPr>
            <a:xfrm>
              <a:off x="9743501" y="3219298"/>
              <a:ext cx="1564353" cy="3200552"/>
              <a:chOff x="8189537" y="3476296"/>
              <a:chExt cx="2690870" cy="5505328"/>
            </a:xfrm>
          </p:grpSpPr>
          <p:sp>
            <p:nvSpPr>
              <p:cNvPr id="13" name="íṥļiḋè"/>
              <p:cNvSpPr/>
              <p:nvPr/>
            </p:nvSpPr>
            <p:spPr bwMode="auto">
              <a:xfrm>
                <a:off x="8250503" y="6193532"/>
                <a:ext cx="2425573" cy="2788092"/>
              </a:xfrm>
              <a:custGeom>
                <a:avLst/>
                <a:gdLst>
                  <a:gd name="T0" fmla="*/ 1259 w 1472"/>
                  <a:gd name="T1" fmla="*/ 0 h 1692"/>
                  <a:gd name="T2" fmla="*/ 1472 w 1472"/>
                  <a:gd name="T3" fmla="*/ 1692 h 1692"/>
                  <a:gd name="T4" fmla="*/ 183 w 1472"/>
                  <a:gd name="T5" fmla="*/ 1692 h 1692"/>
                  <a:gd name="T6" fmla="*/ 0 w 1472"/>
                  <a:gd name="T7" fmla="*/ 242 h 1692"/>
                  <a:gd name="T8" fmla="*/ 1259 w 1472"/>
                  <a:gd name="T9" fmla="*/ 0 h 1692"/>
                </a:gdLst>
                <a:ahLst/>
                <a:cxnLst>
                  <a:cxn ang="0">
                    <a:pos x="T0" y="T1"/>
                  </a:cxn>
                  <a:cxn ang="0">
                    <a:pos x="T2" y="T3"/>
                  </a:cxn>
                  <a:cxn ang="0">
                    <a:pos x="T4" y="T5"/>
                  </a:cxn>
                  <a:cxn ang="0">
                    <a:pos x="T6" y="T7"/>
                  </a:cxn>
                  <a:cxn ang="0">
                    <a:pos x="T8" y="T9"/>
                  </a:cxn>
                </a:cxnLst>
                <a:rect l="0" t="0" r="r" b="b"/>
                <a:pathLst>
                  <a:path w="1472" h="1692">
                    <a:moveTo>
                      <a:pt x="1259" y="0"/>
                    </a:moveTo>
                    <a:lnTo>
                      <a:pt x="1472" y="1692"/>
                    </a:lnTo>
                    <a:lnTo>
                      <a:pt x="183" y="1692"/>
                    </a:lnTo>
                    <a:lnTo>
                      <a:pt x="0" y="242"/>
                    </a:lnTo>
                    <a:lnTo>
                      <a:pt x="1259" y="0"/>
                    </a:lnTo>
                    <a:close/>
                  </a:path>
                </a:pathLst>
              </a:custGeom>
              <a:solidFill>
                <a:srgbClr val="FFCC99"/>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sp>
            <p:nvSpPr>
              <p:cNvPr id="14" name="íšľíḑê"/>
              <p:cNvSpPr/>
              <p:nvPr/>
            </p:nvSpPr>
            <p:spPr bwMode="auto">
              <a:xfrm>
                <a:off x="8189537" y="7304155"/>
                <a:ext cx="2690870" cy="1677469"/>
              </a:xfrm>
              <a:custGeom>
                <a:avLst/>
                <a:gdLst>
                  <a:gd name="T0" fmla="*/ 1509 w 1633"/>
                  <a:gd name="T1" fmla="*/ 0 h 1018"/>
                  <a:gd name="T2" fmla="*/ 1633 w 1633"/>
                  <a:gd name="T3" fmla="*/ 1018 h 1018"/>
                  <a:gd name="T4" fmla="*/ 95 w 1633"/>
                  <a:gd name="T5" fmla="*/ 1018 h 1018"/>
                  <a:gd name="T6" fmla="*/ 0 w 1633"/>
                  <a:gd name="T7" fmla="*/ 227 h 1018"/>
                  <a:gd name="T8" fmla="*/ 1509 w 1633"/>
                  <a:gd name="T9" fmla="*/ 0 h 1018"/>
                </a:gdLst>
                <a:ahLst/>
                <a:cxnLst>
                  <a:cxn ang="0">
                    <a:pos x="T0" y="T1"/>
                  </a:cxn>
                  <a:cxn ang="0">
                    <a:pos x="T2" y="T3"/>
                  </a:cxn>
                  <a:cxn ang="0">
                    <a:pos x="T4" y="T5"/>
                  </a:cxn>
                  <a:cxn ang="0">
                    <a:pos x="T6" y="T7"/>
                  </a:cxn>
                  <a:cxn ang="0">
                    <a:pos x="T8" y="T9"/>
                  </a:cxn>
                </a:cxnLst>
                <a:rect l="0" t="0" r="r" b="b"/>
                <a:pathLst>
                  <a:path w="1633" h="1018">
                    <a:moveTo>
                      <a:pt x="1509" y="0"/>
                    </a:moveTo>
                    <a:lnTo>
                      <a:pt x="1633" y="1018"/>
                    </a:lnTo>
                    <a:lnTo>
                      <a:pt x="95" y="1018"/>
                    </a:lnTo>
                    <a:lnTo>
                      <a:pt x="0" y="227"/>
                    </a:lnTo>
                    <a:lnTo>
                      <a:pt x="1509" y="0"/>
                    </a:lnTo>
                    <a:close/>
                  </a:path>
                </a:pathLst>
              </a:custGeom>
              <a:solidFill>
                <a:schemeClr val="bg1">
                  <a:lumMod val="85000"/>
                </a:schemeClr>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sp>
            <p:nvSpPr>
              <p:cNvPr id="15" name="işľíḑè"/>
              <p:cNvSpPr/>
              <p:nvPr/>
            </p:nvSpPr>
            <p:spPr bwMode="auto">
              <a:xfrm>
                <a:off x="8828886" y="5348206"/>
                <a:ext cx="1931230" cy="1557180"/>
              </a:xfrm>
              <a:custGeom>
                <a:avLst/>
                <a:gdLst>
                  <a:gd name="T0" fmla="*/ 117 w 160"/>
                  <a:gd name="T1" fmla="*/ 2 h 129"/>
                  <a:gd name="T2" fmla="*/ 142 w 160"/>
                  <a:gd name="T3" fmla="*/ 73 h 129"/>
                  <a:gd name="T4" fmla="*/ 51 w 160"/>
                  <a:gd name="T5" fmla="*/ 127 h 129"/>
                  <a:gd name="T6" fmla="*/ 18 w 160"/>
                  <a:gd name="T7" fmla="*/ 61 h 129"/>
                  <a:gd name="T8" fmla="*/ 117 w 160"/>
                  <a:gd name="T9" fmla="*/ 2 h 129"/>
                </a:gdLst>
                <a:ahLst/>
                <a:cxnLst>
                  <a:cxn ang="0">
                    <a:pos x="T0" y="T1"/>
                  </a:cxn>
                  <a:cxn ang="0">
                    <a:pos x="T2" y="T3"/>
                  </a:cxn>
                  <a:cxn ang="0">
                    <a:pos x="T4" y="T5"/>
                  </a:cxn>
                  <a:cxn ang="0">
                    <a:pos x="T6" y="T7"/>
                  </a:cxn>
                  <a:cxn ang="0">
                    <a:pos x="T8" y="T9"/>
                  </a:cxn>
                </a:cxnLst>
                <a:rect l="0" t="0" r="r" b="b"/>
                <a:pathLst>
                  <a:path w="160" h="129">
                    <a:moveTo>
                      <a:pt x="117" y="2"/>
                    </a:moveTo>
                    <a:cubicBezTo>
                      <a:pt x="154" y="4"/>
                      <a:pt x="160" y="38"/>
                      <a:pt x="142" y="73"/>
                    </a:cubicBezTo>
                    <a:cubicBezTo>
                      <a:pt x="123" y="107"/>
                      <a:pt x="88" y="129"/>
                      <a:pt x="51" y="127"/>
                    </a:cubicBezTo>
                    <a:cubicBezTo>
                      <a:pt x="15" y="125"/>
                      <a:pt x="0" y="96"/>
                      <a:pt x="18" y="61"/>
                    </a:cubicBezTo>
                    <a:cubicBezTo>
                      <a:pt x="36" y="27"/>
                      <a:pt x="81" y="0"/>
                      <a:pt x="117" y="2"/>
                    </a:cubicBezTo>
                    <a:close/>
                  </a:path>
                </a:pathLst>
              </a:custGeom>
              <a:solidFill>
                <a:srgbClr val="FFBC79"/>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sp>
            <p:nvSpPr>
              <p:cNvPr id="16" name="iSļíḍê"/>
              <p:cNvSpPr/>
              <p:nvPr/>
            </p:nvSpPr>
            <p:spPr bwMode="auto">
              <a:xfrm>
                <a:off x="9951043" y="3476296"/>
                <a:ext cx="856860" cy="2390970"/>
              </a:xfrm>
              <a:custGeom>
                <a:avLst/>
                <a:gdLst>
                  <a:gd name="T0" fmla="*/ 38 w 71"/>
                  <a:gd name="T1" fmla="*/ 1 h 198"/>
                  <a:gd name="T2" fmla="*/ 48 w 71"/>
                  <a:gd name="T3" fmla="*/ 15 h 198"/>
                  <a:gd name="T4" fmla="*/ 69 w 71"/>
                  <a:gd name="T5" fmla="*/ 159 h 198"/>
                  <a:gd name="T6" fmla="*/ 49 w 71"/>
                  <a:gd name="T7" fmla="*/ 196 h 198"/>
                  <a:gd name="T8" fmla="*/ 49 w 71"/>
                  <a:gd name="T9" fmla="*/ 196 h 198"/>
                  <a:gd name="T10" fmla="*/ 19 w 71"/>
                  <a:gd name="T11" fmla="*/ 174 h 198"/>
                  <a:gd name="T12" fmla="*/ 2 w 71"/>
                  <a:gd name="T13" fmla="*/ 46 h 198"/>
                  <a:gd name="T14" fmla="*/ 38 w 71"/>
                  <a:gd name="T15" fmla="*/ 1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98">
                    <a:moveTo>
                      <a:pt x="38" y="1"/>
                    </a:moveTo>
                    <a:cubicBezTo>
                      <a:pt x="46" y="0"/>
                      <a:pt x="47" y="7"/>
                      <a:pt x="48" y="15"/>
                    </a:cubicBezTo>
                    <a:cubicBezTo>
                      <a:pt x="69" y="159"/>
                      <a:pt x="69" y="159"/>
                      <a:pt x="69" y="159"/>
                    </a:cubicBezTo>
                    <a:cubicBezTo>
                      <a:pt x="71" y="173"/>
                      <a:pt x="62" y="194"/>
                      <a:pt x="49" y="196"/>
                    </a:cubicBezTo>
                    <a:cubicBezTo>
                      <a:pt x="49" y="196"/>
                      <a:pt x="49" y="196"/>
                      <a:pt x="49" y="196"/>
                    </a:cubicBezTo>
                    <a:cubicBezTo>
                      <a:pt x="35" y="198"/>
                      <a:pt x="20" y="188"/>
                      <a:pt x="19" y="174"/>
                    </a:cubicBezTo>
                    <a:cubicBezTo>
                      <a:pt x="2" y="46"/>
                      <a:pt x="2" y="46"/>
                      <a:pt x="2" y="46"/>
                    </a:cubicBezTo>
                    <a:cubicBezTo>
                      <a:pt x="0" y="25"/>
                      <a:pt x="22" y="3"/>
                      <a:pt x="38" y="1"/>
                    </a:cubicBezTo>
                    <a:close/>
                  </a:path>
                </a:pathLst>
              </a:custGeom>
              <a:solidFill>
                <a:srgbClr val="FFBC79"/>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sp>
            <p:nvSpPr>
              <p:cNvPr id="17" name="îşļíḍê"/>
              <p:cNvSpPr/>
              <p:nvPr/>
            </p:nvSpPr>
            <p:spPr bwMode="auto">
              <a:xfrm>
                <a:off x="10059798" y="3476296"/>
                <a:ext cx="795892" cy="2511260"/>
              </a:xfrm>
              <a:custGeom>
                <a:avLst/>
                <a:gdLst>
                  <a:gd name="T0" fmla="*/ 29 w 66"/>
                  <a:gd name="T1" fmla="*/ 1 h 208"/>
                  <a:gd name="T2" fmla="*/ 43 w 66"/>
                  <a:gd name="T3" fmla="*/ 12 h 208"/>
                  <a:gd name="T4" fmla="*/ 65 w 66"/>
                  <a:gd name="T5" fmla="*/ 174 h 208"/>
                  <a:gd name="T6" fmla="*/ 46 w 66"/>
                  <a:gd name="T7" fmla="*/ 206 h 208"/>
                  <a:gd name="T8" fmla="*/ 46 w 66"/>
                  <a:gd name="T9" fmla="*/ 206 h 208"/>
                  <a:gd name="T10" fmla="*/ 20 w 66"/>
                  <a:gd name="T11" fmla="*/ 187 h 208"/>
                  <a:gd name="T12" fmla="*/ 3 w 66"/>
                  <a:gd name="T13" fmla="*/ 40 h 208"/>
                  <a:gd name="T14" fmla="*/ 29 w 66"/>
                  <a:gd name="T15" fmla="*/ 1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208">
                    <a:moveTo>
                      <a:pt x="29" y="1"/>
                    </a:moveTo>
                    <a:cubicBezTo>
                      <a:pt x="36" y="0"/>
                      <a:pt x="42" y="5"/>
                      <a:pt x="43" y="12"/>
                    </a:cubicBezTo>
                    <a:cubicBezTo>
                      <a:pt x="65" y="174"/>
                      <a:pt x="65" y="174"/>
                      <a:pt x="65" y="174"/>
                    </a:cubicBezTo>
                    <a:cubicBezTo>
                      <a:pt x="66" y="186"/>
                      <a:pt x="58" y="205"/>
                      <a:pt x="46" y="206"/>
                    </a:cubicBezTo>
                    <a:cubicBezTo>
                      <a:pt x="46" y="206"/>
                      <a:pt x="46" y="206"/>
                      <a:pt x="46" y="206"/>
                    </a:cubicBezTo>
                    <a:cubicBezTo>
                      <a:pt x="35" y="208"/>
                      <a:pt x="21" y="199"/>
                      <a:pt x="20" y="187"/>
                    </a:cubicBezTo>
                    <a:cubicBezTo>
                      <a:pt x="3" y="40"/>
                      <a:pt x="3" y="40"/>
                      <a:pt x="3" y="40"/>
                    </a:cubicBezTo>
                    <a:cubicBezTo>
                      <a:pt x="0" y="21"/>
                      <a:pt x="15" y="3"/>
                      <a:pt x="29" y="1"/>
                    </a:cubicBezTo>
                    <a:close/>
                  </a:path>
                </a:pathLst>
              </a:custGeom>
              <a:solidFill>
                <a:srgbClr val="FFCC99"/>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sp>
            <p:nvSpPr>
              <p:cNvPr id="18" name="isľiḓè"/>
              <p:cNvSpPr/>
              <p:nvPr/>
            </p:nvSpPr>
            <p:spPr bwMode="auto">
              <a:xfrm>
                <a:off x="8985427" y="5359740"/>
                <a:ext cx="1834011" cy="1690652"/>
              </a:xfrm>
              <a:custGeom>
                <a:avLst/>
                <a:gdLst>
                  <a:gd name="T0" fmla="*/ 108 w 152"/>
                  <a:gd name="T1" fmla="*/ 3 h 140"/>
                  <a:gd name="T2" fmla="*/ 134 w 152"/>
                  <a:gd name="T3" fmla="*/ 76 h 140"/>
                  <a:gd name="T4" fmla="*/ 44 w 152"/>
                  <a:gd name="T5" fmla="*/ 136 h 140"/>
                  <a:gd name="T6" fmla="*/ 18 w 152"/>
                  <a:gd name="T7" fmla="*/ 63 h 140"/>
                  <a:gd name="T8" fmla="*/ 108 w 152"/>
                  <a:gd name="T9" fmla="*/ 3 h 140"/>
                </a:gdLst>
                <a:ahLst/>
                <a:cxnLst>
                  <a:cxn ang="0">
                    <a:pos x="T0" y="T1"/>
                  </a:cxn>
                  <a:cxn ang="0">
                    <a:pos x="T2" y="T3"/>
                  </a:cxn>
                  <a:cxn ang="0">
                    <a:pos x="T4" y="T5"/>
                  </a:cxn>
                  <a:cxn ang="0">
                    <a:pos x="T6" y="T7"/>
                  </a:cxn>
                  <a:cxn ang="0">
                    <a:pos x="T8" y="T9"/>
                  </a:cxn>
                </a:cxnLst>
                <a:rect l="0" t="0" r="r" b="b"/>
                <a:pathLst>
                  <a:path w="152" h="140">
                    <a:moveTo>
                      <a:pt x="108" y="3"/>
                    </a:moveTo>
                    <a:cubicBezTo>
                      <a:pt x="140" y="7"/>
                      <a:pt x="152" y="40"/>
                      <a:pt x="134" y="76"/>
                    </a:cubicBezTo>
                    <a:cubicBezTo>
                      <a:pt x="116" y="113"/>
                      <a:pt x="76" y="140"/>
                      <a:pt x="44" y="136"/>
                    </a:cubicBezTo>
                    <a:cubicBezTo>
                      <a:pt x="12" y="133"/>
                      <a:pt x="0" y="100"/>
                      <a:pt x="18" y="63"/>
                    </a:cubicBezTo>
                    <a:cubicBezTo>
                      <a:pt x="36" y="27"/>
                      <a:pt x="76" y="0"/>
                      <a:pt x="108" y="3"/>
                    </a:cubicBezTo>
                    <a:close/>
                  </a:path>
                </a:pathLst>
              </a:custGeom>
              <a:solidFill>
                <a:srgbClr val="FFCC99"/>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sp>
            <p:nvSpPr>
              <p:cNvPr id="19" name="iṧļídé"/>
              <p:cNvSpPr/>
              <p:nvPr/>
            </p:nvSpPr>
            <p:spPr bwMode="auto">
              <a:xfrm>
                <a:off x="10336630" y="3525730"/>
                <a:ext cx="303196" cy="494341"/>
              </a:xfrm>
              <a:custGeom>
                <a:avLst/>
                <a:gdLst>
                  <a:gd name="T0" fmla="*/ 16 w 25"/>
                  <a:gd name="T1" fmla="*/ 0 h 41"/>
                  <a:gd name="T2" fmla="*/ 20 w 25"/>
                  <a:gd name="T3" fmla="*/ 8 h 41"/>
                  <a:gd name="T4" fmla="*/ 25 w 25"/>
                  <a:gd name="T5" fmla="*/ 41 h 41"/>
                  <a:gd name="T6" fmla="*/ 2 w 25"/>
                  <a:gd name="T7" fmla="*/ 36 h 41"/>
                  <a:gd name="T8" fmla="*/ 16 w 25"/>
                  <a:gd name="T9" fmla="*/ 0 h 41"/>
                </a:gdLst>
                <a:ahLst/>
                <a:cxnLst>
                  <a:cxn ang="0">
                    <a:pos x="T0" y="T1"/>
                  </a:cxn>
                  <a:cxn ang="0">
                    <a:pos x="T2" y="T3"/>
                  </a:cxn>
                  <a:cxn ang="0">
                    <a:pos x="T4" y="T5"/>
                  </a:cxn>
                  <a:cxn ang="0">
                    <a:pos x="T6" y="T7"/>
                  </a:cxn>
                  <a:cxn ang="0">
                    <a:pos x="T8" y="T9"/>
                  </a:cxn>
                </a:cxnLst>
                <a:rect l="0" t="0" r="r" b="b"/>
                <a:pathLst>
                  <a:path w="25" h="41">
                    <a:moveTo>
                      <a:pt x="16" y="0"/>
                    </a:moveTo>
                    <a:cubicBezTo>
                      <a:pt x="18" y="2"/>
                      <a:pt x="20" y="5"/>
                      <a:pt x="20" y="8"/>
                    </a:cubicBezTo>
                    <a:cubicBezTo>
                      <a:pt x="25" y="41"/>
                      <a:pt x="25" y="41"/>
                      <a:pt x="25" y="41"/>
                    </a:cubicBezTo>
                    <a:cubicBezTo>
                      <a:pt x="16" y="40"/>
                      <a:pt x="10" y="39"/>
                      <a:pt x="2" y="36"/>
                    </a:cubicBezTo>
                    <a:cubicBezTo>
                      <a:pt x="0" y="22"/>
                      <a:pt x="2" y="0"/>
                      <a:pt x="16" y="0"/>
                    </a:cubicBezTo>
                    <a:close/>
                  </a:path>
                </a:pathLst>
              </a:custGeom>
              <a:solidFill>
                <a:srgbClr val="FFE6CC"/>
              </a:solidFill>
              <a:ln>
                <a:noFill/>
              </a:ln>
            </p:spPr>
            <p:txBody>
              <a:bodyPr vert="horz" wrap="square" lIns="121920" tIns="60960" rIns="121920" bIns="60960" numCol="1" anchor="t" anchorCtr="0" compatLnSpc="1">
                <a:normAutofit fontScale="77500" lnSpcReduction="2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sp>
            <p:nvSpPr>
              <p:cNvPr id="20" name="ísľîḑê"/>
              <p:cNvSpPr/>
              <p:nvPr/>
            </p:nvSpPr>
            <p:spPr bwMode="auto">
              <a:xfrm>
                <a:off x="8189540" y="7510129"/>
                <a:ext cx="1362738" cy="1471493"/>
              </a:xfrm>
              <a:custGeom>
                <a:avLst/>
                <a:gdLst>
                  <a:gd name="T0" fmla="*/ 696 w 827"/>
                  <a:gd name="T1" fmla="*/ 0 h 893"/>
                  <a:gd name="T2" fmla="*/ 0 w 827"/>
                  <a:gd name="T3" fmla="*/ 102 h 893"/>
                  <a:gd name="T4" fmla="*/ 95 w 827"/>
                  <a:gd name="T5" fmla="*/ 893 h 893"/>
                  <a:gd name="T6" fmla="*/ 827 w 827"/>
                  <a:gd name="T7" fmla="*/ 893 h 893"/>
                  <a:gd name="T8" fmla="*/ 696 w 827"/>
                  <a:gd name="T9" fmla="*/ 0 h 893"/>
                </a:gdLst>
                <a:ahLst/>
                <a:cxnLst>
                  <a:cxn ang="0">
                    <a:pos x="T0" y="T1"/>
                  </a:cxn>
                  <a:cxn ang="0">
                    <a:pos x="T2" y="T3"/>
                  </a:cxn>
                  <a:cxn ang="0">
                    <a:pos x="T4" y="T5"/>
                  </a:cxn>
                  <a:cxn ang="0">
                    <a:pos x="T6" y="T7"/>
                  </a:cxn>
                  <a:cxn ang="0">
                    <a:pos x="T8" y="T9"/>
                  </a:cxn>
                </a:cxnLst>
                <a:rect l="0" t="0" r="r" b="b"/>
                <a:pathLst>
                  <a:path w="827" h="893">
                    <a:moveTo>
                      <a:pt x="696" y="0"/>
                    </a:moveTo>
                    <a:lnTo>
                      <a:pt x="0" y="102"/>
                    </a:lnTo>
                    <a:lnTo>
                      <a:pt x="95" y="893"/>
                    </a:lnTo>
                    <a:lnTo>
                      <a:pt x="827" y="893"/>
                    </a:lnTo>
                    <a:lnTo>
                      <a:pt x="696" y="0"/>
                    </a:ln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grpSp>
        <p:grpSp>
          <p:nvGrpSpPr>
            <p:cNvPr id="5" name="îśḷïdê"/>
            <p:cNvGrpSpPr/>
            <p:nvPr/>
          </p:nvGrpSpPr>
          <p:grpSpPr>
            <a:xfrm>
              <a:off x="5737302" y="3219298"/>
              <a:ext cx="1572016" cy="3200552"/>
              <a:chOff x="1298407" y="3476296"/>
              <a:chExt cx="2704053" cy="5505326"/>
            </a:xfrm>
          </p:grpSpPr>
          <p:sp>
            <p:nvSpPr>
              <p:cNvPr id="6" name="išlidé"/>
              <p:cNvSpPr/>
              <p:nvPr/>
            </p:nvSpPr>
            <p:spPr bwMode="auto">
              <a:xfrm>
                <a:off x="1504382" y="6193531"/>
                <a:ext cx="2437108" cy="2788091"/>
              </a:xfrm>
              <a:custGeom>
                <a:avLst/>
                <a:gdLst>
                  <a:gd name="T0" fmla="*/ 219 w 1479"/>
                  <a:gd name="T1" fmla="*/ 0 h 1692"/>
                  <a:gd name="T2" fmla="*/ 0 w 1479"/>
                  <a:gd name="T3" fmla="*/ 1692 h 1692"/>
                  <a:gd name="T4" fmla="*/ 1296 w 1479"/>
                  <a:gd name="T5" fmla="*/ 1692 h 1692"/>
                  <a:gd name="T6" fmla="*/ 1479 w 1479"/>
                  <a:gd name="T7" fmla="*/ 242 h 1692"/>
                  <a:gd name="T8" fmla="*/ 219 w 1479"/>
                  <a:gd name="T9" fmla="*/ 0 h 1692"/>
                </a:gdLst>
                <a:ahLst/>
                <a:cxnLst>
                  <a:cxn ang="0">
                    <a:pos x="T0" y="T1"/>
                  </a:cxn>
                  <a:cxn ang="0">
                    <a:pos x="T2" y="T3"/>
                  </a:cxn>
                  <a:cxn ang="0">
                    <a:pos x="T4" y="T5"/>
                  </a:cxn>
                  <a:cxn ang="0">
                    <a:pos x="T6" y="T7"/>
                  </a:cxn>
                  <a:cxn ang="0">
                    <a:pos x="T8" y="T9"/>
                  </a:cxn>
                </a:cxnLst>
                <a:rect l="0" t="0" r="r" b="b"/>
                <a:pathLst>
                  <a:path w="1479" h="1692">
                    <a:moveTo>
                      <a:pt x="219" y="0"/>
                    </a:moveTo>
                    <a:lnTo>
                      <a:pt x="0" y="1692"/>
                    </a:lnTo>
                    <a:lnTo>
                      <a:pt x="1296" y="1692"/>
                    </a:lnTo>
                    <a:lnTo>
                      <a:pt x="1479" y="242"/>
                    </a:lnTo>
                    <a:lnTo>
                      <a:pt x="219" y="0"/>
                    </a:lnTo>
                    <a:close/>
                  </a:path>
                </a:pathLst>
              </a:custGeom>
              <a:solidFill>
                <a:srgbClr val="FFCC99"/>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sp>
            <p:nvSpPr>
              <p:cNvPr id="7" name="íS1îḑe"/>
              <p:cNvSpPr/>
              <p:nvPr/>
            </p:nvSpPr>
            <p:spPr bwMode="auto">
              <a:xfrm>
                <a:off x="1298407" y="7304154"/>
                <a:ext cx="2704053" cy="1677468"/>
              </a:xfrm>
              <a:custGeom>
                <a:avLst/>
                <a:gdLst>
                  <a:gd name="T0" fmla="*/ 125 w 1641"/>
                  <a:gd name="T1" fmla="*/ 0 h 1018"/>
                  <a:gd name="T2" fmla="*/ 0 w 1641"/>
                  <a:gd name="T3" fmla="*/ 1018 h 1018"/>
                  <a:gd name="T4" fmla="*/ 1545 w 1641"/>
                  <a:gd name="T5" fmla="*/ 1018 h 1018"/>
                  <a:gd name="T6" fmla="*/ 1641 w 1641"/>
                  <a:gd name="T7" fmla="*/ 227 h 1018"/>
                  <a:gd name="T8" fmla="*/ 125 w 1641"/>
                  <a:gd name="T9" fmla="*/ 0 h 1018"/>
                </a:gdLst>
                <a:ahLst/>
                <a:cxnLst>
                  <a:cxn ang="0">
                    <a:pos x="T0" y="T1"/>
                  </a:cxn>
                  <a:cxn ang="0">
                    <a:pos x="T2" y="T3"/>
                  </a:cxn>
                  <a:cxn ang="0">
                    <a:pos x="T4" y="T5"/>
                  </a:cxn>
                  <a:cxn ang="0">
                    <a:pos x="T6" y="T7"/>
                  </a:cxn>
                  <a:cxn ang="0">
                    <a:pos x="T8" y="T9"/>
                  </a:cxn>
                </a:cxnLst>
                <a:rect l="0" t="0" r="r" b="b"/>
                <a:pathLst>
                  <a:path w="1641" h="1018">
                    <a:moveTo>
                      <a:pt x="125" y="0"/>
                    </a:moveTo>
                    <a:lnTo>
                      <a:pt x="0" y="1018"/>
                    </a:lnTo>
                    <a:lnTo>
                      <a:pt x="1545" y="1018"/>
                    </a:lnTo>
                    <a:lnTo>
                      <a:pt x="1641" y="227"/>
                    </a:lnTo>
                    <a:lnTo>
                      <a:pt x="125" y="0"/>
                    </a:lnTo>
                    <a:close/>
                  </a:path>
                </a:pathLst>
              </a:custGeom>
              <a:solidFill>
                <a:schemeClr val="bg1">
                  <a:lumMod val="85000"/>
                </a:schemeClr>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sp>
            <p:nvSpPr>
              <p:cNvPr id="8" name="ïşļîḋè"/>
              <p:cNvSpPr/>
              <p:nvPr/>
            </p:nvSpPr>
            <p:spPr bwMode="auto">
              <a:xfrm>
                <a:off x="1431879" y="5348205"/>
                <a:ext cx="1931231" cy="1557180"/>
              </a:xfrm>
              <a:custGeom>
                <a:avLst/>
                <a:gdLst>
                  <a:gd name="T0" fmla="*/ 42 w 160"/>
                  <a:gd name="T1" fmla="*/ 2 h 129"/>
                  <a:gd name="T2" fmla="*/ 18 w 160"/>
                  <a:gd name="T3" fmla="*/ 73 h 129"/>
                  <a:gd name="T4" fmla="*/ 108 w 160"/>
                  <a:gd name="T5" fmla="*/ 127 h 129"/>
                  <a:gd name="T6" fmla="*/ 142 w 160"/>
                  <a:gd name="T7" fmla="*/ 61 h 129"/>
                  <a:gd name="T8" fmla="*/ 42 w 160"/>
                  <a:gd name="T9" fmla="*/ 2 h 129"/>
                </a:gdLst>
                <a:ahLst/>
                <a:cxnLst>
                  <a:cxn ang="0">
                    <a:pos x="T0" y="T1"/>
                  </a:cxn>
                  <a:cxn ang="0">
                    <a:pos x="T2" y="T3"/>
                  </a:cxn>
                  <a:cxn ang="0">
                    <a:pos x="T4" y="T5"/>
                  </a:cxn>
                  <a:cxn ang="0">
                    <a:pos x="T6" y="T7"/>
                  </a:cxn>
                  <a:cxn ang="0">
                    <a:pos x="T8" y="T9"/>
                  </a:cxn>
                </a:cxnLst>
                <a:rect l="0" t="0" r="r" b="b"/>
                <a:pathLst>
                  <a:path w="160" h="129">
                    <a:moveTo>
                      <a:pt x="42" y="2"/>
                    </a:moveTo>
                    <a:cubicBezTo>
                      <a:pt x="6" y="4"/>
                      <a:pt x="0" y="38"/>
                      <a:pt x="18" y="73"/>
                    </a:cubicBezTo>
                    <a:cubicBezTo>
                      <a:pt x="36" y="107"/>
                      <a:pt x="72" y="129"/>
                      <a:pt x="108" y="127"/>
                    </a:cubicBezTo>
                    <a:cubicBezTo>
                      <a:pt x="145" y="125"/>
                      <a:pt x="160" y="96"/>
                      <a:pt x="142" y="61"/>
                    </a:cubicBezTo>
                    <a:cubicBezTo>
                      <a:pt x="123" y="27"/>
                      <a:pt x="79" y="0"/>
                      <a:pt x="42" y="2"/>
                    </a:cubicBezTo>
                    <a:close/>
                  </a:path>
                </a:pathLst>
              </a:custGeom>
              <a:solidFill>
                <a:srgbClr val="FFBC79"/>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sp>
            <p:nvSpPr>
              <p:cNvPr id="9" name="íslïḋê"/>
              <p:cNvSpPr/>
              <p:nvPr/>
            </p:nvSpPr>
            <p:spPr bwMode="auto">
              <a:xfrm>
                <a:off x="1382445" y="3476296"/>
                <a:ext cx="856860" cy="2390970"/>
              </a:xfrm>
              <a:custGeom>
                <a:avLst/>
                <a:gdLst>
                  <a:gd name="T0" fmla="*/ 33 w 71"/>
                  <a:gd name="T1" fmla="*/ 1 h 198"/>
                  <a:gd name="T2" fmla="*/ 23 w 71"/>
                  <a:gd name="T3" fmla="*/ 15 h 198"/>
                  <a:gd name="T4" fmla="*/ 2 w 71"/>
                  <a:gd name="T5" fmla="*/ 159 h 198"/>
                  <a:gd name="T6" fmla="*/ 22 w 71"/>
                  <a:gd name="T7" fmla="*/ 196 h 198"/>
                  <a:gd name="T8" fmla="*/ 22 w 71"/>
                  <a:gd name="T9" fmla="*/ 196 h 198"/>
                  <a:gd name="T10" fmla="*/ 52 w 71"/>
                  <a:gd name="T11" fmla="*/ 174 h 198"/>
                  <a:gd name="T12" fmla="*/ 68 w 71"/>
                  <a:gd name="T13" fmla="*/ 46 h 198"/>
                  <a:gd name="T14" fmla="*/ 33 w 71"/>
                  <a:gd name="T15" fmla="*/ 1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98">
                    <a:moveTo>
                      <a:pt x="33" y="1"/>
                    </a:moveTo>
                    <a:cubicBezTo>
                      <a:pt x="25" y="0"/>
                      <a:pt x="23" y="7"/>
                      <a:pt x="23" y="15"/>
                    </a:cubicBezTo>
                    <a:cubicBezTo>
                      <a:pt x="2" y="159"/>
                      <a:pt x="2" y="159"/>
                      <a:pt x="2" y="159"/>
                    </a:cubicBezTo>
                    <a:cubicBezTo>
                      <a:pt x="0" y="173"/>
                      <a:pt x="9" y="194"/>
                      <a:pt x="22" y="196"/>
                    </a:cubicBezTo>
                    <a:cubicBezTo>
                      <a:pt x="22" y="196"/>
                      <a:pt x="22" y="196"/>
                      <a:pt x="22" y="196"/>
                    </a:cubicBezTo>
                    <a:cubicBezTo>
                      <a:pt x="35" y="198"/>
                      <a:pt x="50" y="188"/>
                      <a:pt x="52" y="174"/>
                    </a:cubicBezTo>
                    <a:cubicBezTo>
                      <a:pt x="68" y="46"/>
                      <a:pt x="68" y="46"/>
                      <a:pt x="68" y="46"/>
                    </a:cubicBezTo>
                    <a:cubicBezTo>
                      <a:pt x="71" y="25"/>
                      <a:pt x="49" y="3"/>
                      <a:pt x="33" y="1"/>
                    </a:cubicBezTo>
                    <a:close/>
                  </a:path>
                </a:pathLst>
              </a:custGeom>
              <a:solidFill>
                <a:srgbClr val="FFBC79"/>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sp>
            <p:nvSpPr>
              <p:cNvPr id="10" name="îṧḻïďè"/>
              <p:cNvSpPr/>
              <p:nvPr/>
            </p:nvSpPr>
            <p:spPr bwMode="auto">
              <a:xfrm>
                <a:off x="1334659" y="3476296"/>
                <a:ext cx="784358" cy="2511259"/>
              </a:xfrm>
              <a:custGeom>
                <a:avLst/>
                <a:gdLst>
                  <a:gd name="T0" fmla="*/ 37 w 65"/>
                  <a:gd name="T1" fmla="*/ 1 h 208"/>
                  <a:gd name="T2" fmla="*/ 22 w 65"/>
                  <a:gd name="T3" fmla="*/ 12 h 208"/>
                  <a:gd name="T4" fmla="*/ 1 w 65"/>
                  <a:gd name="T5" fmla="*/ 174 h 208"/>
                  <a:gd name="T6" fmla="*/ 19 w 65"/>
                  <a:gd name="T7" fmla="*/ 206 h 208"/>
                  <a:gd name="T8" fmla="*/ 19 w 65"/>
                  <a:gd name="T9" fmla="*/ 206 h 208"/>
                  <a:gd name="T10" fmla="*/ 46 w 65"/>
                  <a:gd name="T11" fmla="*/ 187 h 208"/>
                  <a:gd name="T12" fmla="*/ 63 w 65"/>
                  <a:gd name="T13" fmla="*/ 40 h 208"/>
                  <a:gd name="T14" fmla="*/ 37 w 65"/>
                  <a:gd name="T15" fmla="*/ 1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208">
                    <a:moveTo>
                      <a:pt x="37" y="1"/>
                    </a:moveTo>
                    <a:cubicBezTo>
                      <a:pt x="30" y="0"/>
                      <a:pt x="23" y="5"/>
                      <a:pt x="22" y="12"/>
                    </a:cubicBezTo>
                    <a:cubicBezTo>
                      <a:pt x="1" y="174"/>
                      <a:pt x="1" y="174"/>
                      <a:pt x="1" y="174"/>
                    </a:cubicBezTo>
                    <a:cubicBezTo>
                      <a:pt x="0" y="186"/>
                      <a:pt x="7" y="205"/>
                      <a:pt x="19" y="206"/>
                    </a:cubicBezTo>
                    <a:cubicBezTo>
                      <a:pt x="19" y="206"/>
                      <a:pt x="19" y="206"/>
                      <a:pt x="19" y="206"/>
                    </a:cubicBezTo>
                    <a:cubicBezTo>
                      <a:pt x="31" y="208"/>
                      <a:pt x="45" y="199"/>
                      <a:pt x="46" y="187"/>
                    </a:cubicBezTo>
                    <a:cubicBezTo>
                      <a:pt x="63" y="40"/>
                      <a:pt x="63" y="40"/>
                      <a:pt x="63" y="40"/>
                    </a:cubicBezTo>
                    <a:cubicBezTo>
                      <a:pt x="65" y="21"/>
                      <a:pt x="51" y="3"/>
                      <a:pt x="37" y="1"/>
                    </a:cubicBezTo>
                    <a:close/>
                  </a:path>
                </a:pathLst>
              </a:custGeom>
              <a:solidFill>
                <a:srgbClr val="FFCC99"/>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sp>
            <p:nvSpPr>
              <p:cNvPr id="11" name="íşľîḋè"/>
              <p:cNvSpPr/>
              <p:nvPr/>
            </p:nvSpPr>
            <p:spPr bwMode="auto">
              <a:xfrm>
                <a:off x="1370911" y="5359739"/>
                <a:ext cx="1834012" cy="1690651"/>
              </a:xfrm>
              <a:custGeom>
                <a:avLst/>
                <a:gdLst>
                  <a:gd name="T0" fmla="*/ 44 w 152"/>
                  <a:gd name="T1" fmla="*/ 3 h 140"/>
                  <a:gd name="T2" fmla="*/ 18 w 152"/>
                  <a:gd name="T3" fmla="*/ 76 h 140"/>
                  <a:gd name="T4" fmla="*/ 108 w 152"/>
                  <a:gd name="T5" fmla="*/ 136 h 140"/>
                  <a:gd name="T6" fmla="*/ 134 w 152"/>
                  <a:gd name="T7" fmla="*/ 63 h 140"/>
                  <a:gd name="T8" fmla="*/ 44 w 152"/>
                  <a:gd name="T9" fmla="*/ 3 h 140"/>
                </a:gdLst>
                <a:ahLst/>
                <a:cxnLst>
                  <a:cxn ang="0">
                    <a:pos x="T0" y="T1"/>
                  </a:cxn>
                  <a:cxn ang="0">
                    <a:pos x="T2" y="T3"/>
                  </a:cxn>
                  <a:cxn ang="0">
                    <a:pos x="T4" y="T5"/>
                  </a:cxn>
                  <a:cxn ang="0">
                    <a:pos x="T6" y="T7"/>
                  </a:cxn>
                  <a:cxn ang="0">
                    <a:pos x="T8" y="T9"/>
                  </a:cxn>
                </a:cxnLst>
                <a:rect l="0" t="0" r="r" b="b"/>
                <a:pathLst>
                  <a:path w="152" h="140">
                    <a:moveTo>
                      <a:pt x="44" y="3"/>
                    </a:moveTo>
                    <a:cubicBezTo>
                      <a:pt x="12" y="7"/>
                      <a:pt x="0" y="40"/>
                      <a:pt x="18" y="76"/>
                    </a:cubicBezTo>
                    <a:cubicBezTo>
                      <a:pt x="36" y="113"/>
                      <a:pt x="76" y="140"/>
                      <a:pt x="108" y="136"/>
                    </a:cubicBezTo>
                    <a:cubicBezTo>
                      <a:pt x="140" y="133"/>
                      <a:pt x="152" y="100"/>
                      <a:pt x="134" y="63"/>
                    </a:cubicBezTo>
                    <a:cubicBezTo>
                      <a:pt x="116" y="27"/>
                      <a:pt x="76" y="0"/>
                      <a:pt x="44" y="3"/>
                    </a:cubicBezTo>
                    <a:close/>
                  </a:path>
                </a:pathLst>
              </a:custGeom>
              <a:solidFill>
                <a:srgbClr val="FFCC99"/>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sp>
            <p:nvSpPr>
              <p:cNvPr id="12" name="îš1ïḑé"/>
              <p:cNvSpPr/>
              <p:nvPr/>
            </p:nvSpPr>
            <p:spPr bwMode="auto">
              <a:xfrm>
                <a:off x="1552170" y="3525731"/>
                <a:ext cx="301549" cy="494341"/>
              </a:xfrm>
              <a:custGeom>
                <a:avLst/>
                <a:gdLst>
                  <a:gd name="T0" fmla="*/ 8 w 25"/>
                  <a:gd name="T1" fmla="*/ 0 h 41"/>
                  <a:gd name="T2" fmla="*/ 4 w 25"/>
                  <a:gd name="T3" fmla="*/ 8 h 41"/>
                  <a:gd name="T4" fmla="*/ 0 w 25"/>
                  <a:gd name="T5" fmla="*/ 41 h 41"/>
                  <a:gd name="T6" fmla="*/ 23 w 25"/>
                  <a:gd name="T7" fmla="*/ 36 h 41"/>
                  <a:gd name="T8" fmla="*/ 8 w 25"/>
                  <a:gd name="T9" fmla="*/ 0 h 41"/>
                </a:gdLst>
                <a:ahLst/>
                <a:cxnLst>
                  <a:cxn ang="0">
                    <a:pos x="T0" y="T1"/>
                  </a:cxn>
                  <a:cxn ang="0">
                    <a:pos x="T2" y="T3"/>
                  </a:cxn>
                  <a:cxn ang="0">
                    <a:pos x="T4" y="T5"/>
                  </a:cxn>
                  <a:cxn ang="0">
                    <a:pos x="T6" y="T7"/>
                  </a:cxn>
                  <a:cxn ang="0">
                    <a:pos x="T8" y="T9"/>
                  </a:cxn>
                </a:cxnLst>
                <a:rect l="0" t="0" r="r" b="b"/>
                <a:pathLst>
                  <a:path w="25" h="41">
                    <a:moveTo>
                      <a:pt x="8" y="0"/>
                    </a:moveTo>
                    <a:cubicBezTo>
                      <a:pt x="6" y="2"/>
                      <a:pt x="5" y="5"/>
                      <a:pt x="4" y="8"/>
                    </a:cubicBezTo>
                    <a:cubicBezTo>
                      <a:pt x="0" y="41"/>
                      <a:pt x="0" y="41"/>
                      <a:pt x="0" y="41"/>
                    </a:cubicBezTo>
                    <a:cubicBezTo>
                      <a:pt x="8" y="40"/>
                      <a:pt x="15" y="39"/>
                      <a:pt x="23" y="36"/>
                    </a:cubicBezTo>
                    <a:cubicBezTo>
                      <a:pt x="25" y="22"/>
                      <a:pt x="23" y="0"/>
                      <a:pt x="8" y="0"/>
                    </a:cubicBezTo>
                    <a:close/>
                  </a:path>
                </a:pathLst>
              </a:custGeom>
              <a:solidFill>
                <a:srgbClr val="FFE6CC"/>
              </a:solidFill>
              <a:ln>
                <a:noFill/>
              </a:ln>
            </p:spPr>
            <p:txBody>
              <a:bodyPr vert="horz" wrap="square" lIns="121920" tIns="60960" rIns="121920" bIns="60960" numCol="1" anchor="t" anchorCtr="0" compatLnSpc="1">
                <a:normAutofit fontScale="77500" lnSpcReduction="2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sp>
            <p:nvSpPr>
              <p:cNvPr id="25" name="iṩlíḍe"/>
              <p:cNvSpPr/>
              <p:nvPr/>
            </p:nvSpPr>
            <p:spPr bwMode="auto">
              <a:xfrm>
                <a:off x="2493067" y="7485413"/>
                <a:ext cx="1509392" cy="1496209"/>
              </a:xfrm>
              <a:custGeom>
                <a:avLst/>
                <a:gdLst>
                  <a:gd name="T0" fmla="*/ 0 w 916"/>
                  <a:gd name="T1" fmla="*/ 908 h 908"/>
                  <a:gd name="T2" fmla="*/ 820 w 916"/>
                  <a:gd name="T3" fmla="*/ 908 h 908"/>
                  <a:gd name="T4" fmla="*/ 916 w 916"/>
                  <a:gd name="T5" fmla="*/ 117 h 908"/>
                  <a:gd name="T6" fmla="*/ 139 w 916"/>
                  <a:gd name="T7" fmla="*/ 0 h 908"/>
                  <a:gd name="T8" fmla="*/ 0 w 916"/>
                  <a:gd name="T9" fmla="*/ 908 h 908"/>
                </a:gdLst>
                <a:ahLst/>
                <a:cxnLst>
                  <a:cxn ang="0">
                    <a:pos x="T0" y="T1"/>
                  </a:cxn>
                  <a:cxn ang="0">
                    <a:pos x="T2" y="T3"/>
                  </a:cxn>
                  <a:cxn ang="0">
                    <a:pos x="T4" y="T5"/>
                  </a:cxn>
                  <a:cxn ang="0">
                    <a:pos x="T6" y="T7"/>
                  </a:cxn>
                  <a:cxn ang="0">
                    <a:pos x="T8" y="T9"/>
                  </a:cxn>
                </a:cxnLst>
                <a:rect l="0" t="0" r="r" b="b"/>
                <a:pathLst>
                  <a:path w="916" h="908">
                    <a:moveTo>
                      <a:pt x="0" y="908"/>
                    </a:moveTo>
                    <a:lnTo>
                      <a:pt x="820" y="908"/>
                    </a:lnTo>
                    <a:lnTo>
                      <a:pt x="916" y="117"/>
                    </a:lnTo>
                    <a:lnTo>
                      <a:pt x="139" y="0"/>
                    </a:lnTo>
                    <a:lnTo>
                      <a:pt x="0" y="908"/>
                    </a:ln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endParaRPr lang="id-ID" sz="2135">
                  <a:solidFill>
                    <a:prstClr val="black"/>
                  </a:solidFill>
                  <a:cs typeface="+mn-ea"/>
                  <a:sym typeface="+mn-lt"/>
                </a:endParaRPr>
              </a:p>
            </p:txBody>
          </p:sp>
        </p:grpSp>
      </p:grpSp>
      <p:sp>
        <p:nvSpPr>
          <p:cNvPr id="55" name="文本框 54"/>
          <p:cNvSpPr txBox="1"/>
          <p:nvPr/>
        </p:nvSpPr>
        <p:spPr>
          <a:xfrm>
            <a:off x="563215" y="310309"/>
            <a:ext cx="1380506"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综     述</a:t>
            </a:r>
          </a:p>
        </p:txBody>
      </p:sp>
      <p:sp>
        <p:nvSpPr>
          <p:cNvPr id="2" name="文本框 1"/>
          <p:cNvSpPr txBox="1"/>
          <p:nvPr/>
        </p:nvSpPr>
        <p:spPr>
          <a:xfrm>
            <a:off x="4005581" y="2532381"/>
            <a:ext cx="4351020" cy="461665"/>
          </a:xfrm>
          <a:prstGeom prst="rect">
            <a:avLst/>
          </a:prstGeom>
          <a:noFill/>
        </p:spPr>
        <p:txBody>
          <a:bodyPr wrap="square" rtlCol="0" anchor="t">
            <a:spAutoFit/>
          </a:bodyPr>
          <a:lstStyle/>
          <a:p>
            <a:pPr algn="ctr" defTabSz="1219200"/>
            <a:r>
              <a:rPr lang="zh-CN" altLang="en-US" sz="2400" b="1">
                <a:solidFill>
                  <a:prstClr val="black">
                    <a:lumMod val="75000"/>
                    <a:lumOff val="25000"/>
                  </a:prstClr>
                </a:solidFill>
                <a:cs typeface="+mn-ea"/>
                <a:sym typeface="+mn-lt"/>
              </a:rPr>
              <a:t>双重预防体系程序与持续改进</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2103461"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1、风险管理</a:t>
            </a:r>
          </a:p>
        </p:txBody>
      </p:sp>
      <p:grpSp>
        <p:nvGrpSpPr>
          <p:cNvPr id="48" name="组合 47"/>
          <p:cNvGrpSpPr/>
          <p:nvPr/>
        </p:nvGrpSpPr>
        <p:grpSpPr>
          <a:xfrm>
            <a:off x="1007534" y="712894"/>
            <a:ext cx="10081260" cy="5819140"/>
            <a:chOff x="1190" y="842"/>
            <a:chExt cx="11907" cy="6873"/>
          </a:xfrm>
        </p:grpSpPr>
        <p:sp>
          <p:nvSpPr>
            <p:cNvPr id="4" name="Rectangle 4"/>
            <p:cNvSpPr>
              <a:spLocks noChangeArrowheads="1"/>
            </p:cNvSpPr>
            <p:nvPr/>
          </p:nvSpPr>
          <p:spPr bwMode="auto">
            <a:xfrm>
              <a:off x="6633" y="842"/>
              <a:ext cx="3741" cy="485"/>
            </a:xfrm>
            <a:prstGeom prst="rect">
              <a:avLst/>
            </a:prstGeom>
            <a:solidFill>
              <a:schemeClr val="tx1">
                <a:lumMod val="75000"/>
                <a:lumOff val="25000"/>
              </a:schemeClr>
            </a:solidFill>
            <a:ln w="9525">
              <a:noFill/>
              <a:miter lim="800000"/>
            </a:ln>
            <a:effectLst/>
          </p:spPr>
          <p:txBody>
            <a:bodyPr wrap="none" anchor="ctr"/>
            <a:lstStyle/>
            <a:p>
              <a:pPr algn="ctr" defTabSz="1219200">
                <a:defRPr/>
              </a:pPr>
              <a:r>
                <a:rPr kumimoji="1" lang="zh-CN" altLang="en-US" sz="1865" b="1" dirty="0">
                  <a:solidFill>
                    <a:prstClr val="white"/>
                  </a:solidFill>
                  <a:cs typeface="+mn-ea"/>
                  <a:sym typeface="+mn-lt"/>
                </a:rPr>
                <a:t>相关数据采集</a:t>
              </a:r>
            </a:p>
          </p:txBody>
        </p:sp>
        <p:sp>
          <p:nvSpPr>
            <p:cNvPr id="5" name="Rectangle 5"/>
            <p:cNvSpPr>
              <a:spLocks noChangeArrowheads="1"/>
            </p:cNvSpPr>
            <p:nvPr/>
          </p:nvSpPr>
          <p:spPr bwMode="auto">
            <a:xfrm>
              <a:off x="6633" y="1713"/>
              <a:ext cx="3743" cy="485"/>
            </a:xfrm>
            <a:prstGeom prst="rect">
              <a:avLst/>
            </a:prstGeom>
            <a:solidFill>
              <a:schemeClr val="tx1">
                <a:lumMod val="75000"/>
                <a:lumOff val="25000"/>
              </a:schemeClr>
            </a:solidFill>
            <a:ln w="9525">
              <a:noFill/>
              <a:miter lim="800000"/>
            </a:ln>
            <a:effectLst/>
          </p:spPr>
          <p:txBody>
            <a:bodyPr wrap="none" anchor="ctr"/>
            <a:lstStyle/>
            <a:p>
              <a:pPr algn="ctr" defTabSz="1219200">
                <a:defRPr/>
              </a:pPr>
              <a:r>
                <a:rPr kumimoji="1" lang="zh-CN" altLang="en-US" sz="1865" b="1" dirty="0">
                  <a:solidFill>
                    <a:prstClr val="white"/>
                  </a:solidFill>
                  <a:cs typeface="+mn-ea"/>
                  <a:sym typeface="+mn-lt"/>
                </a:rPr>
                <a:t>确定事故类型</a:t>
              </a:r>
            </a:p>
          </p:txBody>
        </p:sp>
        <p:sp>
          <p:nvSpPr>
            <p:cNvPr id="6" name="Rectangle 6"/>
            <p:cNvSpPr>
              <a:spLocks noChangeArrowheads="1"/>
            </p:cNvSpPr>
            <p:nvPr/>
          </p:nvSpPr>
          <p:spPr bwMode="auto">
            <a:xfrm>
              <a:off x="6633" y="2392"/>
              <a:ext cx="3743" cy="482"/>
            </a:xfrm>
            <a:prstGeom prst="rect">
              <a:avLst/>
            </a:prstGeom>
            <a:solidFill>
              <a:schemeClr val="tx1">
                <a:lumMod val="75000"/>
                <a:lumOff val="25000"/>
              </a:schemeClr>
            </a:solidFill>
            <a:ln w="9525">
              <a:noFill/>
              <a:miter lim="800000"/>
            </a:ln>
            <a:effectLst/>
          </p:spPr>
          <p:txBody>
            <a:bodyPr wrap="none" anchor="ctr"/>
            <a:lstStyle/>
            <a:p>
              <a:pPr algn="ctr" defTabSz="1219200">
                <a:defRPr/>
              </a:pPr>
              <a:r>
                <a:rPr kumimoji="1" lang="zh-CN" altLang="en-US" sz="1865" b="1" dirty="0">
                  <a:solidFill>
                    <a:prstClr val="white"/>
                  </a:solidFill>
                  <a:cs typeface="+mn-ea"/>
                  <a:sym typeface="+mn-lt"/>
                </a:rPr>
                <a:t>影响因素、事故机理</a:t>
              </a:r>
            </a:p>
          </p:txBody>
        </p:sp>
        <p:sp>
          <p:nvSpPr>
            <p:cNvPr id="7" name="Rectangle 7"/>
            <p:cNvSpPr>
              <a:spLocks noChangeArrowheads="1"/>
            </p:cNvSpPr>
            <p:nvPr/>
          </p:nvSpPr>
          <p:spPr bwMode="auto">
            <a:xfrm>
              <a:off x="6633" y="3069"/>
              <a:ext cx="3743" cy="485"/>
            </a:xfrm>
            <a:prstGeom prst="rect">
              <a:avLst/>
            </a:prstGeom>
            <a:solidFill>
              <a:schemeClr val="tx1">
                <a:lumMod val="75000"/>
                <a:lumOff val="25000"/>
              </a:schemeClr>
            </a:solidFill>
            <a:ln w="9525">
              <a:noFill/>
              <a:miter lim="800000"/>
            </a:ln>
            <a:effectLst/>
          </p:spPr>
          <p:txBody>
            <a:bodyPr wrap="none" anchor="ctr"/>
            <a:lstStyle/>
            <a:p>
              <a:pPr algn="ctr" defTabSz="1219200">
                <a:defRPr/>
              </a:pPr>
              <a:r>
                <a:rPr kumimoji="1" lang="zh-CN" altLang="en-US" sz="1865" b="1" dirty="0">
                  <a:solidFill>
                    <a:prstClr val="white"/>
                  </a:solidFill>
                  <a:cs typeface="+mn-ea"/>
                  <a:sym typeface="+mn-lt"/>
                </a:rPr>
                <a:t>事故发生的可能性</a:t>
              </a:r>
            </a:p>
          </p:txBody>
        </p:sp>
        <p:sp>
          <p:nvSpPr>
            <p:cNvPr id="8" name="Rectangle 8"/>
            <p:cNvSpPr>
              <a:spLocks noChangeArrowheads="1"/>
            </p:cNvSpPr>
            <p:nvPr/>
          </p:nvSpPr>
          <p:spPr bwMode="auto">
            <a:xfrm>
              <a:off x="6633" y="3844"/>
              <a:ext cx="3743" cy="485"/>
            </a:xfrm>
            <a:prstGeom prst="rect">
              <a:avLst/>
            </a:prstGeom>
            <a:solidFill>
              <a:schemeClr val="tx1">
                <a:lumMod val="75000"/>
                <a:lumOff val="25000"/>
              </a:schemeClr>
            </a:solidFill>
            <a:ln w="9525">
              <a:noFill/>
              <a:miter lim="800000"/>
            </a:ln>
            <a:effectLst/>
          </p:spPr>
          <p:txBody>
            <a:bodyPr wrap="none" anchor="ctr"/>
            <a:lstStyle/>
            <a:p>
              <a:pPr algn="ctr" defTabSz="1219200">
                <a:defRPr/>
              </a:pPr>
              <a:r>
                <a:rPr kumimoji="1" lang="zh-CN" altLang="en-US" sz="1865" b="1" dirty="0">
                  <a:solidFill>
                    <a:prstClr val="white"/>
                  </a:solidFill>
                  <a:cs typeface="+mn-ea"/>
                  <a:sym typeface="+mn-lt"/>
                </a:rPr>
                <a:t>事故导致的严重程度</a:t>
              </a:r>
            </a:p>
          </p:txBody>
        </p:sp>
        <p:sp>
          <p:nvSpPr>
            <p:cNvPr id="9" name="Rectangle 10"/>
            <p:cNvSpPr>
              <a:spLocks noChangeArrowheads="1"/>
            </p:cNvSpPr>
            <p:nvPr/>
          </p:nvSpPr>
          <p:spPr bwMode="auto">
            <a:xfrm>
              <a:off x="6633" y="4813"/>
              <a:ext cx="3743" cy="485"/>
            </a:xfrm>
            <a:prstGeom prst="rect">
              <a:avLst/>
            </a:prstGeom>
            <a:solidFill>
              <a:schemeClr val="tx1">
                <a:lumMod val="75000"/>
                <a:lumOff val="25000"/>
              </a:schemeClr>
            </a:solidFill>
            <a:ln w="9525">
              <a:noFill/>
              <a:miter lim="800000"/>
            </a:ln>
            <a:effectLst/>
          </p:spPr>
          <p:txBody>
            <a:bodyPr wrap="none" anchor="ctr"/>
            <a:lstStyle/>
            <a:p>
              <a:pPr algn="ctr" defTabSz="1219200">
                <a:defRPr/>
              </a:pPr>
              <a:r>
                <a:rPr kumimoji="1" lang="zh-CN" altLang="en-US" sz="1865" b="1" dirty="0">
                  <a:solidFill>
                    <a:prstClr val="white"/>
                  </a:solidFill>
                  <a:cs typeface="+mn-ea"/>
                  <a:sym typeface="+mn-lt"/>
                </a:rPr>
                <a:t>风险分级</a:t>
              </a:r>
            </a:p>
          </p:txBody>
        </p:sp>
        <p:sp>
          <p:nvSpPr>
            <p:cNvPr id="10" name="Rectangle 11"/>
            <p:cNvSpPr>
              <a:spLocks noChangeArrowheads="1"/>
            </p:cNvSpPr>
            <p:nvPr/>
          </p:nvSpPr>
          <p:spPr bwMode="auto">
            <a:xfrm>
              <a:off x="6633" y="6360"/>
              <a:ext cx="3515" cy="485"/>
            </a:xfrm>
            <a:prstGeom prst="rect">
              <a:avLst/>
            </a:prstGeom>
            <a:solidFill>
              <a:schemeClr val="tx1">
                <a:lumMod val="75000"/>
                <a:lumOff val="25000"/>
              </a:schemeClr>
            </a:solidFill>
            <a:ln w="9525">
              <a:noFill/>
              <a:miter lim="800000"/>
            </a:ln>
            <a:effectLst/>
          </p:spPr>
          <p:txBody>
            <a:bodyPr wrap="none" anchor="ctr"/>
            <a:lstStyle/>
            <a:p>
              <a:pPr algn="ctr" defTabSz="1219200">
                <a:defRPr/>
              </a:pPr>
              <a:r>
                <a:rPr kumimoji="1" lang="zh-CN" altLang="en-US" sz="1865" b="1">
                  <a:solidFill>
                    <a:prstClr val="white"/>
                  </a:solidFill>
                  <a:cs typeface="+mn-ea"/>
                  <a:sym typeface="+mn-lt"/>
                </a:rPr>
                <a:t>制定计划</a:t>
              </a:r>
            </a:p>
          </p:txBody>
        </p:sp>
        <p:sp>
          <p:nvSpPr>
            <p:cNvPr id="11" name="Rectangle 12"/>
            <p:cNvSpPr>
              <a:spLocks noChangeArrowheads="1"/>
            </p:cNvSpPr>
            <p:nvPr/>
          </p:nvSpPr>
          <p:spPr bwMode="auto">
            <a:xfrm>
              <a:off x="5725" y="7233"/>
              <a:ext cx="5785" cy="482"/>
            </a:xfrm>
            <a:prstGeom prst="rect">
              <a:avLst/>
            </a:prstGeom>
            <a:solidFill>
              <a:schemeClr val="tx1">
                <a:lumMod val="75000"/>
                <a:lumOff val="25000"/>
              </a:schemeClr>
            </a:solidFill>
            <a:ln w="9525">
              <a:noFill/>
              <a:miter lim="800000"/>
            </a:ln>
            <a:effectLst/>
          </p:spPr>
          <p:txBody>
            <a:bodyPr wrap="none" anchor="ctr"/>
            <a:lstStyle/>
            <a:p>
              <a:pPr algn="ctr" defTabSz="1219200">
                <a:defRPr/>
              </a:pPr>
              <a:r>
                <a:rPr kumimoji="1" lang="zh-CN" altLang="en-US" sz="1865" b="1">
                  <a:solidFill>
                    <a:prstClr val="white"/>
                  </a:solidFill>
                  <a:cs typeface="+mn-ea"/>
                  <a:sym typeface="+mn-lt"/>
                </a:rPr>
                <a:t>落实减少或防范风险的措施</a:t>
              </a:r>
            </a:p>
          </p:txBody>
        </p:sp>
        <p:sp>
          <p:nvSpPr>
            <p:cNvPr id="21" name="Rectangle 23"/>
            <p:cNvSpPr>
              <a:spLocks noChangeArrowheads="1"/>
            </p:cNvSpPr>
            <p:nvPr/>
          </p:nvSpPr>
          <p:spPr bwMode="auto">
            <a:xfrm>
              <a:off x="12190" y="1523"/>
              <a:ext cx="907" cy="6192"/>
            </a:xfrm>
            <a:prstGeom prst="rect">
              <a:avLst/>
            </a:prstGeom>
            <a:solidFill>
              <a:srgbClr val="C00000"/>
            </a:solidFill>
            <a:ln w="9525">
              <a:noFill/>
              <a:miter lim="800000"/>
            </a:ln>
          </p:spPr>
          <p:txBody>
            <a:bodyPr wrap="none" anchor="ctr"/>
            <a:lstStyle>
              <a:lvl1pPr eaLnBrk="0" hangingPunct="0">
                <a:defRPr b="1">
                  <a:solidFill>
                    <a:schemeClr val="tx1"/>
                  </a:solidFill>
                  <a:latin typeface="Times New Roman" panose="02020603050405020304" pitchFamily="18" charset="0"/>
                  <a:ea typeface="黑体" panose="02010609060101010101" charset="-122"/>
                </a:defRPr>
              </a:lvl1pPr>
              <a:lvl2pPr marL="742950" indent="-285750" eaLnBrk="0" hangingPunct="0">
                <a:defRPr b="1">
                  <a:solidFill>
                    <a:schemeClr val="tx1"/>
                  </a:solidFill>
                  <a:latin typeface="Times New Roman" panose="02020603050405020304" pitchFamily="18" charset="0"/>
                  <a:ea typeface="黑体" panose="02010609060101010101" charset="-122"/>
                </a:defRPr>
              </a:lvl2pPr>
              <a:lvl3pPr marL="1143000" indent="-228600" eaLnBrk="0" hangingPunct="0">
                <a:defRPr b="1">
                  <a:solidFill>
                    <a:schemeClr val="tx1"/>
                  </a:solidFill>
                  <a:latin typeface="Times New Roman" panose="02020603050405020304" pitchFamily="18" charset="0"/>
                  <a:ea typeface="黑体" panose="02010609060101010101" charset="-122"/>
                </a:defRPr>
              </a:lvl3pPr>
              <a:lvl4pPr marL="1600200" indent="-228600" eaLnBrk="0" hangingPunct="0">
                <a:defRPr b="1">
                  <a:solidFill>
                    <a:schemeClr val="tx1"/>
                  </a:solidFill>
                  <a:latin typeface="Times New Roman" panose="02020603050405020304" pitchFamily="18" charset="0"/>
                  <a:ea typeface="黑体" panose="02010609060101010101" charset="-122"/>
                </a:defRPr>
              </a:lvl4pPr>
              <a:lvl5pPr marL="2057400" indent="-228600" eaLnBrk="0" hangingPunct="0">
                <a:defRPr b="1">
                  <a:solidFill>
                    <a:schemeClr val="tx1"/>
                  </a:solidFill>
                  <a:latin typeface="Times New Roman" panose="02020603050405020304" pitchFamily="18" charset="0"/>
                  <a:ea typeface="黑体" panose="02010609060101010101" charset="-122"/>
                </a:defRPr>
              </a:lvl5pPr>
              <a:lvl6pPr marL="2514600" indent="-228600" algn="ctr" eaLnBrk="0" fontAlgn="ctr" hangingPunct="0">
                <a:spcBef>
                  <a:spcPct val="0"/>
                </a:spcBef>
                <a:spcAft>
                  <a:spcPct val="0"/>
                </a:spcAft>
                <a:defRPr b="1">
                  <a:solidFill>
                    <a:schemeClr val="tx1"/>
                  </a:solidFill>
                  <a:latin typeface="Times New Roman" panose="02020603050405020304" pitchFamily="18" charset="0"/>
                  <a:ea typeface="黑体" panose="02010609060101010101" charset="-122"/>
                </a:defRPr>
              </a:lvl6pPr>
              <a:lvl7pPr marL="2971800" indent="-228600" algn="ctr" eaLnBrk="0" fontAlgn="ctr" hangingPunct="0">
                <a:spcBef>
                  <a:spcPct val="0"/>
                </a:spcBef>
                <a:spcAft>
                  <a:spcPct val="0"/>
                </a:spcAft>
                <a:defRPr b="1">
                  <a:solidFill>
                    <a:schemeClr val="tx1"/>
                  </a:solidFill>
                  <a:latin typeface="Times New Roman" panose="02020603050405020304" pitchFamily="18" charset="0"/>
                  <a:ea typeface="黑体" panose="02010609060101010101" charset="-122"/>
                </a:defRPr>
              </a:lvl7pPr>
              <a:lvl8pPr marL="3429000" indent="-228600" algn="ctr" eaLnBrk="0" fontAlgn="ctr" hangingPunct="0">
                <a:spcBef>
                  <a:spcPct val="0"/>
                </a:spcBef>
                <a:spcAft>
                  <a:spcPct val="0"/>
                </a:spcAft>
                <a:defRPr b="1">
                  <a:solidFill>
                    <a:schemeClr val="tx1"/>
                  </a:solidFill>
                  <a:latin typeface="Times New Roman" panose="02020603050405020304" pitchFamily="18" charset="0"/>
                  <a:ea typeface="黑体" panose="02010609060101010101" charset="-122"/>
                </a:defRPr>
              </a:lvl8pPr>
              <a:lvl9pPr marL="3886200" indent="-228600" algn="ctr" eaLnBrk="0" fontAlgn="ctr" hangingPunct="0">
                <a:spcBef>
                  <a:spcPct val="0"/>
                </a:spcBef>
                <a:spcAft>
                  <a:spcPct val="0"/>
                </a:spcAft>
                <a:defRPr b="1">
                  <a:solidFill>
                    <a:schemeClr val="tx1"/>
                  </a:solidFill>
                  <a:latin typeface="Times New Roman" panose="02020603050405020304" pitchFamily="18" charset="0"/>
                  <a:ea typeface="黑体" panose="02010609060101010101" charset="-122"/>
                </a:defRPr>
              </a:lvl9pPr>
            </a:lstStyle>
            <a:p>
              <a:pPr algn="ctr" defTabSz="1219200" eaLnBrk="1" hangingPunct="1"/>
              <a:r>
                <a:rPr kumimoji="1" lang="zh-CN" altLang="en-US" sz="2400">
                  <a:solidFill>
                    <a:prstClr val="white"/>
                  </a:solidFill>
                  <a:latin typeface="+mn-lt"/>
                  <a:ea typeface="+mn-ea"/>
                  <a:cs typeface="+mn-ea"/>
                  <a:sym typeface="+mn-lt"/>
                </a:rPr>
                <a:t>安</a:t>
              </a:r>
              <a:endParaRPr kumimoji="1" lang="en-US" altLang="zh-CN" sz="2400">
                <a:solidFill>
                  <a:prstClr val="white"/>
                </a:solidFill>
                <a:latin typeface="+mn-lt"/>
                <a:ea typeface="+mn-ea"/>
                <a:cs typeface="+mn-ea"/>
                <a:sym typeface="+mn-lt"/>
              </a:endParaRPr>
            </a:p>
            <a:p>
              <a:pPr algn="ctr" defTabSz="1219200" eaLnBrk="1" hangingPunct="1"/>
              <a:r>
                <a:rPr kumimoji="1" lang="zh-CN" altLang="en-US" sz="2400">
                  <a:solidFill>
                    <a:prstClr val="white"/>
                  </a:solidFill>
                  <a:latin typeface="+mn-lt"/>
                  <a:ea typeface="+mn-ea"/>
                  <a:cs typeface="+mn-ea"/>
                  <a:sym typeface="+mn-lt"/>
                </a:rPr>
                <a:t>全</a:t>
              </a:r>
              <a:endParaRPr kumimoji="1" lang="en-US" altLang="zh-CN" sz="2400">
                <a:solidFill>
                  <a:prstClr val="white"/>
                </a:solidFill>
                <a:latin typeface="+mn-lt"/>
                <a:ea typeface="+mn-ea"/>
                <a:cs typeface="+mn-ea"/>
                <a:sym typeface="+mn-lt"/>
              </a:endParaRPr>
            </a:p>
            <a:p>
              <a:pPr algn="ctr" defTabSz="1219200" eaLnBrk="1" hangingPunct="1"/>
              <a:r>
                <a:rPr kumimoji="1" lang="zh-CN" altLang="en-US" sz="2400">
                  <a:solidFill>
                    <a:prstClr val="white"/>
                  </a:solidFill>
                  <a:latin typeface="+mn-lt"/>
                  <a:ea typeface="+mn-ea"/>
                  <a:cs typeface="+mn-ea"/>
                  <a:sym typeface="+mn-lt"/>
                </a:rPr>
                <a:t>风</a:t>
              </a:r>
              <a:endParaRPr kumimoji="1" lang="en-US" altLang="zh-CN" sz="2400">
                <a:solidFill>
                  <a:prstClr val="white"/>
                </a:solidFill>
                <a:latin typeface="+mn-lt"/>
                <a:ea typeface="+mn-ea"/>
                <a:cs typeface="+mn-ea"/>
                <a:sym typeface="+mn-lt"/>
              </a:endParaRPr>
            </a:p>
            <a:p>
              <a:pPr algn="ctr" defTabSz="1219200" eaLnBrk="1" hangingPunct="1"/>
              <a:r>
                <a:rPr kumimoji="1" lang="zh-CN" altLang="en-US" sz="2400">
                  <a:solidFill>
                    <a:prstClr val="white"/>
                  </a:solidFill>
                  <a:latin typeface="+mn-lt"/>
                  <a:ea typeface="+mn-ea"/>
                  <a:cs typeface="+mn-ea"/>
                  <a:sym typeface="+mn-lt"/>
                </a:rPr>
                <a:t>险</a:t>
              </a:r>
              <a:endParaRPr kumimoji="1" lang="en-US" altLang="zh-CN" sz="2400">
                <a:solidFill>
                  <a:prstClr val="white"/>
                </a:solidFill>
                <a:latin typeface="+mn-lt"/>
                <a:ea typeface="+mn-ea"/>
                <a:cs typeface="+mn-ea"/>
                <a:sym typeface="+mn-lt"/>
              </a:endParaRPr>
            </a:p>
            <a:p>
              <a:pPr algn="ctr" defTabSz="1219200" eaLnBrk="1" hangingPunct="1"/>
              <a:r>
                <a:rPr kumimoji="1" lang="zh-CN" altLang="en-US" sz="2400">
                  <a:solidFill>
                    <a:prstClr val="white"/>
                  </a:solidFill>
                  <a:latin typeface="+mn-lt"/>
                  <a:ea typeface="+mn-ea"/>
                  <a:cs typeface="+mn-ea"/>
                  <a:sym typeface="+mn-lt"/>
                </a:rPr>
                <a:t>分</a:t>
              </a:r>
              <a:endParaRPr kumimoji="1" lang="en-US" altLang="zh-CN" sz="2400">
                <a:solidFill>
                  <a:prstClr val="white"/>
                </a:solidFill>
                <a:latin typeface="+mn-lt"/>
                <a:ea typeface="+mn-ea"/>
                <a:cs typeface="+mn-ea"/>
                <a:sym typeface="+mn-lt"/>
              </a:endParaRPr>
            </a:p>
            <a:p>
              <a:pPr algn="ctr" defTabSz="1219200" eaLnBrk="1" hangingPunct="1"/>
              <a:r>
                <a:rPr kumimoji="1" lang="zh-CN" altLang="en-US" sz="2400">
                  <a:solidFill>
                    <a:prstClr val="white"/>
                  </a:solidFill>
                  <a:latin typeface="+mn-lt"/>
                  <a:ea typeface="+mn-ea"/>
                  <a:cs typeface="+mn-ea"/>
                  <a:sym typeface="+mn-lt"/>
                </a:rPr>
                <a:t>级</a:t>
              </a:r>
              <a:endParaRPr kumimoji="1" lang="en-US" altLang="zh-CN" sz="2400">
                <a:solidFill>
                  <a:prstClr val="white"/>
                </a:solidFill>
                <a:latin typeface="+mn-lt"/>
                <a:ea typeface="+mn-ea"/>
                <a:cs typeface="+mn-ea"/>
                <a:sym typeface="+mn-lt"/>
              </a:endParaRPr>
            </a:p>
            <a:p>
              <a:pPr algn="ctr" defTabSz="1219200" eaLnBrk="1" hangingPunct="1"/>
              <a:r>
                <a:rPr kumimoji="1" lang="zh-CN" altLang="en-US" sz="2400">
                  <a:solidFill>
                    <a:prstClr val="white"/>
                  </a:solidFill>
                  <a:latin typeface="+mn-lt"/>
                  <a:ea typeface="+mn-ea"/>
                  <a:cs typeface="+mn-ea"/>
                  <a:sym typeface="+mn-lt"/>
                </a:rPr>
                <a:t>管</a:t>
              </a:r>
              <a:endParaRPr kumimoji="1" lang="en-US" altLang="zh-CN" sz="2400">
                <a:solidFill>
                  <a:prstClr val="white"/>
                </a:solidFill>
                <a:latin typeface="+mn-lt"/>
                <a:ea typeface="+mn-ea"/>
                <a:cs typeface="+mn-ea"/>
                <a:sym typeface="+mn-lt"/>
              </a:endParaRPr>
            </a:p>
            <a:p>
              <a:pPr algn="ctr" defTabSz="1219200" eaLnBrk="1" hangingPunct="1"/>
              <a:r>
                <a:rPr kumimoji="1" lang="zh-CN" altLang="en-US" sz="2400">
                  <a:solidFill>
                    <a:prstClr val="white"/>
                  </a:solidFill>
                  <a:latin typeface="+mn-lt"/>
                  <a:ea typeface="+mn-ea"/>
                  <a:cs typeface="+mn-ea"/>
                  <a:sym typeface="+mn-lt"/>
                </a:rPr>
                <a:t>控</a:t>
              </a:r>
            </a:p>
          </p:txBody>
        </p:sp>
        <p:sp>
          <p:nvSpPr>
            <p:cNvPr id="25" name="Line 28"/>
            <p:cNvSpPr>
              <a:spLocks noChangeShapeType="1"/>
            </p:cNvSpPr>
            <p:nvPr/>
          </p:nvSpPr>
          <p:spPr bwMode="auto">
            <a:xfrm flipH="1">
              <a:off x="10373" y="6555"/>
              <a:ext cx="1531" cy="0"/>
            </a:xfrm>
            <a:prstGeom prst="line">
              <a:avLst/>
            </a:prstGeom>
            <a:noFill/>
            <a:ln w="9525">
              <a:solidFill>
                <a:schemeClr val="bg1">
                  <a:lumMod val="50000"/>
                </a:schemeClr>
              </a:solidFill>
              <a:prstDash val="sysDash"/>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26" name="Line 29"/>
            <p:cNvSpPr>
              <a:spLocks noChangeShapeType="1"/>
            </p:cNvSpPr>
            <p:nvPr/>
          </p:nvSpPr>
          <p:spPr bwMode="auto">
            <a:xfrm>
              <a:off x="8335" y="1327"/>
              <a:ext cx="0" cy="386"/>
            </a:xfrm>
            <a:prstGeom prst="line">
              <a:avLst/>
            </a:prstGeom>
            <a:noFill/>
            <a:ln w="9525">
              <a:solidFill>
                <a:schemeClr val="bg1">
                  <a:lumMod val="50000"/>
                </a:schemeClr>
              </a:solidFill>
              <a:prstDash val="sysDash"/>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27" name="Line 30"/>
            <p:cNvSpPr>
              <a:spLocks noChangeShapeType="1"/>
            </p:cNvSpPr>
            <p:nvPr/>
          </p:nvSpPr>
          <p:spPr bwMode="auto">
            <a:xfrm>
              <a:off x="8335" y="2198"/>
              <a:ext cx="0" cy="194"/>
            </a:xfrm>
            <a:prstGeom prst="line">
              <a:avLst/>
            </a:prstGeom>
            <a:noFill/>
            <a:ln w="9525">
              <a:solidFill>
                <a:schemeClr val="bg1">
                  <a:lumMod val="50000"/>
                </a:schemeClr>
              </a:solidFill>
              <a:prstDash val="sysDash"/>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28" name="Line 31"/>
            <p:cNvSpPr>
              <a:spLocks noChangeShapeType="1"/>
            </p:cNvSpPr>
            <p:nvPr/>
          </p:nvSpPr>
          <p:spPr bwMode="auto">
            <a:xfrm>
              <a:off x="8335" y="2874"/>
              <a:ext cx="0" cy="194"/>
            </a:xfrm>
            <a:prstGeom prst="line">
              <a:avLst/>
            </a:prstGeom>
            <a:noFill/>
            <a:ln w="9525">
              <a:solidFill>
                <a:schemeClr val="bg1">
                  <a:lumMod val="50000"/>
                </a:schemeClr>
              </a:solidFill>
              <a:prstDash val="sysDash"/>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29" name="Line 32"/>
            <p:cNvSpPr>
              <a:spLocks noChangeShapeType="1"/>
            </p:cNvSpPr>
            <p:nvPr/>
          </p:nvSpPr>
          <p:spPr bwMode="auto">
            <a:xfrm>
              <a:off x="8335" y="3553"/>
              <a:ext cx="0" cy="290"/>
            </a:xfrm>
            <a:prstGeom prst="line">
              <a:avLst/>
            </a:prstGeom>
            <a:noFill/>
            <a:ln w="9525">
              <a:solidFill>
                <a:schemeClr val="bg1">
                  <a:lumMod val="50000"/>
                </a:schemeClr>
              </a:solidFill>
              <a:prstDash val="sysDash"/>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30" name="Line 35"/>
            <p:cNvSpPr>
              <a:spLocks noChangeShapeType="1"/>
            </p:cNvSpPr>
            <p:nvPr/>
          </p:nvSpPr>
          <p:spPr bwMode="auto">
            <a:xfrm>
              <a:off x="8335" y="5489"/>
              <a:ext cx="0" cy="871"/>
            </a:xfrm>
            <a:prstGeom prst="line">
              <a:avLst/>
            </a:prstGeom>
            <a:noFill/>
            <a:ln w="9525">
              <a:solidFill>
                <a:schemeClr val="bg1">
                  <a:lumMod val="50000"/>
                </a:schemeClr>
              </a:solidFill>
              <a:prstDash val="sysDash"/>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31" name="Line 36"/>
            <p:cNvSpPr>
              <a:spLocks noChangeShapeType="1"/>
            </p:cNvSpPr>
            <p:nvPr/>
          </p:nvSpPr>
          <p:spPr bwMode="auto">
            <a:xfrm>
              <a:off x="8335" y="6845"/>
              <a:ext cx="0" cy="388"/>
            </a:xfrm>
            <a:prstGeom prst="line">
              <a:avLst/>
            </a:prstGeom>
            <a:noFill/>
            <a:ln w="9525">
              <a:solidFill>
                <a:schemeClr val="bg1">
                  <a:lumMod val="50000"/>
                </a:schemeClr>
              </a:solidFill>
              <a:prstDash val="sysDash"/>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32" name="Rectangle 37"/>
            <p:cNvSpPr>
              <a:spLocks noChangeArrowheads="1"/>
            </p:cNvSpPr>
            <p:nvPr/>
          </p:nvSpPr>
          <p:spPr bwMode="auto">
            <a:xfrm>
              <a:off x="1190" y="2004"/>
              <a:ext cx="2348" cy="581"/>
            </a:xfrm>
            <a:prstGeom prst="rect">
              <a:avLst/>
            </a:prstGeom>
            <a:solidFill>
              <a:schemeClr val="tx1">
                <a:lumMod val="75000"/>
                <a:lumOff val="25000"/>
              </a:schemeClr>
            </a:solidFill>
            <a:ln w="9525">
              <a:noFill/>
              <a:miter lim="800000"/>
            </a:ln>
            <a:effectLst/>
          </p:spPr>
          <p:txBody>
            <a:bodyPr wrap="none" anchor="ctr"/>
            <a:lstStyle/>
            <a:p>
              <a:pPr algn="ctr" defTabSz="1219200">
                <a:defRPr/>
              </a:pPr>
              <a:r>
                <a:rPr kumimoji="1" lang="zh-CN" altLang="en-US" sz="1865" b="1" dirty="0">
                  <a:solidFill>
                    <a:prstClr val="white"/>
                  </a:solidFill>
                  <a:cs typeface="+mn-ea"/>
                  <a:sym typeface="+mn-lt"/>
                </a:rPr>
                <a:t>风险辨识</a:t>
              </a:r>
            </a:p>
          </p:txBody>
        </p:sp>
        <p:sp>
          <p:nvSpPr>
            <p:cNvPr id="33" name="Rectangle 38"/>
            <p:cNvSpPr>
              <a:spLocks noChangeArrowheads="1"/>
            </p:cNvSpPr>
            <p:nvPr/>
          </p:nvSpPr>
          <p:spPr bwMode="auto">
            <a:xfrm>
              <a:off x="1190" y="4134"/>
              <a:ext cx="2383" cy="581"/>
            </a:xfrm>
            <a:prstGeom prst="rect">
              <a:avLst/>
            </a:prstGeom>
            <a:solidFill>
              <a:schemeClr val="tx1">
                <a:lumMod val="75000"/>
                <a:lumOff val="25000"/>
              </a:schemeClr>
            </a:solidFill>
            <a:ln w="9525">
              <a:noFill/>
              <a:miter lim="800000"/>
            </a:ln>
            <a:effectLst/>
          </p:spPr>
          <p:txBody>
            <a:bodyPr wrap="none" anchor="ctr"/>
            <a:lstStyle/>
            <a:p>
              <a:pPr algn="ctr" defTabSz="1219200">
                <a:defRPr/>
              </a:pPr>
              <a:r>
                <a:rPr kumimoji="1" lang="zh-CN" altLang="en-US" sz="1865" b="1" dirty="0">
                  <a:solidFill>
                    <a:prstClr val="white"/>
                  </a:solidFill>
                  <a:cs typeface="+mn-ea"/>
                  <a:sym typeface="+mn-lt"/>
                </a:rPr>
                <a:t>风险评估</a:t>
              </a:r>
            </a:p>
          </p:txBody>
        </p:sp>
        <p:sp>
          <p:nvSpPr>
            <p:cNvPr id="34" name="Rectangle 39"/>
            <p:cNvSpPr>
              <a:spLocks noChangeArrowheads="1"/>
            </p:cNvSpPr>
            <p:nvPr/>
          </p:nvSpPr>
          <p:spPr bwMode="auto">
            <a:xfrm>
              <a:off x="1190" y="6845"/>
              <a:ext cx="2495" cy="581"/>
            </a:xfrm>
            <a:prstGeom prst="rect">
              <a:avLst/>
            </a:prstGeom>
            <a:solidFill>
              <a:schemeClr val="tx1">
                <a:lumMod val="75000"/>
                <a:lumOff val="25000"/>
              </a:schemeClr>
            </a:solidFill>
            <a:ln w="9525">
              <a:noFill/>
              <a:miter lim="800000"/>
            </a:ln>
            <a:effectLst/>
          </p:spPr>
          <p:txBody>
            <a:bodyPr wrap="none" anchor="ctr"/>
            <a:lstStyle/>
            <a:p>
              <a:pPr algn="ctr" defTabSz="1219200">
                <a:defRPr/>
              </a:pPr>
              <a:r>
                <a:rPr kumimoji="1" lang="zh-CN" altLang="en-US" sz="1865" b="1" dirty="0">
                  <a:solidFill>
                    <a:prstClr val="white"/>
                  </a:solidFill>
                  <a:cs typeface="+mn-ea"/>
                  <a:sym typeface="+mn-lt"/>
                </a:rPr>
                <a:t>风险控制</a:t>
              </a:r>
            </a:p>
          </p:txBody>
        </p:sp>
        <p:sp>
          <p:nvSpPr>
            <p:cNvPr id="38" name="Line 43"/>
            <p:cNvSpPr>
              <a:spLocks noChangeShapeType="1"/>
            </p:cNvSpPr>
            <p:nvPr/>
          </p:nvSpPr>
          <p:spPr bwMode="auto">
            <a:xfrm>
              <a:off x="2325" y="2794"/>
              <a:ext cx="0" cy="1134"/>
            </a:xfrm>
            <a:prstGeom prst="line">
              <a:avLst/>
            </a:prstGeom>
            <a:noFill/>
            <a:ln w="9525">
              <a:solidFill>
                <a:schemeClr val="bg1">
                  <a:lumMod val="50000"/>
                </a:schemeClr>
              </a:solidFill>
              <a:prstDash val="sysDash"/>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39" name="Line 44"/>
            <p:cNvSpPr>
              <a:spLocks noChangeShapeType="1"/>
            </p:cNvSpPr>
            <p:nvPr/>
          </p:nvSpPr>
          <p:spPr bwMode="auto">
            <a:xfrm>
              <a:off x="2325" y="5329"/>
              <a:ext cx="0" cy="1134"/>
            </a:xfrm>
            <a:prstGeom prst="line">
              <a:avLst/>
            </a:prstGeom>
            <a:noFill/>
            <a:ln w="9525">
              <a:solidFill>
                <a:schemeClr val="bg1">
                  <a:lumMod val="50000"/>
                </a:schemeClr>
              </a:solidFill>
              <a:prstDash val="sysDash"/>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40" name="Line 45"/>
            <p:cNvSpPr>
              <a:spLocks noChangeShapeType="1"/>
            </p:cNvSpPr>
            <p:nvPr/>
          </p:nvSpPr>
          <p:spPr bwMode="auto">
            <a:xfrm>
              <a:off x="11615" y="7524"/>
              <a:ext cx="454" cy="0"/>
            </a:xfrm>
            <a:prstGeom prst="line">
              <a:avLst/>
            </a:prstGeom>
            <a:noFill/>
            <a:ln w="9525">
              <a:solidFill>
                <a:schemeClr val="bg1">
                  <a:lumMod val="50000"/>
                </a:schemeClr>
              </a:solidFill>
              <a:prstDash val="sysDash"/>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grpSp>
          <p:nvGrpSpPr>
            <p:cNvPr id="46" name="组合 45"/>
            <p:cNvGrpSpPr/>
            <p:nvPr/>
          </p:nvGrpSpPr>
          <p:grpSpPr>
            <a:xfrm>
              <a:off x="3678" y="2004"/>
              <a:ext cx="2655" cy="5520"/>
              <a:chOff x="3573" y="2004"/>
              <a:chExt cx="3060" cy="5520"/>
            </a:xfrm>
          </p:grpSpPr>
          <p:sp>
            <p:nvSpPr>
              <p:cNvPr id="12" name="Line 13"/>
              <p:cNvSpPr>
                <a:spLocks noChangeShapeType="1"/>
              </p:cNvSpPr>
              <p:nvPr/>
            </p:nvSpPr>
            <p:spPr bwMode="auto">
              <a:xfrm>
                <a:off x="5045" y="2004"/>
                <a:ext cx="1588" cy="0"/>
              </a:xfrm>
              <a:prstGeom prst="line">
                <a:avLst/>
              </a:prstGeom>
              <a:noFill/>
              <a:ln w="9525">
                <a:solidFill>
                  <a:schemeClr val="bg1">
                    <a:lumMod val="50000"/>
                  </a:schemeClr>
                </a:solidFill>
                <a:prstDash val="sysDash"/>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13" name="Line 14"/>
              <p:cNvSpPr>
                <a:spLocks noChangeShapeType="1"/>
              </p:cNvSpPr>
              <p:nvPr/>
            </p:nvSpPr>
            <p:spPr bwMode="auto">
              <a:xfrm>
                <a:off x="5045" y="2682"/>
                <a:ext cx="1588" cy="0"/>
              </a:xfrm>
              <a:prstGeom prst="line">
                <a:avLst/>
              </a:prstGeom>
              <a:noFill/>
              <a:ln w="9525">
                <a:solidFill>
                  <a:schemeClr val="bg1">
                    <a:lumMod val="50000"/>
                  </a:schemeClr>
                </a:solidFill>
                <a:prstDash val="sysDash"/>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14" name="Line 15"/>
              <p:cNvSpPr>
                <a:spLocks noChangeShapeType="1"/>
              </p:cNvSpPr>
              <p:nvPr/>
            </p:nvSpPr>
            <p:spPr bwMode="auto">
              <a:xfrm>
                <a:off x="5045" y="2004"/>
                <a:ext cx="0" cy="679"/>
              </a:xfrm>
              <a:prstGeom prst="line">
                <a:avLst/>
              </a:prstGeom>
              <a:noFill/>
              <a:ln w="9525">
                <a:solidFill>
                  <a:schemeClr val="bg1">
                    <a:lumMod val="50000"/>
                  </a:schemeClr>
                </a:solidFill>
                <a:prstDash val="sysDash"/>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15" name="Line 16"/>
              <p:cNvSpPr>
                <a:spLocks noChangeShapeType="1"/>
              </p:cNvSpPr>
              <p:nvPr/>
            </p:nvSpPr>
            <p:spPr bwMode="auto">
              <a:xfrm>
                <a:off x="5045" y="3359"/>
                <a:ext cx="1588" cy="0"/>
              </a:xfrm>
              <a:prstGeom prst="line">
                <a:avLst/>
              </a:prstGeom>
              <a:noFill/>
              <a:ln w="9525">
                <a:solidFill>
                  <a:schemeClr val="bg1">
                    <a:lumMod val="50000"/>
                  </a:schemeClr>
                </a:solidFill>
                <a:prstDash val="sysDash"/>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16" name="Line 17"/>
              <p:cNvSpPr>
                <a:spLocks noChangeShapeType="1"/>
              </p:cNvSpPr>
              <p:nvPr/>
            </p:nvSpPr>
            <p:spPr bwMode="auto">
              <a:xfrm>
                <a:off x="5045" y="3359"/>
                <a:ext cx="0" cy="1744"/>
              </a:xfrm>
              <a:prstGeom prst="line">
                <a:avLst/>
              </a:prstGeom>
              <a:noFill/>
              <a:ln w="9525">
                <a:solidFill>
                  <a:schemeClr val="bg1">
                    <a:lumMod val="50000"/>
                  </a:schemeClr>
                </a:solidFill>
                <a:prstDash val="sysDash"/>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17" name="Line 18"/>
              <p:cNvSpPr>
                <a:spLocks noChangeShapeType="1"/>
              </p:cNvSpPr>
              <p:nvPr/>
            </p:nvSpPr>
            <p:spPr bwMode="auto">
              <a:xfrm>
                <a:off x="5045" y="5103"/>
                <a:ext cx="1588" cy="0"/>
              </a:xfrm>
              <a:prstGeom prst="line">
                <a:avLst/>
              </a:prstGeom>
              <a:noFill/>
              <a:ln w="9525">
                <a:solidFill>
                  <a:schemeClr val="bg1">
                    <a:lumMod val="50000"/>
                  </a:schemeClr>
                </a:solidFill>
                <a:prstDash val="sysDash"/>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18" name="Line 19"/>
              <p:cNvSpPr>
                <a:spLocks noChangeShapeType="1"/>
              </p:cNvSpPr>
              <p:nvPr/>
            </p:nvSpPr>
            <p:spPr bwMode="auto">
              <a:xfrm>
                <a:off x="5045" y="4134"/>
                <a:ext cx="1588" cy="0"/>
              </a:xfrm>
              <a:prstGeom prst="line">
                <a:avLst/>
              </a:prstGeom>
              <a:noFill/>
              <a:ln w="9525">
                <a:solidFill>
                  <a:schemeClr val="bg1">
                    <a:lumMod val="50000"/>
                  </a:schemeClr>
                </a:solidFill>
                <a:prstDash val="sysDash"/>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19" name="Line 21"/>
              <p:cNvSpPr>
                <a:spLocks noChangeShapeType="1"/>
              </p:cNvSpPr>
              <p:nvPr/>
            </p:nvSpPr>
            <p:spPr bwMode="auto">
              <a:xfrm>
                <a:off x="5045" y="6651"/>
                <a:ext cx="1588" cy="0"/>
              </a:xfrm>
              <a:prstGeom prst="line">
                <a:avLst/>
              </a:prstGeom>
              <a:noFill/>
              <a:ln w="9525">
                <a:solidFill>
                  <a:schemeClr val="bg1">
                    <a:lumMod val="50000"/>
                  </a:schemeClr>
                </a:solidFill>
                <a:prstDash val="sysDash"/>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20" name="Line 22"/>
              <p:cNvSpPr>
                <a:spLocks noChangeShapeType="1"/>
              </p:cNvSpPr>
              <p:nvPr/>
            </p:nvSpPr>
            <p:spPr bwMode="auto">
              <a:xfrm>
                <a:off x="5045" y="6651"/>
                <a:ext cx="0" cy="873"/>
              </a:xfrm>
              <a:prstGeom prst="line">
                <a:avLst/>
              </a:prstGeom>
              <a:noFill/>
              <a:ln w="9525">
                <a:solidFill>
                  <a:schemeClr val="bg1">
                    <a:lumMod val="50000"/>
                  </a:schemeClr>
                </a:solidFill>
                <a:prstDash val="sysDash"/>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35" name="Line 40"/>
              <p:cNvSpPr>
                <a:spLocks noChangeShapeType="1"/>
              </p:cNvSpPr>
              <p:nvPr/>
            </p:nvSpPr>
            <p:spPr bwMode="auto">
              <a:xfrm>
                <a:off x="3573" y="2294"/>
                <a:ext cx="1472" cy="0"/>
              </a:xfrm>
              <a:prstGeom prst="line">
                <a:avLst/>
              </a:prstGeom>
              <a:noFill/>
              <a:ln w="9525">
                <a:solidFill>
                  <a:schemeClr val="bg1">
                    <a:lumMod val="50000"/>
                  </a:schemeClr>
                </a:solidFill>
                <a:prstDash val="sysDash"/>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36" name="Line 41"/>
              <p:cNvSpPr>
                <a:spLocks noChangeShapeType="1"/>
              </p:cNvSpPr>
              <p:nvPr/>
            </p:nvSpPr>
            <p:spPr bwMode="auto">
              <a:xfrm>
                <a:off x="3573" y="4424"/>
                <a:ext cx="1472" cy="0"/>
              </a:xfrm>
              <a:prstGeom prst="line">
                <a:avLst/>
              </a:prstGeom>
              <a:noFill/>
              <a:ln w="9525">
                <a:solidFill>
                  <a:schemeClr val="bg1">
                    <a:lumMod val="50000"/>
                  </a:schemeClr>
                </a:solidFill>
                <a:prstDash val="sysDash"/>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37" name="Line 42"/>
              <p:cNvSpPr>
                <a:spLocks noChangeShapeType="1"/>
              </p:cNvSpPr>
              <p:nvPr/>
            </p:nvSpPr>
            <p:spPr bwMode="auto">
              <a:xfrm>
                <a:off x="3685" y="7135"/>
                <a:ext cx="1360" cy="0"/>
              </a:xfrm>
              <a:prstGeom prst="line">
                <a:avLst/>
              </a:prstGeom>
              <a:noFill/>
              <a:ln w="9525">
                <a:solidFill>
                  <a:schemeClr val="bg1">
                    <a:lumMod val="50000"/>
                  </a:schemeClr>
                </a:solidFill>
                <a:prstDash val="sysDash"/>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41" name="Line 46"/>
              <p:cNvSpPr>
                <a:spLocks noChangeShapeType="1"/>
              </p:cNvSpPr>
              <p:nvPr/>
            </p:nvSpPr>
            <p:spPr bwMode="auto">
              <a:xfrm>
                <a:off x="5045" y="7524"/>
                <a:ext cx="915" cy="0"/>
              </a:xfrm>
              <a:prstGeom prst="line">
                <a:avLst/>
              </a:prstGeom>
              <a:noFill/>
              <a:ln w="9525">
                <a:solidFill>
                  <a:schemeClr val="bg1">
                    <a:lumMod val="50000"/>
                  </a:schemeClr>
                </a:solidFill>
                <a:prstDash val="sysDash"/>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grpSp>
        <p:grpSp>
          <p:nvGrpSpPr>
            <p:cNvPr id="47" name="组合 46"/>
            <p:cNvGrpSpPr/>
            <p:nvPr/>
          </p:nvGrpSpPr>
          <p:grpSpPr>
            <a:xfrm>
              <a:off x="10584" y="2004"/>
              <a:ext cx="1335" cy="3099"/>
              <a:chOff x="10375" y="2004"/>
              <a:chExt cx="1814" cy="3099"/>
            </a:xfrm>
          </p:grpSpPr>
          <p:sp>
            <p:nvSpPr>
              <p:cNvPr id="22" name="Line 24"/>
              <p:cNvSpPr>
                <a:spLocks noChangeShapeType="1"/>
              </p:cNvSpPr>
              <p:nvPr/>
            </p:nvSpPr>
            <p:spPr bwMode="auto">
              <a:xfrm flipH="1">
                <a:off x="10375" y="2004"/>
                <a:ext cx="1815" cy="0"/>
              </a:xfrm>
              <a:prstGeom prst="line">
                <a:avLst/>
              </a:prstGeom>
              <a:noFill/>
              <a:ln w="9525">
                <a:solidFill>
                  <a:schemeClr val="bg1">
                    <a:lumMod val="50000"/>
                  </a:schemeClr>
                </a:solidFill>
                <a:prstDash val="sysDash"/>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23" name="Line 25"/>
              <p:cNvSpPr>
                <a:spLocks noChangeShapeType="1"/>
              </p:cNvSpPr>
              <p:nvPr/>
            </p:nvSpPr>
            <p:spPr bwMode="auto">
              <a:xfrm flipH="1" flipV="1">
                <a:off x="10375" y="4134"/>
                <a:ext cx="1815" cy="0"/>
              </a:xfrm>
              <a:prstGeom prst="line">
                <a:avLst/>
              </a:prstGeom>
              <a:noFill/>
              <a:ln w="9525">
                <a:solidFill>
                  <a:schemeClr val="bg1">
                    <a:lumMod val="50000"/>
                  </a:schemeClr>
                </a:solidFill>
                <a:prstDash val="sysDash"/>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24" name="Line 27"/>
              <p:cNvSpPr>
                <a:spLocks noChangeShapeType="1"/>
              </p:cNvSpPr>
              <p:nvPr/>
            </p:nvSpPr>
            <p:spPr bwMode="auto">
              <a:xfrm flipH="1">
                <a:off x="10375" y="5103"/>
                <a:ext cx="1815" cy="0"/>
              </a:xfrm>
              <a:prstGeom prst="line">
                <a:avLst/>
              </a:prstGeom>
              <a:noFill/>
              <a:ln w="9525">
                <a:solidFill>
                  <a:schemeClr val="bg1">
                    <a:lumMod val="50000"/>
                  </a:schemeClr>
                </a:solidFill>
                <a:prstDash val="sysDash"/>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42" name="Line 47"/>
              <p:cNvSpPr>
                <a:spLocks noChangeShapeType="1"/>
              </p:cNvSpPr>
              <p:nvPr/>
            </p:nvSpPr>
            <p:spPr bwMode="auto">
              <a:xfrm flipH="1">
                <a:off x="10375" y="3359"/>
                <a:ext cx="1815" cy="0"/>
              </a:xfrm>
              <a:prstGeom prst="line">
                <a:avLst/>
              </a:prstGeom>
              <a:noFill/>
              <a:ln w="9525">
                <a:solidFill>
                  <a:schemeClr val="bg1">
                    <a:lumMod val="50000"/>
                  </a:schemeClr>
                </a:solidFill>
                <a:prstDash val="sysDash"/>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sp>
            <p:nvSpPr>
              <p:cNvPr id="43" name="Line 48"/>
              <p:cNvSpPr>
                <a:spLocks noChangeShapeType="1"/>
              </p:cNvSpPr>
              <p:nvPr/>
            </p:nvSpPr>
            <p:spPr bwMode="auto">
              <a:xfrm flipH="1">
                <a:off x="10375" y="2584"/>
                <a:ext cx="1815" cy="0"/>
              </a:xfrm>
              <a:prstGeom prst="line">
                <a:avLst/>
              </a:prstGeom>
              <a:noFill/>
              <a:ln w="9525">
                <a:solidFill>
                  <a:schemeClr val="bg1">
                    <a:lumMod val="50000"/>
                  </a:schemeClr>
                </a:solidFill>
                <a:prstDash val="sysDash"/>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grpSp>
        <p:sp>
          <p:nvSpPr>
            <p:cNvPr id="44" name="Line 49"/>
            <p:cNvSpPr>
              <a:spLocks noChangeShapeType="1"/>
            </p:cNvSpPr>
            <p:nvPr/>
          </p:nvSpPr>
          <p:spPr bwMode="auto">
            <a:xfrm>
              <a:off x="8335" y="4424"/>
              <a:ext cx="0" cy="386"/>
            </a:xfrm>
            <a:prstGeom prst="line">
              <a:avLst/>
            </a:prstGeom>
            <a:noFill/>
            <a:ln w="9525">
              <a:solidFill>
                <a:schemeClr val="bg1">
                  <a:lumMod val="50000"/>
                </a:schemeClr>
              </a:solidFill>
              <a:prstDash val="sysDash"/>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219200"/>
              <a:endParaRPr lang="zh-CN" altLang="en-US" sz="2400">
                <a:solidFill>
                  <a:prstClr val="black"/>
                </a:solidFill>
                <a:cs typeface="+mn-ea"/>
                <a:sym typeface="+mn-lt"/>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6" y="310309"/>
            <a:ext cx="3469219"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1、风险分级管控机制</a:t>
            </a:r>
          </a:p>
        </p:txBody>
      </p:sp>
      <p:sp>
        <p:nvSpPr>
          <p:cNvPr id="2" name="文本框 1"/>
          <p:cNvSpPr txBox="1"/>
          <p:nvPr/>
        </p:nvSpPr>
        <p:spPr>
          <a:xfrm>
            <a:off x="668868" y="1043094"/>
            <a:ext cx="11144673" cy="1385379"/>
          </a:xfrm>
          <a:prstGeom prst="rect">
            <a:avLst/>
          </a:prstGeom>
          <a:noFill/>
        </p:spPr>
        <p:txBody>
          <a:bodyPr wrap="square" rtlCol="0" anchor="t">
            <a:spAutoFit/>
          </a:bodyPr>
          <a:lstStyle/>
          <a:p>
            <a:pPr defTabSz="1219200">
              <a:lnSpc>
                <a:spcPct val="150000"/>
              </a:lnSpc>
            </a:pPr>
            <a:r>
              <a:rPr lang="zh-CN" altLang="en-US" sz="1865">
                <a:solidFill>
                  <a:prstClr val="black">
                    <a:lumMod val="75000"/>
                    <a:lumOff val="25000"/>
                  </a:prstClr>
                </a:solidFill>
                <a:cs typeface="+mn-ea"/>
                <a:sym typeface="+mn-lt"/>
              </a:rPr>
              <a:t>企业应制定实施具有实用性、针对性和可操作性的风险分级管控程序（技术路线），抓好风险分级的过程管理，按照程序组织实施，才能确保识别出的危险源（风险点）、风险大小的判定以及风险控制的策划的真实性和科学性</a:t>
            </a:r>
          </a:p>
        </p:txBody>
      </p:sp>
      <p:grpSp>
        <p:nvGrpSpPr>
          <p:cNvPr id="4" name="组合 3"/>
          <p:cNvGrpSpPr/>
          <p:nvPr/>
        </p:nvGrpSpPr>
        <p:grpSpPr>
          <a:xfrm>
            <a:off x="610447" y="2694094"/>
            <a:ext cx="11164147" cy="3533987"/>
            <a:chOff x="796" y="3227"/>
            <a:chExt cx="13186" cy="4174"/>
          </a:xfrm>
        </p:grpSpPr>
        <p:sp>
          <p:nvSpPr>
            <p:cNvPr id="7" name="下箭头 6"/>
            <p:cNvSpPr/>
            <p:nvPr/>
          </p:nvSpPr>
          <p:spPr>
            <a:xfrm rot="10800000">
              <a:off x="1518" y="5245"/>
              <a:ext cx="310" cy="1921"/>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sp>
          <p:nvSpPr>
            <p:cNvPr id="8" name="矩形 7"/>
            <p:cNvSpPr/>
            <p:nvPr/>
          </p:nvSpPr>
          <p:spPr>
            <a:xfrm>
              <a:off x="12723" y="5254"/>
              <a:ext cx="113" cy="191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sp>
          <p:nvSpPr>
            <p:cNvPr id="9" name="五边形 8"/>
            <p:cNvSpPr/>
            <p:nvPr/>
          </p:nvSpPr>
          <p:spPr>
            <a:xfrm>
              <a:off x="855" y="4143"/>
              <a:ext cx="2016" cy="1101"/>
            </a:xfrm>
            <a:prstGeom prst="homePlate">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600" b="1" dirty="0">
                  <a:solidFill>
                    <a:prstClr val="white"/>
                  </a:solidFill>
                  <a:cs typeface="+mn-ea"/>
                  <a:sym typeface="+mn-lt"/>
                </a:rPr>
                <a:t>确定危险源</a:t>
              </a:r>
              <a:endParaRPr lang="en-US" altLang="zh-CN" sz="1600" b="1" dirty="0">
                <a:solidFill>
                  <a:prstClr val="white"/>
                </a:solidFill>
                <a:cs typeface="+mn-ea"/>
                <a:sym typeface="+mn-lt"/>
              </a:endParaRPr>
            </a:p>
            <a:p>
              <a:pPr algn="ctr" defTabSz="1219200"/>
              <a:r>
                <a:rPr lang="zh-CN" altLang="en-US" sz="1600" b="1" dirty="0">
                  <a:solidFill>
                    <a:prstClr val="white"/>
                  </a:solidFill>
                  <a:cs typeface="+mn-ea"/>
                  <a:sym typeface="+mn-lt"/>
                </a:rPr>
                <a:t>识别方法</a:t>
              </a:r>
            </a:p>
          </p:txBody>
        </p:sp>
        <p:sp>
          <p:nvSpPr>
            <p:cNvPr id="10" name="燕尾形 9"/>
            <p:cNvSpPr/>
            <p:nvPr/>
          </p:nvSpPr>
          <p:spPr>
            <a:xfrm>
              <a:off x="2669" y="4143"/>
              <a:ext cx="2073" cy="1101"/>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600" b="1" dirty="0">
                  <a:solidFill>
                    <a:prstClr val="white"/>
                  </a:solidFill>
                  <a:cs typeface="+mn-ea"/>
                  <a:sym typeface="+mn-lt"/>
                </a:rPr>
                <a:t>划定危险源识别范围</a:t>
              </a:r>
            </a:p>
          </p:txBody>
        </p:sp>
        <p:sp>
          <p:nvSpPr>
            <p:cNvPr id="11" name="燕尾形 10"/>
            <p:cNvSpPr/>
            <p:nvPr/>
          </p:nvSpPr>
          <p:spPr>
            <a:xfrm>
              <a:off x="4503" y="4151"/>
              <a:ext cx="2073" cy="1092"/>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600" b="1" dirty="0">
                  <a:solidFill>
                    <a:prstClr val="white"/>
                  </a:solidFill>
                  <a:cs typeface="+mn-ea"/>
                  <a:sym typeface="+mn-lt"/>
                </a:rPr>
                <a:t>实施</a:t>
              </a:r>
              <a:endParaRPr lang="en-US" altLang="zh-CN" sz="1600" b="1" dirty="0">
                <a:solidFill>
                  <a:prstClr val="white"/>
                </a:solidFill>
                <a:cs typeface="+mn-ea"/>
                <a:sym typeface="+mn-lt"/>
              </a:endParaRPr>
            </a:p>
            <a:p>
              <a:pPr algn="ctr" defTabSz="1219200"/>
              <a:r>
                <a:rPr lang="zh-CN" altLang="en-US" sz="1600" b="1" dirty="0">
                  <a:solidFill>
                    <a:prstClr val="white"/>
                  </a:solidFill>
                  <a:cs typeface="+mn-ea"/>
                  <a:sym typeface="+mn-lt"/>
                </a:rPr>
                <a:t>危险源识别</a:t>
              </a:r>
            </a:p>
          </p:txBody>
        </p:sp>
        <p:sp>
          <p:nvSpPr>
            <p:cNvPr id="12" name="燕尾形 11"/>
            <p:cNvSpPr/>
            <p:nvPr/>
          </p:nvSpPr>
          <p:spPr>
            <a:xfrm>
              <a:off x="6375" y="4143"/>
              <a:ext cx="2073" cy="1101"/>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600" b="1" dirty="0">
                  <a:solidFill>
                    <a:prstClr val="white"/>
                  </a:solidFill>
                  <a:cs typeface="+mn-ea"/>
                  <a:sym typeface="+mn-lt"/>
                </a:rPr>
                <a:t>进行</a:t>
              </a:r>
              <a:endParaRPr lang="en-US" altLang="zh-CN" sz="1600" b="1" dirty="0">
                <a:solidFill>
                  <a:prstClr val="white"/>
                </a:solidFill>
                <a:cs typeface="+mn-ea"/>
                <a:sym typeface="+mn-lt"/>
              </a:endParaRPr>
            </a:p>
            <a:p>
              <a:pPr algn="ctr" defTabSz="1219200"/>
              <a:r>
                <a:rPr lang="zh-CN" altLang="en-US" sz="1600" b="1" dirty="0">
                  <a:solidFill>
                    <a:prstClr val="white"/>
                  </a:solidFill>
                  <a:cs typeface="+mn-ea"/>
                  <a:sym typeface="+mn-lt"/>
                </a:rPr>
                <a:t>风险评价</a:t>
              </a:r>
            </a:p>
          </p:txBody>
        </p:sp>
        <p:sp>
          <p:nvSpPr>
            <p:cNvPr id="13" name="燕尾形 12"/>
            <p:cNvSpPr/>
            <p:nvPr/>
          </p:nvSpPr>
          <p:spPr>
            <a:xfrm>
              <a:off x="8242" y="4151"/>
              <a:ext cx="2073" cy="1092"/>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600" b="1" dirty="0">
                  <a:solidFill>
                    <a:prstClr val="white"/>
                  </a:solidFill>
                  <a:cs typeface="+mn-ea"/>
                  <a:sym typeface="+mn-lt"/>
                </a:rPr>
                <a:t>进行</a:t>
              </a:r>
              <a:endParaRPr lang="en-US" altLang="zh-CN" sz="1600" b="1" dirty="0">
                <a:solidFill>
                  <a:prstClr val="white"/>
                </a:solidFill>
                <a:cs typeface="+mn-ea"/>
                <a:sym typeface="+mn-lt"/>
              </a:endParaRPr>
            </a:p>
            <a:p>
              <a:pPr algn="ctr" defTabSz="1219200"/>
              <a:r>
                <a:rPr lang="zh-CN" altLang="en-US" sz="1600" b="1" dirty="0">
                  <a:solidFill>
                    <a:prstClr val="white"/>
                  </a:solidFill>
                  <a:cs typeface="+mn-ea"/>
                  <a:sym typeface="+mn-lt"/>
                </a:rPr>
                <a:t>风险分级</a:t>
              </a:r>
            </a:p>
          </p:txBody>
        </p:sp>
        <p:sp>
          <p:nvSpPr>
            <p:cNvPr id="14" name="燕尾形 13"/>
            <p:cNvSpPr/>
            <p:nvPr/>
          </p:nvSpPr>
          <p:spPr>
            <a:xfrm>
              <a:off x="10097" y="4143"/>
              <a:ext cx="2073" cy="1101"/>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600" b="1" dirty="0">
                  <a:solidFill>
                    <a:prstClr val="white"/>
                  </a:solidFill>
                  <a:cs typeface="+mn-ea"/>
                  <a:sym typeface="+mn-lt"/>
                </a:rPr>
                <a:t>策划风险</a:t>
              </a:r>
              <a:endParaRPr lang="en-US" altLang="zh-CN" sz="1600" b="1" dirty="0">
                <a:solidFill>
                  <a:prstClr val="white"/>
                </a:solidFill>
                <a:cs typeface="+mn-ea"/>
                <a:sym typeface="+mn-lt"/>
              </a:endParaRPr>
            </a:p>
            <a:p>
              <a:pPr algn="ctr" defTabSz="1219200"/>
              <a:r>
                <a:rPr lang="zh-CN" altLang="en-US" sz="1600" b="1" dirty="0">
                  <a:solidFill>
                    <a:prstClr val="white"/>
                  </a:solidFill>
                  <a:cs typeface="+mn-ea"/>
                  <a:sym typeface="+mn-lt"/>
                </a:rPr>
                <a:t>控制措施</a:t>
              </a:r>
            </a:p>
          </p:txBody>
        </p:sp>
        <p:sp>
          <p:nvSpPr>
            <p:cNvPr id="15" name="燕尾形 14"/>
            <p:cNvSpPr/>
            <p:nvPr/>
          </p:nvSpPr>
          <p:spPr>
            <a:xfrm>
              <a:off x="11909" y="4151"/>
              <a:ext cx="2073" cy="1093"/>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600" b="1" dirty="0">
                  <a:solidFill>
                    <a:prstClr val="white"/>
                  </a:solidFill>
                  <a:cs typeface="+mn-ea"/>
                  <a:sym typeface="+mn-lt"/>
                </a:rPr>
                <a:t>实施</a:t>
              </a:r>
              <a:endParaRPr lang="en-US" altLang="zh-CN" sz="1600" b="1" dirty="0">
                <a:solidFill>
                  <a:prstClr val="white"/>
                </a:solidFill>
                <a:cs typeface="+mn-ea"/>
                <a:sym typeface="+mn-lt"/>
              </a:endParaRPr>
            </a:p>
            <a:p>
              <a:pPr algn="ctr" defTabSz="1219200"/>
              <a:r>
                <a:rPr lang="zh-CN" altLang="en-US" sz="1600" b="1" dirty="0">
                  <a:solidFill>
                    <a:prstClr val="white"/>
                  </a:solidFill>
                  <a:cs typeface="+mn-ea"/>
                  <a:sym typeface="+mn-lt"/>
                </a:rPr>
                <a:t>跟踪验证</a:t>
              </a:r>
            </a:p>
          </p:txBody>
        </p:sp>
        <p:sp>
          <p:nvSpPr>
            <p:cNvPr id="16" name="TextBox 15"/>
            <p:cNvSpPr txBox="1"/>
            <p:nvPr/>
          </p:nvSpPr>
          <p:spPr>
            <a:xfrm>
              <a:off x="796" y="5614"/>
              <a:ext cx="1814" cy="642"/>
            </a:xfrm>
            <a:prstGeom prst="rect">
              <a:avLst/>
            </a:prstGeom>
            <a:solidFill>
              <a:schemeClr val="tx1">
                <a:lumMod val="75000"/>
                <a:lumOff val="25000"/>
              </a:schemeClr>
            </a:solidFill>
            <a:ln>
              <a:noFill/>
            </a:ln>
          </p:spPr>
          <p:txBody>
            <a:bodyPr wrap="square" rtlCol="0">
              <a:spAutoFit/>
            </a:bodyPr>
            <a:lstStyle/>
            <a:p>
              <a:pPr algn="just" defTabSz="1219200"/>
              <a:r>
                <a:rPr lang="en-US" altLang="zh-CN" sz="1465" b="1" dirty="0">
                  <a:solidFill>
                    <a:prstClr val="white"/>
                  </a:solidFill>
                  <a:cs typeface="+mn-ea"/>
                  <a:sym typeface="+mn-lt"/>
                </a:rPr>
                <a:t>JHA/SCL/PHA/FIA/HAZOP</a:t>
              </a:r>
              <a:r>
                <a:rPr lang="zh-CN" altLang="en-US" sz="1465" b="1" dirty="0">
                  <a:solidFill>
                    <a:prstClr val="white"/>
                  </a:solidFill>
                  <a:cs typeface="+mn-ea"/>
                  <a:sym typeface="+mn-lt"/>
                </a:rPr>
                <a:t>等</a:t>
              </a:r>
            </a:p>
          </p:txBody>
        </p:sp>
        <p:sp>
          <p:nvSpPr>
            <p:cNvPr id="17" name="TextBox 16"/>
            <p:cNvSpPr txBox="1"/>
            <p:nvPr/>
          </p:nvSpPr>
          <p:spPr>
            <a:xfrm>
              <a:off x="2696" y="5614"/>
              <a:ext cx="1676" cy="642"/>
            </a:xfrm>
            <a:prstGeom prst="rect">
              <a:avLst/>
            </a:prstGeom>
            <a:solidFill>
              <a:schemeClr val="tx1">
                <a:lumMod val="75000"/>
                <a:lumOff val="25000"/>
              </a:schemeClr>
            </a:solidFill>
            <a:ln>
              <a:noFill/>
            </a:ln>
          </p:spPr>
          <p:txBody>
            <a:bodyPr wrap="square" rtlCol="0">
              <a:spAutoFit/>
            </a:bodyPr>
            <a:lstStyle/>
            <a:p>
              <a:pPr algn="just" defTabSz="1219200"/>
              <a:r>
                <a:rPr lang="zh-CN" altLang="en-US" sz="1465" b="1" dirty="0">
                  <a:solidFill>
                    <a:prstClr val="white"/>
                  </a:solidFill>
                  <a:cs typeface="+mn-ea"/>
                  <a:sym typeface="+mn-lt"/>
                </a:rPr>
                <a:t>明确识别范围（区域、场所）</a:t>
              </a:r>
            </a:p>
          </p:txBody>
        </p:sp>
        <p:sp>
          <p:nvSpPr>
            <p:cNvPr id="18" name="TextBox 17"/>
            <p:cNvSpPr txBox="1"/>
            <p:nvPr/>
          </p:nvSpPr>
          <p:spPr>
            <a:xfrm>
              <a:off x="4503" y="5614"/>
              <a:ext cx="1676" cy="642"/>
            </a:xfrm>
            <a:prstGeom prst="rect">
              <a:avLst/>
            </a:prstGeom>
            <a:solidFill>
              <a:schemeClr val="tx1">
                <a:lumMod val="75000"/>
                <a:lumOff val="25000"/>
              </a:schemeClr>
            </a:solidFill>
            <a:ln>
              <a:noFill/>
            </a:ln>
          </p:spPr>
          <p:txBody>
            <a:bodyPr wrap="square" rtlCol="0">
              <a:spAutoFit/>
            </a:bodyPr>
            <a:lstStyle/>
            <a:p>
              <a:pPr algn="just" defTabSz="1219200"/>
              <a:r>
                <a:rPr lang="zh-CN" altLang="en-US" sz="1465" b="1" dirty="0">
                  <a:solidFill>
                    <a:prstClr val="white"/>
                  </a:solidFill>
                  <a:cs typeface="+mn-ea"/>
                  <a:sym typeface="+mn-lt"/>
                </a:rPr>
                <a:t>编制识别信息计算表</a:t>
              </a:r>
            </a:p>
          </p:txBody>
        </p:sp>
        <p:sp>
          <p:nvSpPr>
            <p:cNvPr id="19" name="TextBox 18"/>
            <p:cNvSpPr txBox="1"/>
            <p:nvPr/>
          </p:nvSpPr>
          <p:spPr>
            <a:xfrm>
              <a:off x="6375" y="5614"/>
              <a:ext cx="1676" cy="642"/>
            </a:xfrm>
            <a:prstGeom prst="rect">
              <a:avLst/>
            </a:prstGeom>
            <a:solidFill>
              <a:schemeClr val="tx1">
                <a:lumMod val="75000"/>
                <a:lumOff val="25000"/>
              </a:schemeClr>
            </a:solidFill>
            <a:ln>
              <a:noFill/>
            </a:ln>
          </p:spPr>
          <p:txBody>
            <a:bodyPr wrap="square" rtlCol="0">
              <a:spAutoFit/>
            </a:bodyPr>
            <a:lstStyle/>
            <a:p>
              <a:pPr algn="just" defTabSz="1219200"/>
              <a:r>
                <a:rPr lang="zh-CN" altLang="en-US" sz="1465" b="1" dirty="0">
                  <a:solidFill>
                    <a:prstClr val="white"/>
                  </a:solidFill>
                  <a:cs typeface="+mn-ea"/>
                  <a:sym typeface="+mn-lt"/>
                </a:rPr>
                <a:t>确定风险评价方法</a:t>
              </a:r>
              <a:r>
                <a:rPr lang="en-US" altLang="zh-CN" sz="1465" b="1" dirty="0">
                  <a:solidFill>
                    <a:prstClr val="white"/>
                  </a:solidFill>
                  <a:cs typeface="+mn-ea"/>
                  <a:sym typeface="+mn-lt"/>
                </a:rPr>
                <a:t>LEC/TRA</a:t>
              </a:r>
              <a:r>
                <a:rPr lang="zh-CN" altLang="en-US" sz="1465" b="1" dirty="0">
                  <a:solidFill>
                    <a:prstClr val="white"/>
                  </a:solidFill>
                  <a:cs typeface="+mn-ea"/>
                  <a:sym typeface="+mn-lt"/>
                </a:rPr>
                <a:t>）</a:t>
              </a:r>
            </a:p>
          </p:txBody>
        </p:sp>
        <p:sp>
          <p:nvSpPr>
            <p:cNvPr id="20" name="TextBox 19"/>
            <p:cNvSpPr txBox="1"/>
            <p:nvPr/>
          </p:nvSpPr>
          <p:spPr>
            <a:xfrm>
              <a:off x="8167" y="5614"/>
              <a:ext cx="1928" cy="642"/>
            </a:xfrm>
            <a:prstGeom prst="rect">
              <a:avLst/>
            </a:prstGeom>
            <a:solidFill>
              <a:schemeClr val="tx1">
                <a:lumMod val="75000"/>
                <a:lumOff val="25000"/>
              </a:schemeClr>
            </a:solidFill>
            <a:ln>
              <a:noFill/>
            </a:ln>
          </p:spPr>
          <p:txBody>
            <a:bodyPr wrap="square" rtlCol="0">
              <a:spAutoFit/>
            </a:bodyPr>
            <a:lstStyle/>
            <a:p>
              <a:pPr algn="just" defTabSz="1219200"/>
              <a:r>
                <a:rPr lang="zh-CN" altLang="en-US" sz="1465" b="1" dirty="0">
                  <a:solidFill>
                    <a:prstClr val="white"/>
                  </a:solidFill>
                  <a:cs typeface="+mn-ea"/>
                  <a:sym typeface="+mn-lt"/>
                </a:rPr>
                <a:t>编制风险评价分类统计信息表</a:t>
              </a:r>
            </a:p>
          </p:txBody>
        </p:sp>
        <p:sp>
          <p:nvSpPr>
            <p:cNvPr id="21" name="TextBox 20"/>
            <p:cNvSpPr txBox="1"/>
            <p:nvPr/>
          </p:nvSpPr>
          <p:spPr>
            <a:xfrm>
              <a:off x="10131" y="5603"/>
              <a:ext cx="1676" cy="642"/>
            </a:xfrm>
            <a:prstGeom prst="rect">
              <a:avLst/>
            </a:prstGeom>
            <a:solidFill>
              <a:schemeClr val="tx1">
                <a:lumMod val="75000"/>
                <a:lumOff val="25000"/>
              </a:schemeClr>
            </a:solidFill>
            <a:ln>
              <a:noFill/>
            </a:ln>
          </p:spPr>
          <p:txBody>
            <a:bodyPr wrap="square" rtlCol="0">
              <a:spAutoFit/>
            </a:bodyPr>
            <a:lstStyle/>
            <a:p>
              <a:pPr algn="just" defTabSz="1219200"/>
              <a:r>
                <a:rPr lang="zh-CN" altLang="en-US" sz="1465" b="1" dirty="0">
                  <a:solidFill>
                    <a:prstClr val="white"/>
                  </a:solidFill>
                  <a:cs typeface="+mn-ea"/>
                  <a:sym typeface="+mn-lt"/>
                </a:rPr>
                <a:t>明确风险控制原则及要求</a:t>
              </a:r>
            </a:p>
          </p:txBody>
        </p:sp>
        <p:sp>
          <p:nvSpPr>
            <p:cNvPr id="22" name="TextBox 21"/>
            <p:cNvSpPr txBox="1"/>
            <p:nvPr/>
          </p:nvSpPr>
          <p:spPr>
            <a:xfrm>
              <a:off x="11942" y="5603"/>
              <a:ext cx="1676" cy="642"/>
            </a:xfrm>
            <a:prstGeom prst="rect">
              <a:avLst/>
            </a:prstGeom>
            <a:solidFill>
              <a:schemeClr val="tx1">
                <a:lumMod val="75000"/>
                <a:lumOff val="25000"/>
              </a:schemeClr>
            </a:solidFill>
            <a:ln>
              <a:noFill/>
            </a:ln>
          </p:spPr>
          <p:txBody>
            <a:bodyPr wrap="square" rtlCol="0">
              <a:spAutoFit/>
            </a:bodyPr>
            <a:lstStyle/>
            <a:p>
              <a:pPr algn="just" defTabSz="1219200"/>
              <a:r>
                <a:rPr lang="zh-CN" altLang="en-US" sz="1465" b="1" dirty="0">
                  <a:solidFill>
                    <a:prstClr val="white"/>
                  </a:solidFill>
                  <a:cs typeface="+mn-ea"/>
                  <a:sym typeface="+mn-lt"/>
                </a:rPr>
                <a:t>制定实施计划并跟踪验证</a:t>
              </a:r>
            </a:p>
          </p:txBody>
        </p:sp>
        <p:sp>
          <p:nvSpPr>
            <p:cNvPr id="23" name="矩形 22"/>
            <p:cNvSpPr/>
            <p:nvPr/>
          </p:nvSpPr>
          <p:spPr>
            <a:xfrm>
              <a:off x="1591" y="3587"/>
              <a:ext cx="113" cy="5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sp>
          <p:nvSpPr>
            <p:cNvPr id="24" name="矩形 23"/>
            <p:cNvSpPr/>
            <p:nvPr/>
          </p:nvSpPr>
          <p:spPr>
            <a:xfrm>
              <a:off x="1591" y="3489"/>
              <a:ext cx="11194" cy="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sp>
          <p:nvSpPr>
            <p:cNvPr id="25" name="下箭头 24"/>
            <p:cNvSpPr/>
            <p:nvPr/>
          </p:nvSpPr>
          <p:spPr>
            <a:xfrm>
              <a:off x="12624" y="3489"/>
              <a:ext cx="322" cy="63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sp>
          <p:nvSpPr>
            <p:cNvPr id="26" name="TextBox 25"/>
            <p:cNvSpPr txBox="1"/>
            <p:nvPr/>
          </p:nvSpPr>
          <p:spPr>
            <a:xfrm>
              <a:off x="4011" y="3227"/>
              <a:ext cx="5936" cy="497"/>
            </a:xfrm>
            <a:prstGeom prst="rect">
              <a:avLst/>
            </a:prstGeom>
            <a:solidFill>
              <a:schemeClr val="bg1"/>
            </a:solidFill>
            <a:ln>
              <a:noFill/>
            </a:ln>
          </p:spPr>
          <p:txBody>
            <a:bodyPr wrap="square" rtlCol="0">
              <a:spAutoFit/>
            </a:bodyPr>
            <a:lstStyle/>
            <a:p>
              <a:pPr algn="ctr" defTabSz="1219200"/>
              <a:r>
                <a:rPr lang="zh-CN" altLang="en-US" sz="2135" b="1" dirty="0">
                  <a:solidFill>
                    <a:prstClr val="black">
                      <a:lumMod val="75000"/>
                      <a:lumOff val="25000"/>
                    </a:prstClr>
                  </a:solidFill>
                  <a:cs typeface="+mn-ea"/>
                  <a:sym typeface="+mn-lt"/>
                </a:rPr>
                <a:t>强化过程</a:t>
              </a:r>
            </a:p>
          </p:txBody>
        </p:sp>
        <p:sp>
          <p:nvSpPr>
            <p:cNvPr id="33" name="矩形 32"/>
            <p:cNvSpPr/>
            <p:nvPr/>
          </p:nvSpPr>
          <p:spPr>
            <a:xfrm>
              <a:off x="1579" y="7068"/>
              <a:ext cx="11257" cy="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grpSp>
          <p:nvGrpSpPr>
            <p:cNvPr id="3" name="组合 2"/>
            <p:cNvGrpSpPr/>
            <p:nvPr/>
          </p:nvGrpSpPr>
          <p:grpSpPr>
            <a:xfrm>
              <a:off x="893" y="5326"/>
              <a:ext cx="11697" cy="230"/>
              <a:chOff x="833" y="5229"/>
              <a:chExt cx="11697" cy="402"/>
            </a:xfrm>
          </p:grpSpPr>
          <p:sp>
            <p:nvSpPr>
              <p:cNvPr id="27" name="下箭头 26"/>
              <p:cNvSpPr/>
              <p:nvPr/>
            </p:nvSpPr>
            <p:spPr>
              <a:xfrm>
                <a:off x="833" y="5243"/>
                <a:ext cx="340" cy="360"/>
              </a:xfrm>
              <a:prstGeom prst="downArrow">
                <a:avLst/>
              </a:prstGeom>
              <a:noFill/>
              <a:ln>
                <a:solidFill>
                  <a:schemeClr val="bg1">
                    <a:lumMod val="65000"/>
                  </a:schemeClr>
                </a:solidFill>
              </a:ln>
              <a:extLst>
                <a:ext uri="{909E8E84-426E-40DD-AFC4-6F175D3DCCD1}">
                  <a14:hiddenFill xmlns:a14="http://schemas.microsoft.com/office/drawing/2010/main" xmlns="">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sp>
            <p:nvSpPr>
              <p:cNvPr id="28" name="下箭头 27"/>
              <p:cNvSpPr/>
              <p:nvPr/>
            </p:nvSpPr>
            <p:spPr>
              <a:xfrm>
                <a:off x="2811" y="5229"/>
                <a:ext cx="340" cy="360"/>
              </a:xfrm>
              <a:prstGeom prst="downArrow">
                <a:avLst/>
              </a:prstGeom>
              <a:noFill/>
              <a:ln>
                <a:solidFill>
                  <a:schemeClr val="bg1">
                    <a:lumMod val="65000"/>
                  </a:schemeClr>
                </a:solidFill>
              </a:ln>
              <a:extLst>
                <a:ext uri="{909E8E84-426E-40DD-AFC4-6F175D3DCCD1}">
                  <a14:hiddenFill xmlns:a14="http://schemas.microsoft.com/office/drawing/2010/main" xmlns="">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sp>
            <p:nvSpPr>
              <p:cNvPr id="29" name="下箭头 28"/>
              <p:cNvSpPr/>
              <p:nvPr/>
            </p:nvSpPr>
            <p:spPr>
              <a:xfrm>
                <a:off x="4512" y="5265"/>
                <a:ext cx="340" cy="360"/>
              </a:xfrm>
              <a:prstGeom prst="downArrow">
                <a:avLst/>
              </a:prstGeom>
              <a:noFill/>
              <a:ln>
                <a:solidFill>
                  <a:schemeClr val="bg1">
                    <a:lumMod val="65000"/>
                  </a:schemeClr>
                </a:solidFill>
              </a:ln>
              <a:extLst>
                <a:ext uri="{909E8E84-426E-40DD-AFC4-6F175D3DCCD1}">
                  <a14:hiddenFill xmlns:a14="http://schemas.microsoft.com/office/drawing/2010/main" xmlns="">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sp>
            <p:nvSpPr>
              <p:cNvPr id="30" name="下箭头 29"/>
              <p:cNvSpPr/>
              <p:nvPr/>
            </p:nvSpPr>
            <p:spPr>
              <a:xfrm>
                <a:off x="8218" y="5254"/>
                <a:ext cx="340" cy="360"/>
              </a:xfrm>
              <a:prstGeom prst="downArrow">
                <a:avLst/>
              </a:prstGeom>
              <a:noFill/>
              <a:ln>
                <a:solidFill>
                  <a:schemeClr val="bg1">
                    <a:lumMod val="65000"/>
                  </a:schemeClr>
                </a:solidFill>
              </a:ln>
              <a:extLst>
                <a:ext uri="{909E8E84-426E-40DD-AFC4-6F175D3DCCD1}">
                  <a14:hiddenFill xmlns:a14="http://schemas.microsoft.com/office/drawing/2010/main" xmlns="">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sp>
            <p:nvSpPr>
              <p:cNvPr id="31" name="下箭头 30"/>
              <p:cNvSpPr/>
              <p:nvPr/>
            </p:nvSpPr>
            <p:spPr>
              <a:xfrm>
                <a:off x="10084" y="5265"/>
                <a:ext cx="340" cy="360"/>
              </a:xfrm>
              <a:prstGeom prst="downArrow">
                <a:avLst/>
              </a:prstGeom>
              <a:noFill/>
              <a:ln>
                <a:solidFill>
                  <a:schemeClr val="bg1">
                    <a:lumMod val="65000"/>
                  </a:schemeClr>
                </a:solidFill>
              </a:ln>
              <a:extLst>
                <a:ext uri="{909E8E84-426E-40DD-AFC4-6F175D3DCCD1}">
                  <a14:hiddenFill xmlns:a14="http://schemas.microsoft.com/office/drawing/2010/main" xmlns="">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sp>
            <p:nvSpPr>
              <p:cNvPr id="32" name="下箭头 31"/>
              <p:cNvSpPr/>
              <p:nvPr/>
            </p:nvSpPr>
            <p:spPr>
              <a:xfrm>
                <a:off x="12190" y="5248"/>
                <a:ext cx="340" cy="360"/>
              </a:xfrm>
              <a:prstGeom prst="downArrow">
                <a:avLst/>
              </a:prstGeom>
              <a:noFill/>
              <a:ln>
                <a:solidFill>
                  <a:schemeClr val="bg1">
                    <a:lumMod val="65000"/>
                  </a:schemeClr>
                </a:solidFill>
              </a:ln>
              <a:extLst>
                <a:ext uri="{909E8E84-426E-40DD-AFC4-6F175D3DCCD1}">
                  <a14:hiddenFill xmlns:a14="http://schemas.microsoft.com/office/drawing/2010/main" xmlns="">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sp>
            <p:nvSpPr>
              <p:cNvPr id="34" name="下箭头 33"/>
              <p:cNvSpPr/>
              <p:nvPr/>
            </p:nvSpPr>
            <p:spPr>
              <a:xfrm>
                <a:off x="6453" y="5271"/>
                <a:ext cx="340" cy="360"/>
              </a:xfrm>
              <a:prstGeom prst="downArrow">
                <a:avLst/>
              </a:prstGeom>
              <a:noFill/>
              <a:ln>
                <a:solidFill>
                  <a:schemeClr val="bg1">
                    <a:lumMod val="65000"/>
                  </a:schemeClr>
                </a:solidFill>
              </a:ln>
              <a:extLst>
                <a:ext uri="{909E8E84-426E-40DD-AFC4-6F175D3DCCD1}">
                  <a14:hiddenFill xmlns:a14="http://schemas.microsoft.com/office/drawing/2010/main" xmlns="">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grpSp>
        <p:sp>
          <p:nvSpPr>
            <p:cNvPr id="35" name="TextBox 34"/>
            <p:cNvSpPr txBox="1"/>
            <p:nvPr/>
          </p:nvSpPr>
          <p:spPr>
            <a:xfrm>
              <a:off x="4014" y="6904"/>
              <a:ext cx="5936" cy="497"/>
            </a:xfrm>
            <a:prstGeom prst="rect">
              <a:avLst/>
            </a:prstGeom>
            <a:solidFill>
              <a:schemeClr val="bg1"/>
            </a:solidFill>
            <a:ln>
              <a:noFill/>
            </a:ln>
          </p:spPr>
          <p:txBody>
            <a:bodyPr wrap="square" rtlCol="0">
              <a:spAutoFit/>
            </a:bodyPr>
            <a:lstStyle/>
            <a:p>
              <a:pPr algn="ctr" defTabSz="1219200"/>
              <a:r>
                <a:rPr lang="zh-CN" altLang="en-US" sz="2135" b="1" dirty="0">
                  <a:solidFill>
                    <a:prstClr val="black">
                      <a:lumMod val="75000"/>
                      <a:lumOff val="25000"/>
                    </a:prstClr>
                  </a:solidFill>
                  <a:cs typeface="+mn-ea"/>
                  <a:sym typeface="+mn-lt"/>
                </a:rPr>
                <a:t>定期更新</a:t>
              </a: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2、事故隐患排查与治理机制</a:t>
            </a:r>
          </a:p>
        </p:txBody>
      </p:sp>
      <p:sp>
        <p:nvSpPr>
          <p:cNvPr id="2" name="文本框 1"/>
          <p:cNvSpPr txBox="1"/>
          <p:nvPr/>
        </p:nvSpPr>
        <p:spPr>
          <a:xfrm>
            <a:off x="800100" y="1897381"/>
            <a:ext cx="5545667" cy="2843086"/>
          </a:xfrm>
          <a:prstGeom prst="rect">
            <a:avLst/>
          </a:prstGeom>
          <a:noFill/>
        </p:spPr>
        <p:txBody>
          <a:bodyPr wrap="square" rtlCol="0" anchor="t">
            <a:spAutoFit/>
          </a:bodyPr>
          <a:lstStyle/>
          <a:p>
            <a:pPr defTabSz="1219200">
              <a:lnSpc>
                <a:spcPct val="250000"/>
              </a:lnSpc>
            </a:pPr>
            <a:r>
              <a:rPr lang="zh-CN" altLang="en-US" sz="1865" b="1">
                <a:solidFill>
                  <a:prstClr val="black">
                    <a:lumMod val="75000"/>
                    <a:lumOff val="25000"/>
                  </a:prstClr>
                </a:solidFill>
                <a:cs typeface="+mn-ea"/>
                <a:sym typeface="+mn-lt"/>
              </a:rPr>
              <a:t>事故隐患排查与治理是企业事故预防的末端环节，通过这种机制的建立与实施，形成企业、专业机构、车间、班组、岗位共同担责的管理模式，在运行过程中，实现企业安全管理工作的整体提升。</a:t>
            </a:r>
          </a:p>
        </p:txBody>
      </p:sp>
      <p:grpSp>
        <p:nvGrpSpPr>
          <p:cNvPr id="63" name="组合 62"/>
          <p:cNvGrpSpPr/>
          <p:nvPr/>
        </p:nvGrpSpPr>
        <p:grpSpPr>
          <a:xfrm>
            <a:off x="4717627" y="604521"/>
            <a:ext cx="7474373" cy="6259407"/>
            <a:chOff x="6067" y="654"/>
            <a:chExt cx="8828" cy="7393"/>
          </a:xfrm>
        </p:grpSpPr>
        <p:sp>
          <p:nvSpPr>
            <p:cNvPr id="64" name="ïşľïḍe"/>
            <p:cNvSpPr/>
            <p:nvPr/>
          </p:nvSpPr>
          <p:spPr>
            <a:xfrm>
              <a:off x="6067" y="2001"/>
              <a:ext cx="6361" cy="6046"/>
            </a:xfrm>
            <a:custGeom>
              <a:avLst/>
              <a:gdLst/>
              <a:ahLst/>
              <a:cxnLst>
                <a:cxn ang="0">
                  <a:pos x="wd2" y="hd2"/>
                </a:cxn>
                <a:cxn ang="5400000">
                  <a:pos x="wd2" y="hd2"/>
                </a:cxn>
                <a:cxn ang="10800000">
                  <a:pos x="wd2" y="hd2"/>
                </a:cxn>
                <a:cxn ang="16200000">
                  <a:pos x="wd2" y="hd2"/>
                </a:cxn>
              </a:cxnLst>
              <a:rect l="0" t="0" r="r" b="b"/>
              <a:pathLst>
                <a:path w="21600" h="21600" extrusionOk="0">
                  <a:moveTo>
                    <a:pt x="12502" y="312"/>
                  </a:moveTo>
                  <a:lnTo>
                    <a:pt x="0" y="21600"/>
                  </a:lnTo>
                  <a:lnTo>
                    <a:pt x="19825" y="21600"/>
                  </a:lnTo>
                  <a:lnTo>
                    <a:pt x="21600" y="8365"/>
                  </a:lnTo>
                  <a:lnTo>
                    <a:pt x="13389" y="0"/>
                  </a:lnTo>
                  <a:lnTo>
                    <a:pt x="12502" y="312"/>
                  </a:lnTo>
                  <a:close/>
                </a:path>
              </a:pathLst>
            </a:custGeom>
            <a:gradFill>
              <a:gsLst>
                <a:gs pos="100000">
                  <a:schemeClr val="accent1">
                    <a:lumMod val="0"/>
                    <a:lumOff val="100000"/>
                  </a:schemeClr>
                </a:gs>
                <a:gs pos="0">
                  <a:schemeClr val="tx1">
                    <a:lumMod val="50000"/>
                    <a:lumOff val="50000"/>
                  </a:schemeClr>
                </a:gs>
              </a:gsLst>
              <a:lin ang="5400000" scaled="1"/>
            </a:gradFill>
            <a:ln w="12700" cap="flat">
              <a:noFill/>
              <a:miter lim="400000"/>
            </a:ln>
            <a:effectLst/>
          </p:spPr>
          <p:txBody>
            <a:bodyPr wrap="square" lIns="121920" tIns="60960" rIns="121920" bIns="60960" numCol="1" anchor="ctr">
              <a:normAutofit/>
            </a:bodyPr>
            <a:lstStyle/>
            <a:p>
              <a:pPr defTabSz="1219200"/>
              <a:endParaRPr sz="2400">
                <a:solidFill>
                  <a:prstClr val="black"/>
                </a:solidFill>
                <a:cs typeface="+mn-ea"/>
                <a:sym typeface="+mn-lt"/>
              </a:endParaRPr>
            </a:p>
          </p:txBody>
        </p:sp>
        <p:sp>
          <p:nvSpPr>
            <p:cNvPr id="65" name="îṡḻïďé"/>
            <p:cNvSpPr/>
            <p:nvPr/>
          </p:nvSpPr>
          <p:spPr>
            <a:xfrm rot="2400000" flipH="1">
              <a:off x="10265" y="654"/>
              <a:ext cx="3502" cy="2896"/>
            </a:xfrm>
            <a:custGeom>
              <a:avLst/>
              <a:gdLst/>
              <a:ahLst/>
              <a:cxnLst>
                <a:cxn ang="0">
                  <a:pos x="wd2" y="hd2"/>
                </a:cxn>
                <a:cxn ang="5400000">
                  <a:pos x="wd2" y="hd2"/>
                </a:cxn>
                <a:cxn ang="10800000">
                  <a:pos x="wd2" y="hd2"/>
                </a:cxn>
                <a:cxn ang="16200000">
                  <a:pos x="wd2" y="hd2"/>
                </a:cxn>
              </a:cxnLst>
              <a:rect l="0" t="0" r="r" b="b"/>
              <a:pathLst>
                <a:path w="21600" h="21596" extrusionOk="0">
                  <a:moveTo>
                    <a:pt x="8539" y="0"/>
                  </a:moveTo>
                  <a:cubicBezTo>
                    <a:pt x="7743" y="0"/>
                    <a:pt x="7352" y="-4"/>
                    <a:pt x="6929" y="158"/>
                  </a:cubicBezTo>
                  <a:cubicBezTo>
                    <a:pt x="6467" y="362"/>
                    <a:pt x="6097" y="808"/>
                    <a:pt x="5929" y="1367"/>
                  </a:cubicBezTo>
                  <a:cubicBezTo>
                    <a:pt x="5795" y="1879"/>
                    <a:pt x="5799" y="2348"/>
                    <a:pt x="5799" y="3296"/>
                  </a:cubicBezTo>
                  <a:lnTo>
                    <a:pt x="5799" y="12533"/>
                  </a:lnTo>
                  <a:cubicBezTo>
                    <a:pt x="5799" y="12654"/>
                    <a:pt x="5813" y="12673"/>
                    <a:pt x="5813" y="12779"/>
                  </a:cubicBezTo>
                  <a:cubicBezTo>
                    <a:pt x="4771" y="13411"/>
                    <a:pt x="3784" y="14199"/>
                    <a:pt x="2914" y="15250"/>
                  </a:cubicBezTo>
                  <a:cubicBezTo>
                    <a:pt x="1414" y="17064"/>
                    <a:pt x="467" y="19274"/>
                    <a:pt x="0" y="21596"/>
                  </a:cubicBezTo>
                  <a:lnTo>
                    <a:pt x="21600" y="21596"/>
                  </a:lnTo>
                  <a:cubicBezTo>
                    <a:pt x="21133" y="19274"/>
                    <a:pt x="20186" y="17064"/>
                    <a:pt x="18686" y="15250"/>
                  </a:cubicBezTo>
                  <a:cubicBezTo>
                    <a:pt x="17816" y="14199"/>
                    <a:pt x="16815" y="13411"/>
                    <a:pt x="15772" y="12779"/>
                  </a:cubicBezTo>
                  <a:cubicBezTo>
                    <a:pt x="15773" y="12680"/>
                    <a:pt x="15787" y="12662"/>
                    <a:pt x="15787" y="12551"/>
                  </a:cubicBezTo>
                  <a:lnTo>
                    <a:pt x="15787" y="3313"/>
                  </a:lnTo>
                  <a:cubicBezTo>
                    <a:pt x="15787" y="2351"/>
                    <a:pt x="15790" y="1879"/>
                    <a:pt x="15656" y="1367"/>
                  </a:cubicBezTo>
                  <a:cubicBezTo>
                    <a:pt x="15488" y="808"/>
                    <a:pt x="15119" y="362"/>
                    <a:pt x="14656" y="158"/>
                  </a:cubicBezTo>
                  <a:cubicBezTo>
                    <a:pt x="14233" y="-4"/>
                    <a:pt x="13831" y="0"/>
                    <a:pt x="13047" y="0"/>
                  </a:cubicBezTo>
                  <a:lnTo>
                    <a:pt x="8539" y="0"/>
                  </a:lnTo>
                  <a:close/>
                </a:path>
              </a:pathLst>
            </a:custGeom>
            <a:solidFill>
              <a:schemeClr val="bg1">
                <a:lumMod val="85000"/>
              </a:schemeClr>
            </a:solidFill>
            <a:ln w="12700" cap="flat">
              <a:noFill/>
              <a:miter lim="400000"/>
            </a:ln>
            <a:effectLst/>
          </p:spPr>
          <p:txBody>
            <a:bodyPr wrap="square" lIns="121920" tIns="60960" rIns="121920" bIns="60960" numCol="1" anchor="t">
              <a:normAutofit/>
            </a:bodyPr>
            <a:lstStyle/>
            <a:p>
              <a:pPr defTabSz="1219200"/>
              <a:endParaRPr sz="2400">
                <a:solidFill>
                  <a:prstClr val="black"/>
                </a:solidFill>
                <a:cs typeface="+mn-ea"/>
                <a:sym typeface="+mn-lt"/>
              </a:endParaRPr>
            </a:p>
          </p:txBody>
        </p:sp>
        <p:sp>
          <p:nvSpPr>
            <p:cNvPr id="66" name="íŝḷiḑê"/>
            <p:cNvSpPr/>
            <p:nvPr/>
          </p:nvSpPr>
          <p:spPr>
            <a:xfrm rot="2400000" flipH="1">
              <a:off x="11353" y="1775"/>
              <a:ext cx="1620" cy="310"/>
            </a:xfrm>
            <a:prstGeom prst="rect">
              <a:avLst/>
            </a:prstGeom>
            <a:solidFill>
              <a:srgbClr val="C00000"/>
            </a:solidFill>
            <a:ln w="12700" cap="flat">
              <a:noFill/>
              <a:miter lim="400000"/>
            </a:ln>
            <a:effectLst/>
          </p:spPr>
          <p:txBody>
            <a:bodyPr wrap="square" lIns="121920" tIns="60960" rIns="121920" bIns="60960" numCol="1" anchor="t">
              <a:normAutofit fontScale="47500" lnSpcReduction="20000"/>
            </a:bodyPr>
            <a:lstStyle/>
            <a:p>
              <a:pPr defTabSz="1219200"/>
              <a:endParaRPr sz="2400">
                <a:solidFill>
                  <a:prstClr val="black"/>
                </a:solidFill>
                <a:cs typeface="+mn-ea"/>
                <a:sym typeface="+mn-lt"/>
              </a:endParaRPr>
            </a:p>
          </p:txBody>
        </p:sp>
        <p:sp>
          <p:nvSpPr>
            <p:cNvPr id="67" name="ï$ḻíde"/>
            <p:cNvSpPr/>
            <p:nvPr/>
          </p:nvSpPr>
          <p:spPr>
            <a:xfrm rot="2400000" flipH="1">
              <a:off x="10163" y="3129"/>
              <a:ext cx="1396" cy="698"/>
            </a:xfrm>
            <a:custGeom>
              <a:avLst/>
              <a:gdLst/>
              <a:ahLst/>
              <a:cxnLst>
                <a:cxn ang="0">
                  <a:pos x="wd2" y="hd2"/>
                </a:cxn>
                <a:cxn ang="5400000">
                  <a:pos x="wd2" y="hd2"/>
                </a:cxn>
                <a:cxn ang="10800000">
                  <a:pos x="wd2" y="hd2"/>
                </a:cxn>
                <a:cxn ang="16200000">
                  <a:pos x="wd2" y="hd2"/>
                </a:cxn>
              </a:cxnLst>
              <a:rect l="0" t="0" r="r" b="b"/>
              <a:pathLst>
                <a:path w="21600" h="19679" extrusionOk="0">
                  <a:moveTo>
                    <a:pt x="0" y="0"/>
                  </a:moveTo>
                  <a:cubicBezTo>
                    <a:pt x="0" y="5036"/>
                    <a:pt x="1055" y="10072"/>
                    <a:pt x="3164" y="13915"/>
                  </a:cubicBezTo>
                  <a:cubicBezTo>
                    <a:pt x="7381" y="21600"/>
                    <a:pt x="14219" y="21600"/>
                    <a:pt x="18436" y="13915"/>
                  </a:cubicBezTo>
                  <a:cubicBezTo>
                    <a:pt x="20545" y="10072"/>
                    <a:pt x="21600" y="5036"/>
                    <a:pt x="21600" y="0"/>
                  </a:cubicBezTo>
                  <a:lnTo>
                    <a:pt x="0" y="0"/>
                  </a:lnTo>
                  <a:close/>
                </a:path>
              </a:pathLst>
            </a:custGeom>
            <a:solidFill>
              <a:schemeClr val="bg1">
                <a:lumMod val="95000"/>
              </a:schemeClr>
            </a:solidFill>
            <a:ln w="12700" cap="flat">
              <a:noFill/>
              <a:miter lim="400000"/>
            </a:ln>
            <a:effectLst/>
          </p:spPr>
          <p:txBody>
            <a:bodyPr wrap="square" lIns="121920" tIns="60960" rIns="121920" bIns="60960" numCol="1" anchor="t">
              <a:normAutofit/>
            </a:bodyPr>
            <a:lstStyle/>
            <a:p>
              <a:pPr defTabSz="1219200"/>
              <a:endParaRPr sz="2400">
                <a:solidFill>
                  <a:prstClr val="black"/>
                </a:solidFill>
                <a:cs typeface="+mn-ea"/>
                <a:sym typeface="+mn-lt"/>
              </a:endParaRPr>
            </a:p>
          </p:txBody>
        </p:sp>
        <p:sp>
          <p:nvSpPr>
            <p:cNvPr id="68" name="íṥliḑê"/>
            <p:cNvSpPr/>
            <p:nvPr/>
          </p:nvSpPr>
          <p:spPr>
            <a:xfrm>
              <a:off x="12863" y="1658"/>
              <a:ext cx="2032" cy="6389"/>
            </a:xfrm>
            <a:custGeom>
              <a:avLst/>
              <a:gdLst/>
              <a:ahLst/>
              <a:cxnLst>
                <a:cxn ang="0">
                  <a:pos x="wd2" y="hd2"/>
                </a:cxn>
                <a:cxn ang="5400000">
                  <a:pos x="wd2" y="hd2"/>
                </a:cxn>
                <a:cxn ang="10800000">
                  <a:pos x="wd2" y="hd2"/>
                </a:cxn>
                <a:cxn ang="16200000">
                  <a:pos x="wd2" y="hd2"/>
                </a:cxn>
              </a:cxnLst>
              <a:rect l="0" t="0" r="r" b="b"/>
              <a:pathLst>
                <a:path w="21600" h="21599" extrusionOk="0">
                  <a:moveTo>
                    <a:pt x="2178" y="1"/>
                  </a:moveTo>
                  <a:cubicBezTo>
                    <a:pt x="2059" y="-1"/>
                    <a:pt x="1940" y="0"/>
                    <a:pt x="1821" y="6"/>
                  </a:cubicBezTo>
                  <a:cubicBezTo>
                    <a:pt x="1424" y="26"/>
                    <a:pt x="1061" y="91"/>
                    <a:pt x="800" y="188"/>
                  </a:cubicBezTo>
                  <a:cubicBezTo>
                    <a:pt x="502" y="300"/>
                    <a:pt x="376" y="441"/>
                    <a:pt x="413" y="577"/>
                  </a:cubicBezTo>
                  <a:cubicBezTo>
                    <a:pt x="449" y="713"/>
                    <a:pt x="650" y="844"/>
                    <a:pt x="1004" y="939"/>
                  </a:cubicBezTo>
                  <a:cubicBezTo>
                    <a:pt x="5022" y="2011"/>
                    <a:pt x="9040" y="3084"/>
                    <a:pt x="13059" y="4156"/>
                  </a:cubicBezTo>
                  <a:cubicBezTo>
                    <a:pt x="13304" y="4222"/>
                    <a:pt x="13549" y="4287"/>
                    <a:pt x="13795" y="4353"/>
                  </a:cubicBezTo>
                  <a:cubicBezTo>
                    <a:pt x="14196" y="4461"/>
                    <a:pt x="14433" y="4619"/>
                    <a:pt x="14445" y="4787"/>
                  </a:cubicBezTo>
                  <a:cubicBezTo>
                    <a:pt x="14446" y="4796"/>
                    <a:pt x="14446" y="4805"/>
                    <a:pt x="14445" y="4814"/>
                  </a:cubicBezTo>
                  <a:cubicBezTo>
                    <a:pt x="14445" y="4866"/>
                    <a:pt x="14445" y="4917"/>
                    <a:pt x="14445" y="4968"/>
                  </a:cubicBezTo>
                  <a:cubicBezTo>
                    <a:pt x="14445" y="5020"/>
                    <a:pt x="14445" y="5071"/>
                    <a:pt x="14445" y="5122"/>
                  </a:cubicBezTo>
                  <a:cubicBezTo>
                    <a:pt x="14445" y="9950"/>
                    <a:pt x="14445" y="14778"/>
                    <a:pt x="14445" y="19606"/>
                  </a:cubicBezTo>
                  <a:lnTo>
                    <a:pt x="3135" y="19606"/>
                  </a:lnTo>
                  <a:cubicBezTo>
                    <a:pt x="3135" y="19606"/>
                    <a:pt x="2800" y="19605"/>
                    <a:pt x="2446" y="19615"/>
                  </a:cubicBezTo>
                  <a:cubicBezTo>
                    <a:pt x="1175" y="19660"/>
                    <a:pt x="174" y="19981"/>
                    <a:pt x="34" y="20385"/>
                  </a:cubicBezTo>
                  <a:cubicBezTo>
                    <a:pt x="0" y="20498"/>
                    <a:pt x="0" y="20602"/>
                    <a:pt x="0" y="20602"/>
                  </a:cubicBezTo>
                  <a:cubicBezTo>
                    <a:pt x="0" y="20602"/>
                    <a:pt x="0" y="20707"/>
                    <a:pt x="34" y="20820"/>
                  </a:cubicBezTo>
                  <a:cubicBezTo>
                    <a:pt x="174" y="21224"/>
                    <a:pt x="1175" y="21544"/>
                    <a:pt x="2446" y="21588"/>
                  </a:cubicBezTo>
                  <a:cubicBezTo>
                    <a:pt x="2800" y="21599"/>
                    <a:pt x="3135" y="21599"/>
                    <a:pt x="3135" y="21599"/>
                  </a:cubicBezTo>
                  <a:lnTo>
                    <a:pt x="21600" y="21599"/>
                  </a:lnTo>
                  <a:lnTo>
                    <a:pt x="21600" y="19606"/>
                  </a:lnTo>
                  <a:lnTo>
                    <a:pt x="17797" y="19606"/>
                  </a:lnTo>
                  <a:lnTo>
                    <a:pt x="17797" y="4500"/>
                  </a:lnTo>
                  <a:cubicBezTo>
                    <a:pt x="17813" y="4404"/>
                    <a:pt x="17786" y="4309"/>
                    <a:pt x="17721" y="4216"/>
                  </a:cubicBezTo>
                  <a:cubicBezTo>
                    <a:pt x="17676" y="4153"/>
                    <a:pt x="17614" y="4090"/>
                    <a:pt x="17517" y="4033"/>
                  </a:cubicBezTo>
                  <a:cubicBezTo>
                    <a:pt x="17392" y="3961"/>
                    <a:pt x="17214" y="3901"/>
                    <a:pt x="17032" y="3842"/>
                  </a:cubicBezTo>
                  <a:cubicBezTo>
                    <a:pt x="16818" y="3774"/>
                    <a:pt x="16597" y="3709"/>
                    <a:pt x="16364" y="3648"/>
                  </a:cubicBezTo>
                  <a:cubicBezTo>
                    <a:pt x="16188" y="3601"/>
                    <a:pt x="16013" y="3553"/>
                    <a:pt x="15836" y="3506"/>
                  </a:cubicBezTo>
                  <a:cubicBezTo>
                    <a:pt x="11612" y="2377"/>
                    <a:pt x="7385" y="1250"/>
                    <a:pt x="3160" y="121"/>
                  </a:cubicBezTo>
                  <a:cubicBezTo>
                    <a:pt x="2878" y="49"/>
                    <a:pt x="2535" y="7"/>
                    <a:pt x="2178" y="1"/>
                  </a:cubicBezTo>
                  <a:close/>
                </a:path>
              </a:pathLst>
            </a:custGeom>
            <a:solidFill>
              <a:schemeClr val="bg1">
                <a:lumMod val="85000"/>
              </a:schemeClr>
            </a:solidFill>
            <a:ln w="12700" cap="flat">
              <a:noFill/>
              <a:miter lim="400000"/>
            </a:ln>
            <a:effectLst/>
          </p:spPr>
          <p:txBody>
            <a:bodyPr wrap="square" lIns="121920" tIns="60960" rIns="121920" bIns="60960" numCol="1" anchor="t">
              <a:normAutofit/>
            </a:bodyPr>
            <a:lstStyle/>
            <a:p>
              <a:pPr defTabSz="1219200"/>
              <a:endParaRPr sz="2400">
                <a:solidFill>
                  <a:prstClr val="black"/>
                </a:solidFill>
                <a:cs typeface="+mn-ea"/>
                <a:sym typeface="+mn-lt"/>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2、事故隐患排查与治理机制</a:t>
            </a:r>
          </a:p>
        </p:txBody>
      </p:sp>
      <p:grpSp>
        <p:nvGrpSpPr>
          <p:cNvPr id="92" name="组合 91"/>
          <p:cNvGrpSpPr/>
          <p:nvPr/>
        </p:nvGrpSpPr>
        <p:grpSpPr>
          <a:xfrm>
            <a:off x="826347" y="1247987"/>
            <a:ext cx="10464800" cy="4898813"/>
            <a:chOff x="1141" y="1939"/>
            <a:chExt cx="12360" cy="5786"/>
          </a:xfrm>
        </p:grpSpPr>
        <p:sp>
          <p:nvSpPr>
            <p:cNvPr id="3" name="TextBox 2"/>
            <p:cNvSpPr txBox="1"/>
            <p:nvPr/>
          </p:nvSpPr>
          <p:spPr>
            <a:xfrm>
              <a:off x="2600" y="2108"/>
              <a:ext cx="3855" cy="448"/>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编制完善隐患排查治理制度</a:t>
              </a:r>
            </a:p>
          </p:txBody>
        </p:sp>
        <p:sp>
          <p:nvSpPr>
            <p:cNvPr id="4" name="TextBox 3"/>
            <p:cNvSpPr txBox="1"/>
            <p:nvPr/>
          </p:nvSpPr>
          <p:spPr>
            <a:xfrm>
              <a:off x="2581" y="2814"/>
              <a:ext cx="3855" cy="448"/>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明确隐患排查依据</a:t>
              </a:r>
            </a:p>
          </p:txBody>
        </p:sp>
        <p:sp>
          <p:nvSpPr>
            <p:cNvPr id="33" name="TextBox 4"/>
            <p:cNvSpPr txBox="1"/>
            <p:nvPr/>
          </p:nvSpPr>
          <p:spPr>
            <a:xfrm>
              <a:off x="2613" y="3482"/>
              <a:ext cx="3855" cy="448"/>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选定隐患排查方法</a:t>
              </a:r>
            </a:p>
          </p:txBody>
        </p:sp>
        <p:sp>
          <p:nvSpPr>
            <p:cNvPr id="35" name="TextBox 5"/>
            <p:cNvSpPr txBox="1"/>
            <p:nvPr/>
          </p:nvSpPr>
          <p:spPr>
            <a:xfrm>
              <a:off x="2581" y="4133"/>
              <a:ext cx="3874" cy="448"/>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实施隐患排查</a:t>
              </a:r>
            </a:p>
          </p:txBody>
        </p:sp>
        <p:sp>
          <p:nvSpPr>
            <p:cNvPr id="36" name="TextBox 6"/>
            <p:cNvSpPr txBox="1"/>
            <p:nvPr/>
          </p:nvSpPr>
          <p:spPr>
            <a:xfrm>
              <a:off x="4770" y="4792"/>
              <a:ext cx="2624" cy="788"/>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编制较大以上事故隐患整改方案</a:t>
              </a:r>
            </a:p>
          </p:txBody>
        </p:sp>
        <p:sp>
          <p:nvSpPr>
            <p:cNvPr id="37" name="TextBox 7"/>
            <p:cNvSpPr txBox="1"/>
            <p:nvPr/>
          </p:nvSpPr>
          <p:spPr>
            <a:xfrm>
              <a:off x="1708" y="4792"/>
              <a:ext cx="2381" cy="788"/>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下发隐患整改通知单</a:t>
              </a:r>
            </a:p>
          </p:txBody>
        </p:sp>
        <p:sp>
          <p:nvSpPr>
            <p:cNvPr id="38" name="TextBox 8"/>
            <p:cNvSpPr txBox="1"/>
            <p:nvPr/>
          </p:nvSpPr>
          <p:spPr>
            <a:xfrm>
              <a:off x="2581" y="5890"/>
              <a:ext cx="3874" cy="448"/>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隐患整改效果验证</a:t>
              </a:r>
            </a:p>
          </p:txBody>
        </p:sp>
        <p:sp>
          <p:nvSpPr>
            <p:cNvPr id="39" name="TextBox 9"/>
            <p:cNvSpPr txBox="1"/>
            <p:nvPr/>
          </p:nvSpPr>
          <p:spPr>
            <a:xfrm>
              <a:off x="2600" y="6515"/>
              <a:ext cx="3855" cy="448"/>
            </a:xfrm>
            <a:prstGeom prst="rect">
              <a:avLst/>
            </a:prstGeom>
            <a:solidFill>
              <a:srgbClr val="C00000"/>
            </a:solidFill>
            <a:ln>
              <a:solidFill>
                <a:schemeClr val="accent1"/>
              </a:solidFill>
            </a:ln>
          </p:spPr>
          <p:txBody>
            <a:bodyPr wrap="square" rtlCol="0">
              <a:spAutoFit/>
            </a:bodyPr>
            <a:lstStyle/>
            <a:p>
              <a:pPr algn="ctr" defTabSz="1219200"/>
              <a:r>
                <a:rPr lang="zh-CN" altLang="en-US" sz="1865" dirty="0">
                  <a:solidFill>
                    <a:prstClr val="white"/>
                  </a:solidFill>
                  <a:cs typeface="+mn-ea"/>
                  <a:sym typeface="+mn-lt"/>
                </a:rPr>
                <a:t>隐患整改销号</a:t>
              </a:r>
              <a:endParaRPr lang="en-US" altLang="zh-CN" sz="1865" dirty="0">
                <a:solidFill>
                  <a:prstClr val="white"/>
                </a:solidFill>
                <a:cs typeface="+mn-ea"/>
                <a:sym typeface="+mn-lt"/>
              </a:endParaRPr>
            </a:p>
          </p:txBody>
        </p:sp>
        <p:sp>
          <p:nvSpPr>
            <p:cNvPr id="44" name="TextBox 10"/>
            <p:cNvSpPr txBox="1"/>
            <p:nvPr/>
          </p:nvSpPr>
          <p:spPr>
            <a:xfrm>
              <a:off x="2600" y="7176"/>
              <a:ext cx="3855" cy="448"/>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隐患排查治理档案</a:t>
              </a:r>
            </a:p>
          </p:txBody>
        </p:sp>
        <p:sp>
          <p:nvSpPr>
            <p:cNvPr id="45" name="圆角矩形 44"/>
            <p:cNvSpPr/>
            <p:nvPr/>
          </p:nvSpPr>
          <p:spPr>
            <a:xfrm>
              <a:off x="8041" y="2108"/>
              <a:ext cx="4463" cy="5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明确职责及要求</a:t>
              </a:r>
            </a:p>
          </p:txBody>
        </p:sp>
        <p:sp>
          <p:nvSpPr>
            <p:cNvPr id="75" name="圆角矩形 74"/>
            <p:cNvSpPr/>
            <p:nvPr/>
          </p:nvSpPr>
          <p:spPr>
            <a:xfrm>
              <a:off x="8041" y="2831"/>
              <a:ext cx="4511" cy="5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收集、整理法规及标准规范</a:t>
              </a:r>
            </a:p>
          </p:txBody>
        </p:sp>
        <p:sp>
          <p:nvSpPr>
            <p:cNvPr id="76" name="圆角矩形 75"/>
            <p:cNvSpPr/>
            <p:nvPr/>
          </p:nvSpPr>
          <p:spPr>
            <a:xfrm>
              <a:off x="8035" y="3529"/>
              <a:ext cx="4487" cy="46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分专业、分区域、分层次</a:t>
              </a:r>
            </a:p>
          </p:txBody>
        </p:sp>
        <p:sp>
          <p:nvSpPr>
            <p:cNvPr id="77" name="圆角矩形 76"/>
            <p:cNvSpPr/>
            <p:nvPr/>
          </p:nvSpPr>
          <p:spPr>
            <a:xfrm>
              <a:off x="8071" y="4166"/>
              <a:ext cx="4451" cy="5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编制隐患信息统计表</a:t>
              </a:r>
            </a:p>
          </p:txBody>
        </p:sp>
        <p:sp>
          <p:nvSpPr>
            <p:cNvPr id="78" name="下箭头 77"/>
            <p:cNvSpPr/>
            <p:nvPr/>
          </p:nvSpPr>
          <p:spPr>
            <a:xfrm>
              <a:off x="4201" y="2634"/>
              <a:ext cx="680" cy="150"/>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79" name="下箭头 78"/>
            <p:cNvSpPr/>
            <p:nvPr/>
          </p:nvSpPr>
          <p:spPr>
            <a:xfrm>
              <a:off x="4169" y="3317"/>
              <a:ext cx="680" cy="150"/>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80" name="下箭头 79"/>
            <p:cNvSpPr/>
            <p:nvPr/>
          </p:nvSpPr>
          <p:spPr>
            <a:xfrm>
              <a:off x="4187" y="3986"/>
              <a:ext cx="680" cy="150"/>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81" name="下箭头 80"/>
            <p:cNvSpPr/>
            <p:nvPr/>
          </p:nvSpPr>
          <p:spPr>
            <a:xfrm>
              <a:off x="2899" y="4615"/>
              <a:ext cx="680" cy="132"/>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82" name="下箭头 81"/>
            <p:cNvSpPr/>
            <p:nvPr/>
          </p:nvSpPr>
          <p:spPr>
            <a:xfrm>
              <a:off x="5401" y="4641"/>
              <a:ext cx="680" cy="132"/>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83" name="左大括号 82"/>
            <p:cNvSpPr/>
            <p:nvPr/>
          </p:nvSpPr>
          <p:spPr>
            <a:xfrm rot="16200000">
              <a:off x="4379" y="3754"/>
              <a:ext cx="263" cy="3876"/>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200"/>
              <a:endParaRPr lang="zh-CN" altLang="en-US" sz="2400">
                <a:solidFill>
                  <a:prstClr val="black"/>
                </a:solidFill>
                <a:cs typeface="+mn-ea"/>
                <a:sym typeface="+mn-lt"/>
              </a:endParaRPr>
            </a:p>
          </p:txBody>
        </p:sp>
        <p:sp>
          <p:nvSpPr>
            <p:cNvPr id="84" name="下箭头 83"/>
            <p:cNvSpPr/>
            <p:nvPr/>
          </p:nvSpPr>
          <p:spPr>
            <a:xfrm>
              <a:off x="4075" y="6323"/>
              <a:ext cx="680" cy="192"/>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85" name="下箭头 84"/>
            <p:cNvSpPr/>
            <p:nvPr/>
          </p:nvSpPr>
          <p:spPr>
            <a:xfrm>
              <a:off x="4075" y="6988"/>
              <a:ext cx="680" cy="192"/>
            </a:xfrm>
            <a:prstGeom prst="downArrow">
              <a:avLst/>
            </a:prstGeom>
            <a:noFill/>
            <a:ln>
              <a:solidFill>
                <a:schemeClr val="bg1">
                  <a:lumMod val="6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86" name="右箭头 85"/>
            <p:cNvSpPr/>
            <p:nvPr/>
          </p:nvSpPr>
          <p:spPr>
            <a:xfrm rot="10800000">
              <a:off x="6745" y="2205"/>
              <a:ext cx="1020" cy="312"/>
            </a:xfrm>
            <a:prstGeom prst="rightArrow">
              <a:avLst/>
            </a:prstGeom>
            <a:noFill/>
            <a:ln>
              <a:solidFill>
                <a:schemeClr val="bg1">
                  <a:lumMod val="65000"/>
                </a:schemeClr>
              </a:solidFill>
            </a:ln>
            <a:extLst>
              <a:ext uri="{909E8E84-426E-40DD-AFC4-6F175D3DCCD1}">
                <a14:hiddenFill xmlns:a14="http://schemas.microsoft.com/office/drawing/2010/main" xmlns="">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87" name="右箭头 86"/>
            <p:cNvSpPr/>
            <p:nvPr/>
          </p:nvSpPr>
          <p:spPr>
            <a:xfrm rot="10800000">
              <a:off x="6724" y="2928"/>
              <a:ext cx="1020" cy="312"/>
            </a:xfrm>
            <a:prstGeom prst="rightArrow">
              <a:avLst/>
            </a:prstGeom>
            <a:noFill/>
            <a:ln>
              <a:solidFill>
                <a:schemeClr val="bg1">
                  <a:lumMod val="65000"/>
                </a:schemeClr>
              </a:solidFill>
            </a:ln>
            <a:extLst>
              <a:ext uri="{909E8E84-426E-40DD-AFC4-6F175D3DCCD1}">
                <a14:hiddenFill xmlns:a14="http://schemas.microsoft.com/office/drawing/2010/main" xmlns="">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88" name="右箭头 87"/>
            <p:cNvSpPr/>
            <p:nvPr/>
          </p:nvSpPr>
          <p:spPr>
            <a:xfrm rot="10800000">
              <a:off x="6761" y="3605"/>
              <a:ext cx="1020" cy="312"/>
            </a:xfrm>
            <a:prstGeom prst="rightArrow">
              <a:avLst/>
            </a:prstGeom>
            <a:noFill/>
            <a:ln>
              <a:solidFill>
                <a:schemeClr val="bg1">
                  <a:lumMod val="65000"/>
                </a:schemeClr>
              </a:solidFill>
            </a:ln>
            <a:extLst>
              <a:ext uri="{909E8E84-426E-40DD-AFC4-6F175D3DCCD1}">
                <a14:hiddenFill xmlns:a14="http://schemas.microsoft.com/office/drawing/2010/main" xmlns="">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89" name="右箭头 88"/>
            <p:cNvSpPr/>
            <p:nvPr/>
          </p:nvSpPr>
          <p:spPr>
            <a:xfrm rot="10800000">
              <a:off x="6724" y="4264"/>
              <a:ext cx="1020" cy="312"/>
            </a:xfrm>
            <a:prstGeom prst="rightArrow">
              <a:avLst/>
            </a:prstGeom>
            <a:noFill/>
            <a:ln>
              <a:solidFill>
                <a:schemeClr val="bg1">
                  <a:lumMod val="65000"/>
                </a:schemeClr>
              </a:solidFill>
            </a:ln>
            <a:extLst>
              <a:ext uri="{909E8E84-426E-40DD-AFC4-6F175D3DCCD1}">
                <a14:hiddenFill xmlns:a14="http://schemas.microsoft.com/office/drawing/2010/main" xmlns="">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90" name="圆角矩形 89"/>
            <p:cNvSpPr/>
            <p:nvPr/>
          </p:nvSpPr>
          <p:spPr>
            <a:xfrm>
              <a:off x="1141" y="1939"/>
              <a:ext cx="12360" cy="5786"/>
            </a:xfrm>
            <a:prstGeom prst="roundRect">
              <a:avLst/>
            </a:prstGeom>
            <a:noFill/>
            <a:ln>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91" name="TextBox 39"/>
            <p:cNvSpPr txBox="1"/>
            <p:nvPr/>
          </p:nvSpPr>
          <p:spPr>
            <a:xfrm>
              <a:off x="8071" y="5692"/>
              <a:ext cx="4070" cy="545"/>
            </a:xfrm>
            <a:prstGeom prst="rect">
              <a:avLst/>
            </a:prstGeom>
            <a:noFill/>
          </p:spPr>
          <p:txBody>
            <a:bodyPr wrap="square" rtlCol="0">
              <a:spAutoFit/>
            </a:bodyPr>
            <a:lstStyle/>
            <a:p>
              <a:pPr algn="ctr" defTabSz="1219200"/>
              <a:r>
                <a:rPr lang="zh-CN" altLang="en-US" sz="2400" b="1" dirty="0">
                  <a:solidFill>
                    <a:srgbClr val="C00000"/>
                  </a:solidFill>
                  <a:cs typeface="+mn-ea"/>
                  <a:sym typeface="+mn-lt"/>
                </a:rPr>
                <a:t>形成闭环</a:t>
              </a: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4717627" y="598806"/>
            <a:ext cx="7474373" cy="6259407"/>
            <a:chOff x="6067" y="654"/>
            <a:chExt cx="8828" cy="7393"/>
          </a:xfrm>
        </p:grpSpPr>
        <p:sp>
          <p:nvSpPr>
            <p:cNvPr id="64" name="ïşľïḍe"/>
            <p:cNvSpPr/>
            <p:nvPr/>
          </p:nvSpPr>
          <p:spPr>
            <a:xfrm>
              <a:off x="6067" y="2001"/>
              <a:ext cx="6361" cy="6046"/>
            </a:xfrm>
            <a:custGeom>
              <a:avLst/>
              <a:gdLst/>
              <a:ahLst/>
              <a:cxnLst>
                <a:cxn ang="0">
                  <a:pos x="wd2" y="hd2"/>
                </a:cxn>
                <a:cxn ang="5400000">
                  <a:pos x="wd2" y="hd2"/>
                </a:cxn>
                <a:cxn ang="10800000">
                  <a:pos x="wd2" y="hd2"/>
                </a:cxn>
                <a:cxn ang="16200000">
                  <a:pos x="wd2" y="hd2"/>
                </a:cxn>
              </a:cxnLst>
              <a:rect l="0" t="0" r="r" b="b"/>
              <a:pathLst>
                <a:path w="21600" h="21600" extrusionOk="0">
                  <a:moveTo>
                    <a:pt x="12502" y="312"/>
                  </a:moveTo>
                  <a:lnTo>
                    <a:pt x="0" y="21600"/>
                  </a:lnTo>
                  <a:lnTo>
                    <a:pt x="19825" y="21600"/>
                  </a:lnTo>
                  <a:lnTo>
                    <a:pt x="21600" y="8365"/>
                  </a:lnTo>
                  <a:lnTo>
                    <a:pt x="13389" y="0"/>
                  </a:lnTo>
                  <a:lnTo>
                    <a:pt x="12502" y="312"/>
                  </a:lnTo>
                  <a:close/>
                </a:path>
              </a:pathLst>
            </a:custGeom>
            <a:gradFill>
              <a:gsLst>
                <a:gs pos="100000">
                  <a:schemeClr val="accent1">
                    <a:lumMod val="0"/>
                    <a:lumOff val="100000"/>
                  </a:schemeClr>
                </a:gs>
                <a:gs pos="0">
                  <a:schemeClr val="tx1">
                    <a:lumMod val="50000"/>
                    <a:lumOff val="50000"/>
                  </a:schemeClr>
                </a:gs>
              </a:gsLst>
              <a:lin ang="5400000" scaled="1"/>
            </a:gradFill>
            <a:ln w="12700" cap="flat">
              <a:noFill/>
              <a:miter lim="400000"/>
            </a:ln>
            <a:effectLst/>
          </p:spPr>
          <p:txBody>
            <a:bodyPr wrap="square" lIns="121920" tIns="60960" rIns="121920" bIns="60960" numCol="1" anchor="ctr">
              <a:normAutofit/>
            </a:bodyPr>
            <a:lstStyle/>
            <a:p>
              <a:pPr defTabSz="1219200"/>
              <a:endParaRPr sz="2400">
                <a:solidFill>
                  <a:prstClr val="black"/>
                </a:solidFill>
                <a:cs typeface="+mn-ea"/>
                <a:sym typeface="+mn-lt"/>
              </a:endParaRPr>
            </a:p>
          </p:txBody>
        </p:sp>
        <p:sp>
          <p:nvSpPr>
            <p:cNvPr id="65" name="îṡḻïďé"/>
            <p:cNvSpPr/>
            <p:nvPr/>
          </p:nvSpPr>
          <p:spPr>
            <a:xfrm rot="2400000" flipH="1">
              <a:off x="10265" y="654"/>
              <a:ext cx="3502" cy="2896"/>
            </a:xfrm>
            <a:custGeom>
              <a:avLst/>
              <a:gdLst/>
              <a:ahLst/>
              <a:cxnLst>
                <a:cxn ang="0">
                  <a:pos x="wd2" y="hd2"/>
                </a:cxn>
                <a:cxn ang="5400000">
                  <a:pos x="wd2" y="hd2"/>
                </a:cxn>
                <a:cxn ang="10800000">
                  <a:pos x="wd2" y="hd2"/>
                </a:cxn>
                <a:cxn ang="16200000">
                  <a:pos x="wd2" y="hd2"/>
                </a:cxn>
              </a:cxnLst>
              <a:rect l="0" t="0" r="r" b="b"/>
              <a:pathLst>
                <a:path w="21600" h="21596" extrusionOk="0">
                  <a:moveTo>
                    <a:pt x="8539" y="0"/>
                  </a:moveTo>
                  <a:cubicBezTo>
                    <a:pt x="7743" y="0"/>
                    <a:pt x="7352" y="-4"/>
                    <a:pt x="6929" y="158"/>
                  </a:cubicBezTo>
                  <a:cubicBezTo>
                    <a:pt x="6467" y="362"/>
                    <a:pt x="6097" y="808"/>
                    <a:pt x="5929" y="1367"/>
                  </a:cubicBezTo>
                  <a:cubicBezTo>
                    <a:pt x="5795" y="1879"/>
                    <a:pt x="5799" y="2348"/>
                    <a:pt x="5799" y="3296"/>
                  </a:cubicBezTo>
                  <a:lnTo>
                    <a:pt x="5799" y="12533"/>
                  </a:lnTo>
                  <a:cubicBezTo>
                    <a:pt x="5799" y="12654"/>
                    <a:pt x="5813" y="12673"/>
                    <a:pt x="5813" y="12779"/>
                  </a:cubicBezTo>
                  <a:cubicBezTo>
                    <a:pt x="4771" y="13411"/>
                    <a:pt x="3784" y="14199"/>
                    <a:pt x="2914" y="15250"/>
                  </a:cubicBezTo>
                  <a:cubicBezTo>
                    <a:pt x="1414" y="17064"/>
                    <a:pt x="467" y="19274"/>
                    <a:pt x="0" y="21596"/>
                  </a:cubicBezTo>
                  <a:lnTo>
                    <a:pt x="21600" y="21596"/>
                  </a:lnTo>
                  <a:cubicBezTo>
                    <a:pt x="21133" y="19274"/>
                    <a:pt x="20186" y="17064"/>
                    <a:pt x="18686" y="15250"/>
                  </a:cubicBezTo>
                  <a:cubicBezTo>
                    <a:pt x="17816" y="14199"/>
                    <a:pt x="16815" y="13411"/>
                    <a:pt x="15772" y="12779"/>
                  </a:cubicBezTo>
                  <a:cubicBezTo>
                    <a:pt x="15773" y="12680"/>
                    <a:pt x="15787" y="12662"/>
                    <a:pt x="15787" y="12551"/>
                  </a:cubicBezTo>
                  <a:lnTo>
                    <a:pt x="15787" y="3313"/>
                  </a:lnTo>
                  <a:cubicBezTo>
                    <a:pt x="15787" y="2351"/>
                    <a:pt x="15790" y="1879"/>
                    <a:pt x="15656" y="1367"/>
                  </a:cubicBezTo>
                  <a:cubicBezTo>
                    <a:pt x="15488" y="808"/>
                    <a:pt x="15119" y="362"/>
                    <a:pt x="14656" y="158"/>
                  </a:cubicBezTo>
                  <a:cubicBezTo>
                    <a:pt x="14233" y="-4"/>
                    <a:pt x="13831" y="0"/>
                    <a:pt x="13047" y="0"/>
                  </a:cubicBezTo>
                  <a:lnTo>
                    <a:pt x="8539" y="0"/>
                  </a:lnTo>
                  <a:close/>
                </a:path>
              </a:pathLst>
            </a:custGeom>
            <a:solidFill>
              <a:schemeClr val="bg1">
                <a:lumMod val="85000"/>
              </a:schemeClr>
            </a:solidFill>
            <a:ln w="12700" cap="flat">
              <a:noFill/>
              <a:miter lim="400000"/>
            </a:ln>
            <a:effectLst/>
          </p:spPr>
          <p:txBody>
            <a:bodyPr wrap="square" lIns="121920" tIns="60960" rIns="121920" bIns="60960" numCol="1" anchor="t">
              <a:normAutofit/>
            </a:bodyPr>
            <a:lstStyle/>
            <a:p>
              <a:pPr defTabSz="1219200"/>
              <a:endParaRPr sz="2400">
                <a:solidFill>
                  <a:prstClr val="black"/>
                </a:solidFill>
                <a:cs typeface="+mn-ea"/>
                <a:sym typeface="+mn-lt"/>
              </a:endParaRPr>
            </a:p>
          </p:txBody>
        </p:sp>
        <p:sp>
          <p:nvSpPr>
            <p:cNvPr id="66" name="íŝḷiḑê"/>
            <p:cNvSpPr/>
            <p:nvPr/>
          </p:nvSpPr>
          <p:spPr>
            <a:xfrm rot="2400000" flipH="1">
              <a:off x="11353" y="1775"/>
              <a:ext cx="1620" cy="310"/>
            </a:xfrm>
            <a:prstGeom prst="rect">
              <a:avLst/>
            </a:prstGeom>
            <a:solidFill>
              <a:srgbClr val="C00000"/>
            </a:solidFill>
            <a:ln w="12700" cap="flat">
              <a:noFill/>
              <a:miter lim="400000"/>
            </a:ln>
            <a:effectLst/>
          </p:spPr>
          <p:txBody>
            <a:bodyPr wrap="square" lIns="121920" tIns="60960" rIns="121920" bIns="60960" numCol="1" anchor="t">
              <a:normAutofit fontScale="47500" lnSpcReduction="20000"/>
            </a:bodyPr>
            <a:lstStyle/>
            <a:p>
              <a:pPr defTabSz="1219200"/>
              <a:endParaRPr sz="2400">
                <a:solidFill>
                  <a:prstClr val="black"/>
                </a:solidFill>
                <a:cs typeface="+mn-ea"/>
                <a:sym typeface="+mn-lt"/>
              </a:endParaRPr>
            </a:p>
          </p:txBody>
        </p:sp>
        <p:sp>
          <p:nvSpPr>
            <p:cNvPr id="67" name="ï$ḻíde"/>
            <p:cNvSpPr/>
            <p:nvPr/>
          </p:nvSpPr>
          <p:spPr>
            <a:xfrm rot="2400000" flipH="1">
              <a:off x="10163" y="3129"/>
              <a:ext cx="1396" cy="698"/>
            </a:xfrm>
            <a:custGeom>
              <a:avLst/>
              <a:gdLst/>
              <a:ahLst/>
              <a:cxnLst>
                <a:cxn ang="0">
                  <a:pos x="wd2" y="hd2"/>
                </a:cxn>
                <a:cxn ang="5400000">
                  <a:pos x="wd2" y="hd2"/>
                </a:cxn>
                <a:cxn ang="10800000">
                  <a:pos x="wd2" y="hd2"/>
                </a:cxn>
                <a:cxn ang="16200000">
                  <a:pos x="wd2" y="hd2"/>
                </a:cxn>
              </a:cxnLst>
              <a:rect l="0" t="0" r="r" b="b"/>
              <a:pathLst>
                <a:path w="21600" h="19679" extrusionOk="0">
                  <a:moveTo>
                    <a:pt x="0" y="0"/>
                  </a:moveTo>
                  <a:cubicBezTo>
                    <a:pt x="0" y="5036"/>
                    <a:pt x="1055" y="10072"/>
                    <a:pt x="3164" y="13915"/>
                  </a:cubicBezTo>
                  <a:cubicBezTo>
                    <a:pt x="7381" y="21600"/>
                    <a:pt x="14219" y="21600"/>
                    <a:pt x="18436" y="13915"/>
                  </a:cubicBezTo>
                  <a:cubicBezTo>
                    <a:pt x="20545" y="10072"/>
                    <a:pt x="21600" y="5036"/>
                    <a:pt x="21600" y="0"/>
                  </a:cubicBezTo>
                  <a:lnTo>
                    <a:pt x="0" y="0"/>
                  </a:lnTo>
                  <a:close/>
                </a:path>
              </a:pathLst>
            </a:custGeom>
            <a:solidFill>
              <a:schemeClr val="bg1">
                <a:lumMod val="95000"/>
              </a:schemeClr>
            </a:solidFill>
            <a:ln w="12700" cap="flat">
              <a:noFill/>
              <a:miter lim="400000"/>
            </a:ln>
            <a:effectLst/>
          </p:spPr>
          <p:txBody>
            <a:bodyPr wrap="square" lIns="121920" tIns="60960" rIns="121920" bIns="60960" numCol="1" anchor="t">
              <a:normAutofit/>
            </a:bodyPr>
            <a:lstStyle/>
            <a:p>
              <a:pPr defTabSz="1219200"/>
              <a:endParaRPr sz="2400">
                <a:solidFill>
                  <a:prstClr val="black"/>
                </a:solidFill>
                <a:cs typeface="+mn-ea"/>
                <a:sym typeface="+mn-lt"/>
              </a:endParaRPr>
            </a:p>
          </p:txBody>
        </p:sp>
        <p:sp>
          <p:nvSpPr>
            <p:cNvPr id="68" name="íṥliḑê"/>
            <p:cNvSpPr/>
            <p:nvPr/>
          </p:nvSpPr>
          <p:spPr>
            <a:xfrm>
              <a:off x="12863" y="1658"/>
              <a:ext cx="2032" cy="6389"/>
            </a:xfrm>
            <a:custGeom>
              <a:avLst/>
              <a:gdLst/>
              <a:ahLst/>
              <a:cxnLst>
                <a:cxn ang="0">
                  <a:pos x="wd2" y="hd2"/>
                </a:cxn>
                <a:cxn ang="5400000">
                  <a:pos x="wd2" y="hd2"/>
                </a:cxn>
                <a:cxn ang="10800000">
                  <a:pos x="wd2" y="hd2"/>
                </a:cxn>
                <a:cxn ang="16200000">
                  <a:pos x="wd2" y="hd2"/>
                </a:cxn>
              </a:cxnLst>
              <a:rect l="0" t="0" r="r" b="b"/>
              <a:pathLst>
                <a:path w="21600" h="21599" extrusionOk="0">
                  <a:moveTo>
                    <a:pt x="2178" y="1"/>
                  </a:moveTo>
                  <a:cubicBezTo>
                    <a:pt x="2059" y="-1"/>
                    <a:pt x="1940" y="0"/>
                    <a:pt x="1821" y="6"/>
                  </a:cubicBezTo>
                  <a:cubicBezTo>
                    <a:pt x="1424" y="26"/>
                    <a:pt x="1061" y="91"/>
                    <a:pt x="800" y="188"/>
                  </a:cubicBezTo>
                  <a:cubicBezTo>
                    <a:pt x="502" y="300"/>
                    <a:pt x="376" y="441"/>
                    <a:pt x="413" y="577"/>
                  </a:cubicBezTo>
                  <a:cubicBezTo>
                    <a:pt x="449" y="713"/>
                    <a:pt x="650" y="844"/>
                    <a:pt x="1004" y="939"/>
                  </a:cubicBezTo>
                  <a:cubicBezTo>
                    <a:pt x="5022" y="2011"/>
                    <a:pt x="9040" y="3084"/>
                    <a:pt x="13059" y="4156"/>
                  </a:cubicBezTo>
                  <a:cubicBezTo>
                    <a:pt x="13304" y="4222"/>
                    <a:pt x="13549" y="4287"/>
                    <a:pt x="13795" y="4353"/>
                  </a:cubicBezTo>
                  <a:cubicBezTo>
                    <a:pt x="14196" y="4461"/>
                    <a:pt x="14433" y="4619"/>
                    <a:pt x="14445" y="4787"/>
                  </a:cubicBezTo>
                  <a:cubicBezTo>
                    <a:pt x="14446" y="4796"/>
                    <a:pt x="14446" y="4805"/>
                    <a:pt x="14445" y="4814"/>
                  </a:cubicBezTo>
                  <a:cubicBezTo>
                    <a:pt x="14445" y="4866"/>
                    <a:pt x="14445" y="4917"/>
                    <a:pt x="14445" y="4968"/>
                  </a:cubicBezTo>
                  <a:cubicBezTo>
                    <a:pt x="14445" y="5020"/>
                    <a:pt x="14445" y="5071"/>
                    <a:pt x="14445" y="5122"/>
                  </a:cubicBezTo>
                  <a:cubicBezTo>
                    <a:pt x="14445" y="9950"/>
                    <a:pt x="14445" y="14778"/>
                    <a:pt x="14445" y="19606"/>
                  </a:cubicBezTo>
                  <a:lnTo>
                    <a:pt x="3135" y="19606"/>
                  </a:lnTo>
                  <a:cubicBezTo>
                    <a:pt x="3135" y="19606"/>
                    <a:pt x="2800" y="19605"/>
                    <a:pt x="2446" y="19615"/>
                  </a:cubicBezTo>
                  <a:cubicBezTo>
                    <a:pt x="1175" y="19660"/>
                    <a:pt x="174" y="19981"/>
                    <a:pt x="34" y="20385"/>
                  </a:cubicBezTo>
                  <a:cubicBezTo>
                    <a:pt x="0" y="20498"/>
                    <a:pt x="0" y="20602"/>
                    <a:pt x="0" y="20602"/>
                  </a:cubicBezTo>
                  <a:cubicBezTo>
                    <a:pt x="0" y="20602"/>
                    <a:pt x="0" y="20707"/>
                    <a:pt x="34" y="20820"/>
                  </a:cubicBezTo>
                  <a:cubicBezTo>
                    <a:pt x="174" y="21224"/>
                    <a:pt x="1175" y="21544"/>
                    <a:pt x="2446" y="21588"/>
                  </a:cubicBezTo>
                  <a:cubicBezTo>
                    <a:pt x="2800" y="21599"/>
                    <a:pt x="3135" y="21599"/>
                    <a:pt x="3135" y="21599"/>
                  </a:cubicBezTo>
                  <a:lnTo>
                    <a:pt x="21600" y="21599"/>
                  </a:lnTo>
                  <a:lnTo>
                    <a:pt x="21600" y="19606"/>
                  </a:lnTo>
                  <a:lnTo>
                    <a:pt x="17797" y="19606"/>
                  </a:lnTo>
                  <a:lnTo>
                    <a:pt x="17797" y="4500"/>
                  </a:lnTo>
                  <a:cubicBezTo>
                    <a:pt x="17813" y="4404"/>
                    <a:pt x="17786" y="4309"/>
                    <a:pt x="17721" y="4216"/>
                  </a:cubicBezTo>
                  <a:cubicBezTo>
                    <a:pt x="17676" y="4153"/>
                    <a:pt x="17614" y="4090"/>
                    <a:pt x="17517" y="4033"/>
                  </a:cubicBezTo>
                  <a:cubicBezTo>
                    <a:pt x="17392" y="3961"/>
                    <a:pt x="17214" y="3901"/>
                    <a:pt x="17032" y="3842"/>
                  </a:cubicBezTo>
                  <a:cubicBezTo>
                    <a:pt x="16818" y="3774"/>
                    <a:pt x="16597" y="3709"/>
                    <a:pt x="16364" y="3648"/>
                  </a:cubicBezTo>
                  <a:cubicBezTo>
                    <a:pt x="16188" y="3601"/>
                    <a:pt x="16013" y="3553"/>
                    <a:pt x="15836" y="3506"/>
                  </a:cubicBezTo>
                  <a:cubicBezTo>
                    <a:pt x="11612" y="2377"/>
                    <a:pt x="7385" y="1250"/>
                    <a:pt x="3160" y="121"/>
                  </a:cubicBezTo>
                  <a:cubicBezTo>
                    <a:pt x="2878" y="49"/>
                    <a:pt x="2535" y="7"/>
                    <a:pt x="2178" y="1"/>
                  </a:cubicBezTo>
                  <a:close/>
                </a:path>
              </a:pathLst>
            </a:custGeom>
            <a:solidFill>
              <a:schemeClr val="bg1">
                <a:lumMod val="85000"/>
              </a:schemeClr>
            </a:solidFill>
            <a:ln w="12700" cap="flat">
              <a:noFill/>
              <a:miter lim="400000"/>
            </a:ln>
            <a:effectLst/>
          </p:spPr>
          <p:txBody>
            <a:bodyPr wrap="square" lIns="121920" tIns="60960" rIns="121920" bIns="60960" numCol="1" anchor="t">
              <a:normAutofit/>
            </a:bodyPr>
            <a:lstStyle/>
            <a:p>
              <a:pPr defTabSz="1219200"/>
              <a:endParaRPr sz="2400">
                <a:solidFill>
                  <a:prstClr val="black"/>
                </a:solidFill>
                <a:cs typeface="+mn-ea"/>
                <a:sym typeface="+mn-lt"/>
              </a:endParaRPr>
            </a:p>
          </p:txBody>
        </p:sp>
      </p:grpSp>
      <p:sp>
        <p:nvSpPr>
          <p:cNvPr id="55" name="文本框 54"/>
          <p:cNvSpPr txBox="1"/>
          <p:nvPr/>
        </p:nvSpPr>
        <p:spPr>
          <a:xfrm>
            <a:off x="563215" y="310309"/>
            <a:ext cx="6475095" cy="501650"/>
          </a:xfrm>
          <a:prstGeom prst="rect">
            <a:avLst/>
          </a:prstGeom>
          <a:noFill/>
        </p:spPr>
        <p:txBody>
          <a:bodyPr wrap="none" rtlCol="0">
            <a:spAutoFit/>
            <a:scene3d>
              <a:camera prst="orthographicFront"/>
              <a:lightRig rig="threePt" dir="t"/>
            </a:scene3d>
            <a:sp3d contourW="12700"/>
          </a:bodyPr>
          <a:lstStyle/>
          <a:p>
            <a:pPr defTabSz="1219200"/>
            <a:r>
              <a:rPr lang="en-US" altLang="zh-CN" sz="2665" b="1" dirty="0">
                <a:solidFill>
                  <a:prstClr val="black">
                    <a:lumMod val="75000"/>
                    <a:lumOff val="25000"/>
                  </a:prstClr>
                </a:solidFill>
                <a:cs typeface="+mn-ea"/>
                <a:sym typeface="+mn-lt"/>
              </a:rPr>
              <a:t>3</a:t>
            </a:r>
            <a:r>
              <a:rPr lang="zh-CN" altLang="en-US" sz="2665" b="1" dirty="0">
                <a:solidFill>
                  <a:prstClr val="black">
                    <a:lumMod val="75000"/>
                    <a:lumOff val="25000"/>
                  </a:prstClr>
                </a:solidFill>
                <a:cs typeface="+mn-ea"/>
                <a:sym typeface="+mn-lt"/>
              </a:rPr>
              <a:t>、风险分级管控和隐患排查治理逻辑关系</a:t>
            </a:r>
          </a:p>
        </p:txBody>
      </p:sp>
      <p:sp>
        <p:nvSpPr>
          <p:cNvPr id="2" name="文本框 1"/>
          <p:cNvSpPr txBox="1"/>
          <p:nvPr/>
        </p:nvSpPr>
        <p:spPr>
          <a:xfrm>
            <a:off x="780415" y="1236345"/>
            <a:ext cx="8085455" cy="2249170"/>
          </a:xfrm>
          <a:prstGeom prst="rect">
            <a:avLst/>
          </a:prstGeom>
          <a:noFill/>
        </p:spPr>
        <p:txBody>
          <a:bodyPr wrap="square" rtlCol="0" anchor="t">
            <a:spAutoFit/>
          </a:bodyPr>
          <a:lstStyle/>
          <a:p>
            <a:pPr defTabSz="1219200">
              <a:lnSpc>
                <a:spcPct val="250000"/>
              </a:lnSpc>
            </a:pPr>
            <a:r>
              <a:rPr lang="zh-CN" altLang="en-US" sz="1865" b="1">
                <a:solidFill>
                  <a:prstClr val="black">
                    <a:lumMod val="75000"/>
                    <a:lumOff val="25000"/>
                  </a:prstClr>
                </a:solidFill>
                <a:cs typeface="+mn-ea"/>
                <a:sym typeface="+mn-lt"/>
              </a:rPr>
              <a:t>企业开展风险分级管控，是提高隐患治理科学性、针对性的前提条件；企业隐患排查治理，是以风险管控措施为排查重点，是控制、降低风险的有效手段。两者相互促进、互为补充，实现有效控制风险、预防事故的目的。</a:t>
            </a:r>
          </a:p>
        </p:txBody>
      </p:sp>
      <p:sp>
        <p:nvSpPr>
          <p:cNvPr id="1073742917" name="object 16"/>
          <p:cNvSpPr/>
          <p:nvPr/>
        </p:nvSpPr>
        <p:spPr>
          <a:xfrm>
            <a:off x="1146175" y="4244658"/>
            <a:ext cx="2101215" cy="1301115"/>
          </a:xfrm>
          <a:custGeom>
            <a:avLst/>
            <a:gdLst/>
            <a:ahLst/>
            <a:cxnLst/>
            <a:rect l="0" t="0" r="0" b="0"/>
            <a:pathLst>
              <a:path w="4319905" h="2159000">
                <a:moveTo>
                  <a:pt x="2159825" y="0"/>
                </a:moveTo>
                <a:lnTo>
                  <a:pt x="2096139" y="460"/>
                </a:lnTo>
                <a:lnTo>
                  <a:pt x="2032912" y="1832"/>
                </a:lnTo>
                <a:lnTo>
                  <a:pt x="1970167" y="4104"/>
                </a:lnTo>
                <a:lnTo>
                  <a:pt x="1907930" y="7263"/>
                </a:lnTo>
                <a:lnTo>
                  <a:pt x="1846228" y="11296"/>
                </a:lnTo>
                <a:lnTo>
                  <a:pt x="1785084" y="16190"/>
                </a:lnTo>
                <a:lnTo>
                  <a:pt x="1724524" y="21933"/>
                </a:lnTo>
                <a:lnTo>
                  <a:pt x="1664574" y="28513"/>
                </a:lnTo>
                <a:lnTo>
                  <a:pt x="1605259" y="35916"/>
                </a:lnTo>
                <a:lnTo>
                  <a:pt x="1546604" y="44129"/>
                </a:lnTo>
                <a:lnTo>
                  <a:pt x="1488635" y="53141"/>
                </a:lnTo>
                <a:lnTo>
                  <a:pt x="1431376" y="62939"/>
                </a:lnTo>
                <a:lnTo>
                  <a:pt x="1374854" y="73509"/>
                </a:lnTo>
                <a:lnTo>
                  <a:pt x="1319093" y="84839"/>
                </a:lnTo>
                <a:lnTo>
                  <a:pt x="1264119" y="96918"/>
                </a:lnTo>
                <a:lnTo>
                  <a:pt x="1209957" y="109730"/>
                </a:lnTo>
                <a:lnTo>
                  <a:pt x="1156632" y="123266"/>
                </a:lnTo>
                <a:lnTo>
                  <a:pt x="1104170" y="137510"/>
                </a:lnTo>
                <a:lnTo>
                  <a:pt x="1052597" y="152452"/>
                </a:lnTo>
                <a:lnTo>
                  <a:pt x="1001936" y="168078"/>
                </a:lnTo>
                <a:lnTo>
                  <a:pt x="952214" y="184375"/>
                </a:lnTo>
                <a:lnTo>
                  <a:pt x="903456" y="201332"/>
                </a:lnTo>
                <a:lnTo>
                  <a:pt x="855688" y="218934"/>
                </a:lnTo>
                <a:lnTo>
                  <a:pt x="808934" y="237170"/>
                </a:lnTo>
                <a:lnTo>
                  <a:pt x="763220" y="256027"/>
                </a:lnTo>
                <a:lnTo>
                  <a:pt x="718571" y="275493"/>
                </a:lnTo>
                <a:lnTo>
                  <a:pt x="675013" y="295554"/>
                </a:lnTo>
                <a:lnTo>
                  <a:pt x="632571" y="316198"/>
                </a:lnTo>
                <a:lnTo>
                  <a:pt x="591269" y="337412"/>
                </a:lnTo>
                <a:lnTo>
                  <a:pt x="551135" y="359184"/>
                </a:lnTo>
                <a:lnTo>
                  <a:pt x="512192" y="381501"/>
                </a:lnTo>
                <a:lnTo>
                  <a:pt x="474466" y="404350"/>
                </a:lnTo>
                <a:lnTo>
                  <a:pt x="437983" y="427718"/>
                </a:lnTo>
                <a:lnTo>
                  <a:pt x="402767" y="451594"/>
                </a:lnTo>
                <a:lnTo>
                  <a:pt x="368845" y="475964"/>
                </a:lnTo>
                <a:lnTo>
                  <a:pt x="336241" y="500816"/>
                </a:lnTo>
                <a:lnTo>
                  <a:pt x="304980" y="526137"/>
                </a:lnTo>
                <a:lnTo>
                  <a:pt x="275089" y="551914"/>
                </a:lnTo>
                <a:lnTo>
                  <a:pt x="246592" y="578134"/>
                </a:lnTo>
                <a:lnTo>
                  <a:pt x="193881" y="631856"/>
                </a:lnTo>
                <a:lnTo>
                  <a:pt x="147052" y="687201"/>
                </a:lnTo>
                <a:lnTo>
                  <a:pt x="106307" y="744067"/>
                </a:lnTo>
                <a:lnTo>
                  <a:pt x="71847" y="802353"/>
                </a:lnTo>
                <a:lnTo>
                  <a:pt x="43877" y="861958"/>
                </a:lnTo>
                <a:lnTo>
                  <a:pt x="22597" y="922781"/>
                </a:lnTo>
                <a:lnTo>
                  <a:pt x="8210" y="984720"/>
                </a:lnTo>
                <a:lnTo>
                  <a:pt x="920" y="1047674"/>
                </a:lnTo>
                <a:lnTo>
                  <a:pt x="0" y="1079500"/>
                </a:lnTo>
                <a:lnTo>
                  <a:pt x="920" y="1111328"/>
                </a:lnTo>
                <a:lnTo>
                  <a:pt x="8210" y="1174287"/>
                </a:lnTo>
                <a:lnTo>
                  <a:pt x="22597" y="1236230"/>
                </a:lnTo>
                <a:lnTo>
                  <a:pt x="43877" y="1297056"/>
                </a:lnTo>
                <a:lnTo>
                  <a:pt x="71847" y="1356663"/>
                </a:lnTo>
                <a:lnTo>
                  <a:pt x="106307" y="1414952"/>
                </a:lnTo>
                <a:lnTo>
                  <a:pt x="147052" y="1471819"/>
                </a:lnTo>
                <a:lnTo>
                  <a:pt x="193881" y="1527165"/>
                </a:lnTo>
                <a:lnTo>
                  <a:pt x="246592" y="1580887"/>
                </a:lnTo>
                <a:lnTo>
                  <a:pt x="275089" y="1607108"/>
                </a:lnTo>
                <a:lnTo>
                  <a:pt x="304980" y="1632885"/>
                </a:lnTo>
                <a:lnTo>
                  <a:pt x="336241" y="1658206"/>
                </a:lnTo>
                <a:lnTo>
                  <a:pt x="368845" y="1683057"/>
                </a:lnTo>
                <a:lnTo>
                  <a:pt x="402767" y="1707427"/>
                </a:lnTo>
                <a:lnTo>
                  <a:pt x="437983" y="1731302"/>
                </a:lnTo>
                <a:lnTo>
                  <a:pt x="474466" y="1754671"/>
                </a:lnTo>
                <a:lnTo>
                  <a:pt x="512192" y="1777519"/>
                </a:lnTo>
                <a:lnTo>
                  <a:pt x="551135" y="1799835"/>
                </a:lnTo>
                <a:lnTo>
                  <a:pt x="591269" y="1821607"/>
                </a:lnTo>
                <a:lnTo>
                  <a:pt x="632571" y="1842820"/>
                </a:lnTo>
                <a:lnTo>
                  <a:pt x="675013" y="1863464"/>
                </a:lnTo>
                <a:lnTo>
                  <a:pt x="718571" y="1883524"/>
                </a:lnTo>
                <a:lnTo>
                  <a:pt x="763220" y="1902988"/>
                </a:lnTo>
                <a:lnTo>
                  <a:pt x="808934" y="1921845"/>
                </a:lnTo>
                <a:lnTo>
                  <a:pt x="855688" y="1940080"/>
                </a:lnTo>
                <a:lnTo>
                  <a:pt x="903456" y="1957682"/>
                </a:lnTo>
                <a:lnTo>
                  <a:pt x="952214" y="1974637"/>
                </a:lnTo>
                <a:lnTo>
                  <a:pt x="1001936" y="1990934"/>
                </a:lnTo>
                <a:lnTo>
                  <a:pt x="1052597" y="2006559"/>
                </a:lnTo>
                <a:lnTo>
                  <a:pt x="1104170" y="2021499"/>
                </a:lnTo>
                <a:lnTo>
                  <a:pt x="1156632" y="2035743"/>
                </a:lnTo>
                <a:lnTo>
                  <a:pt x="1209957" y="2049277"/>
                </a:lnTo>
                <a:lnTo>
                  <a:pt x="1264119" y="2062089"/>
                </a:lnTo>
                <a:lnTo>
                  <a:pt x="1319093" y="2074167"/>
                </a:lnTo>
                <a:lnTo>
                  <a:pt x="1374854" y="2085496"/>
                </a:lnTo>
                <a:lnTo>
                  <a:pt x="1431376" y="2096066"/>
                </a:lnTo>
                <a:lnTo>
                  <a:pt x="1488635" y="2105863"/>
                </a:lnTo>
                <a:lnTo>
                  <a:pt x="1546604" y="2114874"/>
                </a:lnTo>
                <a:lnTo>
                  <a:pt x="1605259" y="2123087"/>
                </a:lnTo>
                <a:lnTo>
                  <a:pt x="1664574" y="2130489"/>
                </a:lnTo>
                <a:lnTo>
                  <a:pt x="1724524" y="2137068"/>
                </a:lnTo>
                <a:lnTo>
                  <a:pt x="1785084" y="2142810"/>
                </a:lnTo>
                <a:lnTo>
                  <a:pt x="1846228" y="2147704"/>
                </a:lnTo>
                <a:lnTo>
                  <a:pt x="1907930" y="2151737"/>
                </a:lnTo>
                <a:lnTo>
                  <a:pt x="1970167" y="2154895"/>
                </a:lnTo>
                <a:lnTo>
                  <a:pt x="2032912" y="2157167"/>
                </a:lnTo>
                <a:lnTo>
                  <a:pt x="2096139" y="2158539"/>
                </a:lnTo>
                <a:lnTo>
                  <a:pt x="2159825" y="2159000"/>
                </a:lnTo>
                <a:lnTo>
                  <a:pt x="2223504" y="2158539"/>
                </a:lnTo>
                <a:lnTo>
                  <a:pt x="2286725" y="2157167"/>
                </a:lnTo>
                <a:lnTo>
                  <a:pt x="2349464" y="2154895"/>
                </a:lnTo>
                <a:lnTo>
                  <a:pt x="2411695" y="2151737"/>
                </a:lnTo>
                <a:lnTo>
                  <a:pt x="2473393" y="2147704"/>
                </a:lnTo>
                <a:lnTo>
                  <a:pt x="2534532" y="2142810"/>
                </a:lnTo>
                <a:lnTo>
                  <a:pt x="2595087" y="2137068"/>
                </a:lnTo>
                <a:lnTo>
                  <a:pt x="2655032" y="2130489"/>
                </a:lnTo>
                <a:lnTo>
                  <a:pt x="2714344" y="2123087"/>
                </a:lnTo>
                <a:lnTo>
                  <a:pt x="2772995" y="2114874"/>
                </a:lnTo>
                <a:lnTo>
                  <a:pt x="2830961" y="2105863"/>
                </a:lnTo>
                <a:lnTo>
                  <a:pt x="2888216" y="2096066"/>
                </a:lnTo>
                <a:lnTo>
                  <a:pt x="2944735" y="2085496"/>
                </a:lnTo>
                <a:lnTo>
                  <a:pt x="3000494" y="2074167"/>
                </a:lnTo>
                <a:lnTo>
                  <a:pt x="3055465" y="2062089"/>
                </a:lnTo>
                <a:lnTo>
                  <a:pt x="3109625" y="2049277"/>
                </a:lnTo>
                <a:lnTo>
                  <a:pt x="3162948" y="2035743"/>
                </a:lnTo>
                <a:lnTo>
                  <a:pt x="3215408" y="2021499"/>
                </a:lnTo>
                <a:lnTo>
                  <a:pt x="3266980" y="2006559"/>
                </a:lnTo>
                <a:lnTo>
                  <a:pt x="3317639" y="1990934"/>
                </a:lnTo>
                <a:lnTo>
                  <a:pt x="3367360" y="1974637"/>
                </a:lnTo>
                <a:lnTo>
                  <a:pt x="3416117" y="1957682"/>
                </a:lnTo>
                <a:lnTo>
                  <a:pt x="3463884" y="1940080"/>
                </a:lnTo>
                <a:lnTo>
                  <a:pt x="3510638" y="1921845"/>
                </a:lnTo>
                <a:lnTo>
                  <a:pt x="3556351" y="1902988"/>
                </a:lnTo>
                <a:lnTo>
                  <a:pt x="3601000" y="1883524"/>
                </a:lnTo>
                <a:lnTo>
                  <a:pt x="3644558" y="1863464"/>
                </a:lnTo>
                <a:lnTo>
                  <a:pt x="3687000" y="1842820"/>
                </a:lnTo>
                <a:lnTo>
                  <a:pt x="3728301" y="1821607"/>
                </a:lnTo>
                <a:lnTo>
                  <a:pt x="3768436" y="1799835"/>
                </a:lnTo>
                <a:lnTo>
                  <a:pt x="3807379" y="1777519"/>
                </a:lnTo>
                <a:lnTo>
                  <a:pt x="3845105" y="1754671"/>
                </a:lnTo>
                <a:lnTo>
                  <a:pt x="3881589" y="1731302"/>
                </a:lnTo>
                <a:lnTo>
                  <a:pt x="3916805" y="1707427"/>
                </a:lnTo>
                <a:lnTo>
                  <a:pt x="3950728" y="1683057"/>
                </a:lnTo>
                <a:lnTo>
                  <a:pt x="3983333" y="1658206"/>
                </a:lnTo>
                <a:lnTo>
                  <a:pt x="4014594" y="1632885"/>
                </a:lnTo>
                <a:lnTo>
                  <a:pt x="4044487" y="1607108"/>
                </a:lnTo>
                <a:lnTo>
                  <a:pt x="4072985" y="1580887"/>
                </a:lnTo>
                <a:lnTo>
                  <a:pt x="4125696" y="1527165"/>
                </a:lnTo>
                <a:lnTo>
                  <a:pt x="4172527" y="1471819"/>
                </a:lnTo>
                <a:lnTo>
                  <a:pt x="4213274" y="1414952"/>
                </a:lnTo>
                <a:lnTo>
                  <a:pt x="4247735" y="1356663"/>
                </a:lnTo>
                <a:lnTo>
                  <a:pt x="4275708" y="1297056"/>
                </a:lnTo>
                <a:lnTo>
                  <a:pt x="4296988" y="1236230"/>
                </a:lnTo>
                <a:lnTo>
                  <a:pt x="4311376" y="1174287"/>
                </a:lnTo>
                <a:lnTo>
                  <a:pt x="4318666" y="1111328"/>
                </a:lnTo>
                <a:lnTo>
                  <a:pt x="4319587" y="1079500"/>
                </a:lnTo>
                <a:lnTo>
                  <a:pt x="4318666" y="1047674"/>
                </a:lnTo>
                <a:lnTo>
                  <a:pt x="4311376" y="984720"/>
                </a:lnTo>
                <a:lnTo>
                  <a:pt x="4296988" y="922781"/>
                </a:lnTo>
                <a:lnTo>
                  <a:pt x="4275708" y="861958"/>
                </a:lnTo>
                <a:lnTo>
                  <a:pt x="4247735" y="802353"/>
                </a:lnTo>
                <a:lnTo>
                  <a:pt x="4213274" y="744067"/>
                </a:lnTo>
                <a:lnTo>
                  <a:pt x="4172527" y="687201"/>
                </a:lnTo>
                <a:lnTo>
                  <a:pt x="4125696" y="631856"/>
                </a:lnTo>
                <a:lnTo>
                  <a:pt x="4072985" y="578134"/>
                </a:lnTo>
                <a:lnTo>
                  <a:pt x="4044487" y="551914"/>
                </a:lnTo>
                <a:lnTo>
                  <a:pt x="4014594" y="526137"/>
                </a:lnTo>
                <a:lnTo>
                  <a:pt x="3983333" y="500816"/>
                </a:lnTo>
                <a:lnTo>
                  <a:pt x="3950728" y="475964"/>
                </a:lnTo>
                <a:lnTo>
                  <a:pt x="3916805" y="451594"/>
                </a:lnTo>
                <a:lnTo>
                  <a:pt x="3881589" y="427718"/>
                </a:lnTo>
                <a:lnTo>
                  <a:pt x="3845105" y="404350"/>
                </a:lnTo>
                <a:lnTo>
                  <a:pt x="3807379" y="381501"/>
                </a:lnTo>
                <a:lnTo>
                  <a:pt x="3768436" y="359184"/>
                </a:lnTo>
                <a:lnTo>
                  <a:pt x="3728301" y="337412"/>
                </a:lnTo>
                <a:lnTo>
                  <a:pt x="3687000" y="316198"/>
                </a:lnTo>
                <a:lnTo>
                  <a:pt x="3644558" y="295554"/>
                </a:lnTo>
                <a:lnTo>
                  <a:pt x="3601000" y="275493"/>
                </a:lnTo>
                <a:lnTo>
                  <a:pt x="3556351" y="256027"/>
                </a:lnTo>
                <a:lnTo>
                  <a:pt x="3510638" y="237170"/>
                </a:lnTo>
                <a:lnTo>
                  <a:pt x="3463884" y="218934"/>
                </a:lnTo>
                <a:lnTo>
                  <a:pt x="3416117" y="201332"/>
                </a:lnTo>
                <a:lnTo>
                  <a:pt x="3367360" y="184375"/>
                </a:lnTo>
                <a:lnTo>
                  <a:pt x="3317639" y="168078"/>
                </a:lnTo>
                <a:lnTo>
                  <a:pt x="3266980" y="152452"/>
                </a:lnTo>
                <a:lnTo>
                  <a:pt x="3215408" y="137510"/>
                </a:lnTo>
                <a:lnTo>
                  <a:pt x="3162948" y="123266"/>
                </a:lnTo>
                <a:lnTo>
                  <a:pt x="3109625" y="109730"/>
                </a:lnTo>
                <a:lnTo>
                  <a:pt x="3055465" y="96918"/>
                </a:lnTo>
                <a:lnTo>
                  <a:pt x="3000494" y="84839"/>
                </a:lnTo>
                <a:lnTo>
                  <a:pt x="2944735" y="73509"/>
                </a:lnTo>
                <a:lnTo>
                  <a:pt x="2888216" y="62939"/>
                </a:lnTo>
                <a:lnTo>
                  <a:pt x="2830961" y="53141"/>
                </a:lnTo>
                <a:lnTo>
                  <a:pt x="2772995" y="44129"/>
                </a:lnTo>
                <a:lnTo>
                  <a:pt x="2714344" y="35916"/>
                </a:lnTo>
                <a:lnTo>
                  <a:pt x="2655032" y="28513"/>
                </a:lnTo>
                <a:lnTo>
                  <a:pt x="2595087" y="21933"/>
                </a:lnTo>
                <a:lnTo>
                  <a:pt x="2534532" y="16190"/>
                </a:lnTo>
                <a:lnTo>
                  <a:pt x="2473393" y="11296"/>
                </a:lnTo>
                <a:lnTo>
                  <a:pt x="2411695" y="7263"/>
                </a:lnTo>
                <a:lnTo>
                  <a:pt x="2349464" y="4104"/>
                </a:lnTo>
                <a:lnTo>
                  <a:pt x="2286725" y="1832"/>
                </a:lnTo>
                <a:lnTo>
                  <a:pt x="2223504" y="460"/>
                </a:lnTo>
                <a:lnTo>
                  <a:pt x="2159825" y="0"/>
                </a:lnTo>
                <a:close/>
              </a:path>
            </a:pathLst>
          </a:custGeom>
          <a:solidFill>
            <a:srgbClr val="404040"/>
          </a:solidFill>
          <a:ln w="9525">
            <a:noFill/>
          </a:ln>
        </p:spPr>
        <p:txBody>
          <a:bodyPr/>
          <a:lstStyle/>
          <a:p>
            <a:endParaRPr lang="zh-CN" altLang="en-US"/>
          </a:p>
        </p:txBody>
      </p:sp>
      <p:sp>
        <p:nvSpPr>
          <p:cNvPr id="1073742918" name="object 12"/>
          <p:cNvSpPr/>
          <p:nvPr/>
        </p:nvSpPr>
        <p:spPr>
          <a:xfrm>
            <a:off x="4996180" y="4244658"/>
            <a:ext cx="2101215" cy="1301115"/>
          </a:xfrm>
          <a:custGeom>
            <a:avLst/>
            <a:gdLst/>
            <a:ahLst/>
            <a:cxnLst/>
            <a:rect l="0" t="0" r="0" b="0"/>
            <a:pathLst>
              <a:path w="4319905" h="2159000">
                <a:moveTo>
                  <a:pt x="2159762" y="0"/>
                </a:moveTo>
                <a:lnTo>
                  <a:pt x="2096076" y="460"/>
                </a:lnTo>
                <a:lnTo>
                  <a:pt x="2032848" y="1832"/>
                </a:lnTo>
                <a:lnTo>
                  <a:pt x="1970104" y="4104"/>
                </a:lnTo>
                <a:lnTo>
                  <a:pt x="1907868" y="7263"/>
                </a:lnTo>
                <a:lnTo>
                  <a:pt x="1846165" y="11296"/>
                </a:lnTo>
                <a:lnTo>
                  <a:pt x="1785022" y="16190"/>
                </a:lnTo>
                <a:lnTo>
                  <a:pt x="1724463" y="21933"/>
                </a:lnTo>
                <a:lnTo>
                  <a:pt x="1664514" y="28513"/>
                </a:lnTo>
                <a:lnTo>
                  <a:pt x="1605200" y="35916"/>
                </a:lnTo>
                <a:lnTo>
                  <a:pt x="1546546" y="44129"/>
                </a:lnTo>
                <a:lnTo>
                  <a:pt x="1488578" y="53141"/>
                </a:lnTo>
                <a:lnTo>
                  <a:pt x="1431320" y="62939"/>
                </a:lnTo>
                <a:lnTo>
                  <a:pt x="1374799" y="73509"/>
                </a:lnTo>
                <a:lnTo>
                  <a:pt x="1319039" y="84839"/>
                </a:lnTo>
                <a:lnTo>
                  <a:pt x="1264067" y="96918"/>
                </a:lnTo>
                <a:lnTo>
                  <a:pt x="1209906" y="109730"/>
                </a:lnTo>
                <a:lnTo>
                  <a:pt x="1156583" y="123266"/>
                </a:lnTo>
                <a:lnTo>
                  <a:pt x="1104122" y="137510"/>
                </a:lnTo>
                <a:lnTo>
                  <a:pt x="1052550" y="152452"/>
                </a:lnTo>
                <a:lnTo>
                  <a:pt x="1001891" y="168078"/>
                </a:lnTo>
                <a:lnTo>
                  <a:pt x="952171" y="184375"/>
                </a:lnTo>
                <a:lnTo>
                  <a:pt x="903415" y="201332"/>
                </a:lnTo>
                <a:lnTo>
                  <a:pt x="855648" y="218934"/>
                </a:lnTo>
                <a:lnTo>
                  <a:pt x="808895" y="237170"/>
                </a:lnTo>
                <a:lnTo>
                  <a:pt x="763183" y="256027"/>
                </a:lnTo>
                <a:lnTo>
                  <a:pt x="718536" y="275493"/>
                </a:lnTo>
                <a:lnTo>
                  <a:pt x="674980" y="295554"/>
                </a:lnTo>
                <a:lnTo>
                  <a:pt x="632539" y="316198"/>
                </a:lnTo>
                <a:lnTo>
                  <a:pt x="591239" y="337412"/>
                </a:lnTo>
                <a:lnTo>
                  <a:pt x="551106" y="359184"/>
                </a:lnTo>
                <a:lnTo>
                  <a:pt x="512165" y="381501"/>
                </a:lnTo>
                <a:lnTo>
                  <a:pt x="474441" y="404350"/>
                </a:lnTo>
                <a:lnTo>
                  <a:pt x="437959" y="427718"/>
                </a:lnTo>
                <a:lnTo>
                  <a:pt x="402746" y="451594"/>
                </a:lnTo>
                <a:lnTo>
                  <a:pt x="368825" y="475964"/>
                </a:lnTo>
                <a:lnTo>
                  <a:pt x="336222" y="500816"/>
                </a:lnTo>
                <a:lnTo>
                  <a:pt x="304963" y="526137"/>
                </a:lnTo>
                <a:lnTo>
                  <a:pt x="275073" y="551914"/>
                </a:lnTo>
                <a:lnTo>
                  <a:pt x="246578" y="578134"/>
                </a:lnTo>
                <a:lnTo>
                  <a:pt x="193870" y="631856"/>
                </a:lnTo>
                <a:lnTo>
                  <a:pt x="147044" y="687201"/>
                </a:lnTo>
                <a:lnTo>
                  <a:pt x="106300" y="744067"/>
                </a:lnTo>
                <a:lnTo>
                  <a:pt x="71843" y="802353"/>
                </a:lnTo>
                <a:lnTo>
                  <a:pt x="43874" y="861958"/>
                </a:lnTo>
                <a:lnTo>
                  <a:pt x="22595" y="922781"/>
                </a:lnTo>
                <a:lnTo>
                  <a:pt x="8210" y="984720"/>
                </a:lnTo>
                <a:lnTo>
                  <a:pt x="920" y="1047674"/>
                </a:lnTo>
                <a:lnTo>
                  <a:pt x="0" y="1079500"/>
                </a:lnTo>
                <a:lnTo>
                  <a:pt x="920" y="1111328"/>
                </a:lnTo>
                <a:lnTo>
                  <a:pt x="8210" y="1174287"/>
                </a:lnTo>
                <a:lnTo>
                  <a:pt x="22595" y="1236230"/>
                </a:lnTo>
                <a:lnTo>
                  <a:pt x="43874" y="1297056"/>
                </a:lnTo>
                <a:lnTo>
                  <a:pt x="71843" y="1356663"/>
                </a:lnTo>
                <a:lnTo>
                  <a:pt x="106300" y="1414952"/>
                </a:lnTo>
                <a:lnTo>
                  <a:pt x="147044" y="1471819"/>
                </a:lnTo>
                <a:lnTo>
                  <a:pt x="193870" y="1527165"/>
                </a:lnTo>
                <a:lnTo>
                  <a:pt x="246578" y="1580887"/>
                </a:lnTo>
                <a:lnTo>
                  <a:pt x="275073" y="1607108"/>
                </a:lnTo>
                <a:lnTo>
                  <a:pt x="304963" y="1632885"/>
                </a:lnTo>
                <a:lnTo>
                  <a:pt x="336222" y="1658206"/>
                </a:lnTo>
                <a:lnTo>
                  <a:pt x="368825" y="1683057"/>
                </a:lnTo>
                <a:lnTo>
                  <a:pt x="402746" y="1707427"/>
                </a:lnTo>
                <a:lnTo>
                  <a:pt x="437959" y="1731302"/>
                </a:lnTo>
                <a:lnTo>
                  <a:pt x="474441" y="1754671"/>
                </a:lnTo>
                <a:lnTo>
                  <a:pt x="512165" y="1777519"/>
                </a:lnTo>
                <a:lnTo>
                  <a:pt x="551106" y="1799835"/>
                </a:lnTo>
                <a:lnTo>
                  <a:pt x="591239" y="1821607"/>
                </a:lnTo>
                <a:lnTo>
                  <a:pt x="632539" y="1842820"/>
                </a:lnTo>
                <a:lnTo>
                  <a:pt x="674980" y="1863464"/>
                </a:lnTo>
                <a:lnTo>
                  <a:pt x="718536" y="1883524"/>
                </a:lnTo>
                <a:lnTo>
                  <a:pt x="763183" y="1902988"/>
                </a:lnTo>
                <a:lnTo>
                  <a:pt x="808895" y="1921845"/>
                </a:lnTo>
                <a:lnTo>
                  <a:pt x="855648" y="1940080"/>
                </a:lnTo>
                <a:lnTo>
                  <a:pt x="903415" y="1957682"/>
                </a:lnTo>
                <a:lnTo>
                  <a:pt x="952171" y="1974637"/>
                </a:lnTo>
                <a:lnTo>
                  <a:pt x="1001891" y="1990934"/>
                </a:lnTo>
                <a:lnTo>
                  <a:pt x="1052550" y="2006559"/>
                </a:lnTo>
                <a:lnTo>
                  <a:pt x="1104122" y="2021499"/>
                </a:lnTo>
                <a:lnTo>
                  <a:pt x="1156583" y="2035743"/>
                </a:lnTo>
                <a:lnTo>
                  <a:pt x="1209906" y="2049277"/>
                </a:lnTo>
                <a:lnTo>
                  <a:pt x="1264067" y="2062089"/>
                </a:lnTo>
                <a:lnTo>
                  <a:pt x="1319039" y="2074167"/>
                </a:lnTo>
                <a:lnTo>
                  <a:pt x="1374799" y="2085496"/>
                </a:lnTo>
                <a:lnTo>
                  <a:pt x="1431320" y="2096066"/>
                </a:lnTo>
                <a:lnTo>
                  <a:pt x="1488578" y="2105863"/>
                </a:lnTo>
                <a:lnTo>
                  <a:pt x="1546546" y="2114874"/>
                </a:lnTo>
                <a:lnTo>
                  <a:pt x="1605200" y="2123087"/>
                </a:lnTo>
                <a:lnTo>
                  <a:pt x="1664514" y="2130489"/>
                </a:lnTo>
                <a:lnTo>
                  <a:pt x="1724463" y="2137068"/>
                </a:lnTo>
                <a:lnTo>
                  <a:pt x="1785022" y="2142810"/>
                </a:lnTo>
                <a:lnTo>
                  <a:pt x="1846165" y="2147704"/>
                </a:lnTo>
                <a:lnTo>
                  <a:pt x="1907868" y="2151737"/>
                </a:lnTo>
                <a:lnTo>
                  <a:pt x="1970104" y="2154895"/>
                </a:lnTo>
                <a:lnTo>
                  <a:pt x="2032848" y="2157167"/>
                </a:lnTo>
                <a:lnTo>
                  <a:pt x="2096076" y="2158539"/>
                </a:lnTo>
                <a:lnTo>
                  <a:pt x="2159762" y="2159000"/>
                </a:lnTo>
                <a:lnTo>
                  <a:pt x="2223440" y="2158539"/>
                </a:lnTo>
                <a:lnTo>
                  <a:pt x="2286662" y="2157167"/>
                </a:lnTo>
                <a:lnTo>
                  <a:pt x="2349401" y="2154895"/>
                </a:lnTo>
                <a:lnTo>
                  <a:pt x="2411632" y="2151737"/>
                </a:lnTo>
                <a:lnTo>
                  <a:pt x="2473329" y="2147704"/>
                </a:lnTo>
                <a:lnTo>
                  <a:pt x="2534468" y="2142810"/>
                </a:lnTo>
                <a:lnTo>
                  <a:pt x="2595023" y="2137068"/>
                </a:lnTo>
                <a:lnTo>
                  <a:pt x="2654969" y="2130489"/>
                </a:lnTo>
                <a:lnTo>
                  <a:pt x="2714280" y="2123087"/>
                </a:lnTo>
                <a:lnTo>
                  <a:pt x="2772931" y="2114874"/>
                </a:lnTo>
                <a:lnTo>
                  <a:pt x="2830897" y="2105863"/>
                </a:lnTo>
                <a:lnTo>
                  <a:pt x="2888152" y="2096066"/>
                </a:lnTo>
                <a:lnTo>
                  <a:pt x="2944672" y="2085496"/>
                </a:lnTo>
                <a:lnTo>
                  <a:pt x="3000430" y="2074167"/>
                </a:lnTo>
                <a:lnTo>
                  <a:pt x="3055402" y="2062089"/>
                </a:lnTo>
                <a:lnTo>
                  <a:pt x="3109562" y="2049277"/>
                </a:lnTo>
                <a:lnTo>
                  <a:pt x="3162884" y="2035743"/>
                </a:lnTo>
                <a:lnTo>
                  <a:pt x="3215344" y="2021499"/>
                </a:lnTo>
                <a:lnTo>
                  <a:pt x="3266917" y="2006559"/>
                </a:lnTo>
                <a:lnTo>
                  <a:pt x="3317576" y="1990934"/>
                </a:lnTo>
                <a:lnTo>
                  <a:pt x="3367296" y="1974637"/>
                </a:lnTo>
                <a:lnTo>
                  <a:pt x="3416053" y="1957682"/>
                </a:lnTo>
                <a:lnTo>
                  <a:pt x="3463821" y="1940080"/>
                </a:lnTo>
                <a:lnTo>
                  <a:pt x="3510574" y="1921845"/>
                </a:lnTo>
                <a:lnTo>
                  <a:pt x="3556288" y="1902988"/>
                </a:lnTo>
                <a:lnTo>
                  <a:pt x="3600936" y="1883524"/>
                </a:lnTo>
                <a:lnTo>
                  <a:pt x="3644494" y="1863464"/>
                </a:lnTo>
                <a:lnTo>
                  <a:pt x="3686936" y="1842820"/>
                </a:lnTo>
                <a:lnTo>
                  <a:pt x="3728238" y="1821607"/>
                </a:lnTo>
                <a:lnTo>
                  <a:pt x="3768373" y="1799835"/>
                </a:lnTo>
                <a:lnTo>
                  <a:pt x="3807316" y="1777519"/>
                </a:lnTo>
                <a:lnTo>
                  <a:pt x="3845042" y="1754671"/>
                </a:lnTo>
                <a:lnTo>
                  <a:pt x="3881526" y="1731302"/>
                </a:lnTo>
                <a:lnTo>
                  <a:pt x="3916742" y="1707427"/>
                </a:lnTo>
                <a:lnTo>
                  <a:pt x="3950665" y="1683057"/>
                </a:lnTo>
                <a:lnTo>
                  <a:pt x="3983270" y="1658206"/>
                </a:lnTo>
                <a:lnTo>
                  <a:pt x="4014531" y="1632885"/>
                </a:lnTo>
                <a:lnTo>
                  <a:pt x="4044423" y="1607108"/>
                </a:lnTo>
                <a:lnTo>
                  <a:pt x="4072921" y="1580887"/>
                </a:lnTo>
                <a:lnTo>
                  <a:pt x="4125633" y="1527165"/>
                </a:lnTo>
                <a:lnTo>
                  <a:pt x="4172464" y="1471819"/>
                </a:lnTo>
                <a:lnTo>
                  <a:pt x="4213211" y="1414952"/>
                </a:lnTo>
                <a:lnTo>
                  <a:pt x="4247672" y="1356663"/>
                </a:lnTo>
                <a:lnTo>
                  <a:pt x="4275644" y="1297056"/>
                </a:lnTo>
                <a:lnTo>
                  <a:pt x="4296925" y="1236230"/>
                </a:lnTo>
                <a:lnTo>
                  <a:pt x="4311312" y="1174287"/>
                </a:lnTo>
                <a:lnTo>
                  <a:pt x="4318603" y="1111328"/>
                </a:lnTo>
                <a:lnTo>
                  <a:pt x="4319524" y="1079500"/>
                </a:lnTo>
                <a:lnTo>
                  <a:pt x="4318603" y="1047674"/>
                </a:lnTo>
                <a:lnTo>
                  <a:pt x="4311312" y="984720"/>
                </a:lnTo>
                <a:lnTo>
                  <a:pt x="4296925" y="922781"/>
                </a:lnTo>
                <a:lnTo>
                  <a:pt x="4275644" y="861958"/>
                </a:lnTo>
                <a:lnTo>
                  <a:pt x="4247672" y="802353"/>
                </a:lnTo>
                <a:lnTo>
                  <a:pt x="4213211" y="744067"/>
                </a:lnTo>
                <a:lnTo>
                  <a:pt x="4172464" y="687201"/>
                </a:lnTo>
                <a:lnTo>
                  <a:pt x="4125633" y="631856"/>
                </a:lnTo>
                <a:lnTo>
                  <a:pt x="4072921" y="578134"/>
                </a:lnTo>
                <a:lnTo>
                  <a:pt x="4044423" y="551914"/>
                </a:lnTo>
                <a:lnTo>
                  <a:pt x="4014531" y="526137"/>
                </a:lnTo>
                <a:lnTo>
                  <a:pt x="3983270" y="500816"/>
                </a:lnTo>
                <a:lnTo>
                  <a:pt x="3950665" y="475964"/>
                </a:lnTo>
                <a:lnTo>
                  <a:pt x="3916742" y="451594"/>
                </a:lnTo>
                <a:lnTo>
                  <a:pt x="3881526" y="427718"/>
                </a:lnTo>
                <a:lnTo>
                  <a:pt x="3845042" y="404350"/>
                </a:lnTo>
                <a:lnTo>
                  <a:pt x="3807316" y="381501"/>
                </a:lnTo>
                <a:lnTo>
                  <a:pt x="3768373" y="359184"/>
                </a:lnTo>
                <a:lnTo>
                  <a:pt x="3728238" y="337412"/>
                </a:lnTo>
                <a:lnTo>
                  <a:pt x="3686937" y="316198"/>
                </a:lnTo>
                <a:lnTo>
                  <a:pt x="3644494" y="295554"/>
                </a:lnTo>
                <a:lnTo>
                  <a:pt x="3600936" y="275493"/>
                </a:lnTo>
                <a:lnTo>
                  <a:pt x="3556288" y="256027"/>
                </a:lnTo>
                <a:lnTo>
                  <a:pt x="3510574" y="237170"/>
                </a:lnTo>
                <a:lnTo>
                  <a:pt x="3463821" y="218934"/>
                </a:lnTo>
                <a:lnTo>
                  <a:pt x="3416053" y="201332"/>
                </a:lnTo>
                <a:lnTo>
                  <a:pt x="3367296" y="184375"/>
                </a:lnTo>
                <a:lnTo>
                  <a:pt x="3317576" y="168078"/>
                </a:lnTo>
                <a:lnTo>
                  <a:pt x="3266917" y="152452"/>
                </a:lnTo>
                <a:lnTo>
                  <a:pt x="3215344" y="137510"/>
                </a:lnTo>
                <a:lnTo>
                  <a:pt x="3162884" y="123266"/>
                </a:lnTo>
                <a:lnTo>
                  <a:pt x="3109562" y="109730"/>
                </a:lnTo>
                <a:lnTo>
                  <a:pt x="3055402" y="96918"/>
                </a:lnTo>
                <a:lnTo>
                  <a:pt x="3000430" y="84839"/>
                </a:lnTo>
                <a:lnTo>
                  <a:pt x="2944672" y="73509"/>
                </a:lnTo>
                <a:lnTo>
                  <a:pt x="2888152" y="62939"/>
                </a:lnTo>
                <a:lnTo>
                  <a:pt x="2830897" y="53141"/>
                </a:lnTo>
                <a:lnTo>
                  <a:pt x="2772931" y="44129"/>
                </a:lnTo>
                <a:lnTo>
                  <a:pt x="2714280" y="35916"/>
                </a:lnTo>
                <a:lnTo>
                  <a:pt x="2654969" y="28513"/>
                </a:lnTo>
                <a:lnTo>
                  <a:pt x="2595023" y="21933"/>
                </a:lnTo>
                <a:lnTo>
                  <a:pt x="2534468" y="16190"/>
                </a:lnTo>
                <a:lnTo>
                  <a:pt x="2473329" y="11296"/>
                </a:lnTo>
                <a:lnTo>
                  <a:pt x="2411632" y="7263"/>
                </a:lnTo>
                <a:lnTo>
                  <a:pt x="2349401" y="4104"/>
                </a:lnTo>
                <a:lnTo>
                  <a:pt x="2286662" y="1832"/>
                </a:lnTo>
                <a:lnTo>
                  <a:pt x="2223440" y="460"/>
                </a:lnTo>
                <a:lnTo>
                  <a:pt x="2159762" y="0"/>
                </a:lnTo>
                <a:close/>
              </a:path>
            </a:pathLst>
          </a:custGeom>
          <a:solidFill>
            <a:srgbClr val="404040"/>
          </a:solidFill>
          <a:ln w="9525">
            <a:noFill/>
          </a:ln>
        </p:spPr>
        <p:txBody>
          <a:bodyPr/>
          <a:lstStyle/>
          <a:p>
            <a:endParaRPr lang="zh-CN" altLang="en-US"/>
          </a:p>
        </p:txBody>
      </p:sp>
      <p:sp>
        <p:nvSpPr>
          <p:cNvPr id="1073742928" name="object 20"/>
          <p:cNvSpPr/>
          <p:nvPr/>
        </p:nvSpPr>
        <p:spPr>
          <a:xfrm>
            <a:off x="3683953" y="4783773"/>
            <a:ext cx="1033145" cy="222885"/>
          </a:xfrm>
          <a:custGeom>
            <a:avLst/>
            <a:gdLst/>
            <a:ahLst/>
            <a:cxnLst/>
            <a:rect l="0" t="0" r="0" b="0"/>
            <a:pathLst>
              <a:path w="2124075" h="368300">
                <a:moveTo>
                  <a:pt x="1939925" y="0"/>
                </a:moveTo>
                <a:lnTo>
                  <a:pt x="1939925" y="92075"/>
                </a:lnTo>
                <a:lnTo>
                  <a:pt x="0" y="92075"/>
                </a:lnTo>
                <a:lnTo>
                  <a:pt x="92075" y="184150"/>
                </a:lnTo>
                <a:lnTo>
                  <a:pt x="0" y="276225"/>
                </a:lnTo>
                <a:lnTo>
                  <a:pt x="1939925" y="276225"/>
                </a:lnTo>
                <a:lnTo>
                  <a:pt x="1939925" y="368300"/>
                </a:lnTo>
                <a:lnTo>
                  <a:pt x="2124075" y="184150"/>
                </a:lnTo>
                <a:lnTo>
                  <a:pt x="1939925" y="0"/>
                </a:lnTo>
                <a:close/>
              </a:path>
            </a:pathLst>
          </a:custGeom>
          <a:solidFill>
            <a:srgbClr val="404040"/>
          </a:solidFill>
          <a:ln w="9525">
            <a:noFill/>
          </a:ln>
        </p:spPr>
        <p:txBody>
          <a:bodyPr/>
          <a:lstStyle/>
          <a:p>
            <a:endParaRPr lang="zh-CN" altLang="en-US"/>
          </a:p>
        </p:txBody>
      </p:sp>
      <p:sp>
        <p:nvSpPr>
          <p:cNvPr id="1073742925" name="文本框 31"/>
          <p:cNvSpPr txBox="1"/>
          <p:nvPr/>
        </p:nvSpPr>
        <p:spPr>
          <a:xfrm>
            <a:off x="3760788" y="4244975"/>
            <a:ext cx="879475" cy="368300"/>
          </a:xfrm>
          <a:prstGeom prst="rect">
            <a:avLst/>
          </a:prstGeom>
          <a:noFill/>
          <a:ln w="9525">
            <a:noFill/>
          </a:ln>
        </p:spPr>
        <p:txBody>
          <a:bodyPr>
            <a:spAutoFit/>
          </a:bodyPr>
          <a:lstStyle/>
          <a:p>
            <a:pPr algn="ctr"/>
            <a:r>
              <a:rPr lang="zh-CN" altLang="en-US"/>
              <a:t>指导</a:t>
            </a:r>
          </a:p>
          <a:p>
            <a:endParaRPr lang="zh-CN" altLang="en-US"/>
          </a:p>
        </p:txBody>
      </p:sp>
      <p:sp>
        <p:nvSpPr>
          <p:cNvPr id="1073742921" name="object 23"/>
          <p:cNvSpPr/>
          <p:nvPr/>
        </p:nvSpPr>
        <p:spPr>
          <a:xfrm>
            <a:off x="3421698" y="5177473"/>
            <a:ext cx="757555" cy="356235"/>
          </a:xfrm>
          <a:custGeom>
            <a:avLst/>
            <a:gdLst/>
            <a:ahLst/>
            <a:cxnLst/>
            <a:rect l="0" t="0" r="0" b="0"/>
            <a:pathLst>
              <a:path w="1557020" h="590550">
                <a:moveTo>
                  <a:pt x="221487" y="147637"/>
                </a:moveTo>
                <a:lnTo>
                  <a:pt x="73913" y="147637"/>
                </a:lnTo>
                <a:lnTo>
                  <a:pt x="90836" y="172085"/>
                </a:lnTo>
                <a:lnTo>
                  <a:pt x="131820" y="219470"/>
                </a:lnTo>
                <a:lnTo>
                  <a:pt x="181901" y="264718"/>
                </a:lnTo>
                <a:lnTo>
                  <a:pt x="240578" y="307678"/>
                </a:lnTo>
                <a:lnTo>
                  <a:pt x="272982" y="328254"/>
                </a:lnTo>
                <a:lnTo>
                  <a:pt x="307347" y="348201"/>
                </a:lnTo>
                <a:lnTo>
                  <a:pt x="343609" y="367501"/>
                </a:lnTo>
                <a:lnTo>
                  <a:pt x="381705" y="386136"/>
                </a:lnTo>
                <a:lnTo>
                  <a:pt x="421573" y="404086"/>
                </a:lnTo>
                <a:lnTo>
                  <a:pt x="463150" y="421334"/>
                </a:lnTo>
                <a:lnTo>
                  <a:pt x="506373" y="437859"/>
                </a:lnTo>
                <a:lnTo>
                  <a:pt x="551180" y="453644"/>
                </a:lnTo>
                <a:lnTo>
                  <a:pt x="597506" y="468670"/>
                </a:lnTo>
                <a:lnTo>
                  <a:pt x="645290" y="482918"/>
                </a:lnTo>
                <a:lnTo>
                  <a:pt x="694469" y="496369"/>
                </a:lnTo>
                <a:lnTo>
                  <a:pt x="744979" y="509004"/>
                </a:lnTo>
                <a:lnTo>
                  <a:pt x="796759" y="520806"/>
                </a:lnTo>
                <a:lnTo>
                  <a:pt x="849744" y="531754"/>
                </a:lnTo>
                <a:lnTo>
                  <a:pt x="903873" y="541831"/>
                </a:lnTo>
                <a:lnTo>
                  <a:pt x="959082" y="551017"/>
                </a:lnTo>
                <a:lnTo>
                  <a:pt x="1015308" y="559294"/>
                </a:lnTo>
                <a:lnTo>
                  <a:pt x="1072489" y="566644"/>
                </a:lnTo>
                <a:lnTo>
                  <a:pt x="1130562" y="573047"/>
                </a:lnTo>
                <a:lnTo>
                  <a:pt x="1189464" y="578484"/>
                </a:lnTo>
                <a:lnTo>
                  <a:pt x="1249132" y="582937"/>
                </a:lnTo>
                <a:lnTo>
                  <a:pt x="1309504" y="586388"/>
                </a:lnTo>
                <a:lnTo>
                  <a:pt x="1370516" y="588817"/>
                </a:lnTo>
                <a:lnTo>
                  <a:pt x="1432105" y="590206"/>
                </a:lnTo>
                <a:lnTo>
                  <a:pt x="1494209" y="590535"/>
                </a:lnTo>
                <a:lnTo>
                  <a:pt x="1556765" y="589788"/>
                </a:lnTo>
                <a:lnTo>
                  <a:pt x="1493553" y="587928"/>
                </a:lnTo>
                <a:lnTo>
                  <a:pt x="1431036" y="584984"/>
                </a:lnTo>
                <a:lnTo>
                  <a:pt x="1369277" y="580975"/>
                </a:lnTo>
                <a:lnTo>
                  <a:pt x="1308340" y="575923"/>
                </a:lnTo>
                <a:lnTo>
                  <a:pt x="1248288" y="569849"/>
                </a:lnTo>
                <a:lnTo>
                  <a:pt x="1189187" y="562775"/>
                </a:lnTo>
                <a:lnTo>
                  <a:pt x="1131099" y="554720"/>
                </a:lnTo>
                <a:lnTo>
                  <a:pt x="1074088" y="545707"/>
                </a:lnTo>
                <a:lnTo>
                  <a:pt x="1018218" y="535756"/>
                </a:lnTo>
                <a:lnTo>
                  <a:pt x="963553" y="524889"/>
                </a:lnTo>
                <a:lnTo>
                  <a:pt x="910157" y="513127"/>
                </a:lnTo>
                <a:lnTo>
                  <a:pt x="858093" y="500490"/>
                </a:lnTo>
                <a:lnTo>
                  <a:pt x="807425" y="487001"/>
                </a:lnTo>
                <a:lnTo>
                  <a:pt x="758217" y="472679"/>
                </a:lnTo>
                <a:lnTo>
                  <a:pt x="710533" y="457547"/>
                </a:lnTo>
                <a:lnTo>
                  <a:pt x="664436" y="441625"/>
                </a:lnTo>
                <a:lnTo>
                  <a:pt x="619991" y="424935"/>
                </a:lnTo>
                <a:lnTo>
                  <a:pt x="577260" y="407497"/>
                </a:lnTo>
                <a:lnTo>
                  <a:pt x="536309" y="389333"/>
                </a:lnTo>
                <a:lnTo>
                  <a:pt x="497200" y="370464"/>
                </a:lnTo>
                <a:lnTo>
                  <a:pt x="459997" y="350911"/>
                </a:lnTo>
                <a:lnTo>
                  <a:pt x="424765" y="330695"/>
                </a:lnTo>
                <a:lnTo>
                  <a:pt x="391567" y="309837"/>
                </a:lnTo>
                <a:lnTo>
                  <a:pt x="331527" y="266281"/>
                </a:lnTo>
                <a:lnTo>
                  <a:pt x="280389" y="220410"/>
                </a:lnTo>
                <a:lnTo>
                  <a:pt x="238662" y="172396"/>
                </a:lnTo>
                <a:lnTo>
                  <a:pt x="221487" y="147637"/>
                </a:lnTo>
                <a:close/>
              </a:path>
              <a:path w="1557020" h="590550">
                <a:moveTo>
                  <a:pt x="101473" y="0"/>
                </a:moveTo>
                <a:lnTo>
                  <a:pt x="0" y="147637"/>
                </a:lnTo>
                <a:lnTo>
                  <a:pt x="295275" y="147637"/>
                </a:lnTo>
                <a:lnTo>
                  <a:pt x="101473" y="0"/>
                </a:lnTo>
                <a:close/>
              </a:path>
            </a:pathLst>
          </a:custGeom>
          <a:solidFill>
            <a:srgbClr val="404040"/>
          </a:solidFill>
          <a:ln w="9525">
            <a:noFill/>
          </a:ln>
        </p:spPr>
        <p:txBody>
          <a:bodyPr/>
          <a:lstStyle/>
          <a:p>
            <a:endParaRPr lang="zh-CN" altLang="en-US"/>
          </a:p>
        </p:txBody>
      </p:sp>
      <p:sp>
        <p:nvSpPr>
          <p:cNvPr id="1073742922" name="object 24"/>
          <p:cNvSpPr/>
          <p:nvPr/>
        </p:nvSpPr>
        <p:spPr>
          <a:xfrm>
            <a:off x="4216400" y="5196523"/>
            <a:ext cx="779780" cy="356235"/>
          </a:xfrm>
          <a:custGeom>
            <a:avLst/>
            <a:gdLst/>
            <a:ahLst/>
            <a:cxnLst/>
            <a:rect l="0" t="0" r="0" b="0"/>
            <a:pathLst>
              <a:path w="1603375" h="590550">
                <a:moveTo>
                  <a:pt x="1602994" y="0"/>
                </a:moveTo>
                <a:lnTo>
                  <a:pt x="1455293" y="0"/>
                </a:lnTo>
                <a:lnTo>
                  <a:pt x="1453795" y="27031"/>
                </a:lnTo>
                <a:lnTo>
                  <a:pt x="1449346" y="53751"/>
                </a:lnTo>
                <a:lnTo>
                  <a:pt x="1431847" y="106151"/>
                </a:lnTo>
                <a:lnTo>
                  <a:pt x="1403311" y="156990"/>
                </a:lnTo>
                <a:lnTo>
                  <a:pt x="1364251" y="206060"/>
                </a:lnTo>
                <a:lnTo>
                  <a:pt x="1315180" y="253153"/>
                </a:lnTo>
                <a:lnTo>
                  <a:pt x="1256613" y="298060"/>
                </a:lnTo>
                <a:lnTo>
                  <a:pt x="1223928" y="319629"/>
                </a:lnTo>
                <a:lnTo>
                  <a:pt x="1189062" y="340573"/>
                </a:lnTo>
                <a:lnTo>
                  <a:pt x="1152078" y="360866"/>
                </a:lnTo>
                <a:lnTo>
                  <a:pt x="1113041" y="380482"/>
                </a:lnTo>
                <a:lnTo>
                  <a:pt x="1072015" y="399396"/>
                </a:lnTo>
                <a:lnTo>
                  <a:pt x="1029065" y="417580"/>
                </a:lnTo>
                <a:lnTo>
                  <a:pt x="984253" y="435010"/>
                </a:lnTo>
                <a:lnTo>
                  <a:pt x="937646" y="451659"/>
                </a:lnTo>
                <a:lnTo>
                  <a:pt x="889306" y="467500"/>
                </a:lnTo>
                <a:lnTo>
                  <a:pt x="839298" y="482508"/>
                </a:lnTo>
                <a:lnTo>
                  <a:pt x="787686" y="496658"/>
                </a:lnTo>
                <a:lnTo>
                  <a:pt x="734535" y="509921"/>
                </a:lnTo>
                <a:lnTo>
                  <a:pt x="679908" y="522274"/>
                </a:lnTo>
                <a:lnTo>
                  <a:pt x="623870" y="533689"/>
                </a:lnTo>
                <a:lnTo>
                  <a:pt x="566485" y="544141"/>
                </a:lnTo>
                <a:lnTo>
                  <a:pt x="507817" y="553603"/>
                </a:lnTo>
                <a:lnTo>
                  <a:pt x="447931" y="562049"/>
                </a:lnTo>
                <a:lnTo>
                  <a:pt x="386890" y="569454"/>
                </a:lnTo>
                <a:lnTo>
                  <a:pt x="324759" y="575791"/>
                </a:lnTo>
                <a:lnTo>
                  <a:pt x="261603" y="581035"/>
                </a:lnTo>
                <a:lnTo>
                  <a:pt x="197484" y="585158"/>
                </a:lnTo>
                <a:lnTo>
                  <a:pt x="132468" y="588136"/>
                </a:lnTo>
                <a:lnTo>
                  <a:pt x="66618" y="589942"/>
                </a:lnTo>
                <a:lnTo>
                  <a:pt x="0" y="590550"/>
                </a:lnTo>
                <a:lnTo>
                  <a:pt x="147701" y="590550"/>
                </a:lnTo>
                <a:lnTo>
                  <a:pt x="214309" y="589942"/>
                </a:lnTo>
                <a:lnTo>
                  <a:pt x="280150" y="588136"/>
                </a:lnTo>
                <a:lnTo>
                  <a:pt x="345158" y="585158"/>
                </a:lnTo>
                <a:lnTo>
                  <a:pt x="409270" y="581035"/>
                </a:lnTo>
                <a:lnTo>
                  <a:pt x="472421" y="575791"/>
                </a:lnTo>
                <a:lnTo>
                  <a:pt x="534547" y="569454"/>
                </a:lnTo>
                <a:lnTo>
                  <a:pt x="595584" y="562049"/>
                </a:lnTo>
                <a:lnTo>
                  <a:pt x="655467" y="553603"/>
                </a:lnTo>
                <a:lnTo>
                  <a:pt x="714132" y="544141"/>
                </a:lnTo>
                <a:lnTo>
                  <a:pt x="771516" y="533689"/>
                </a:lnTo>
                <a:lnTo>
                  <a:pt x="827553" y="522274"/>
                </a:lnTo>
                <a:lnTo>
                  <a:pt x="882179" y="509921"/>
                </a:lnTo>
                <a:lnTo>
                  <a:pt x="935331" y="496658"/>
                </a:lnTo>
                <a:lnTo>
                  <a:pt x="986943" y="482508"/>
                </a:lnTo>
                <a:lnTo>
                  <a:pt x="1036953" y="467500"/>
                </a:lnTo>
                <a:lnTo>
                  <a:pt x="1085294" y="451659"/>
                </a:lnTo>
                <a:lnTo>
                  <a:pt x="1131904" y="435010"/>
                </a:lnTo>
                <a:lnTo>
                  <a:pt x="1176718" y="417580"/>
                </a:lnTo>
                <a:lnTo>
                  <a:pt x="1219672" y="399396"/>
                </a:lnTo>
                <a:lnTo>
                  <a:pt x="1260700" y="380482"/>
                </a:lnTo>
                <a:lnTo>
                  <a:pt x="1299741" y="360866"/>
                </a:lnTo>
                <a:lnTo>
                  <a:pt x="1336728" y="340573"/>
                </a:lnTo>
                <a:lnTo>
                  <a:pt x="1371597" y="319629"/>
                </a:lnTo>
                <a:lnTo>
                  <a:pt x="1404286" y="298060"/>
                </a:lnTo>
                <a:lnTo>
                  <a:pt x="1462860" y="253153"/>
                </a:lnTo>
                <a:lnTo>
                  <a:pt x="1511937" y="206060"/>
                </a:lnTo>
                <a:lnTo>
                  <a:pt x="1551003" y="156990"/>
                </a:lnTo>
                <a:lnTo>
                  <a:pt x="1579544" y="106151"/>
                </a:lnTo>
                <a:lnTo>
                  <a:pt x="1597045" y="53751"/>
                </a:lnTo>
                <a:lnTo>
                  <a:pt x="1601496" y="27031"/>
                </a:lnTo>
                <a:lnTo>
                  <a:pt x="1602994" y="0"/>
                </a:lnTo>
                <a:close/>
              </a:path>
            </a:pathLst>
          </a:custGeom>
          <a:solidFill>
            <a:srgbClr val="333333"/>
          </a:solidFill>
          <a:ln w="9525">
            <a:noFill/>
          </a:ln>
        </p:spPr>
        <p:txBody>
          <a:bodyPr/>
          <a:lstStyle/>
          <a:p>
            <a:endParaRPr lang="zh-CN" altLang="en-US"/>
          </a:p>
        </p:txBody>
      </p:sp>
      <p:sp>
        <p:nvSpPr>
          <p:cNvPr id="1073742923" name="文本框 32"/>
          <p:cNvSpPr txBox="1"/>
          <p:nvPr/>
        </p:nvSpPr>
        <p:spPr>
          <a:xfrm>
            <a:off x="3517265" y="5742940"/>
            <a:ext cx="1367790" cy="368300"/>
          </a:xfrm>
          <a:prstGeom prst="rect">
            <a:avLst/>
          </a:prstGeom>
          <a:noFill/>
          <a:ln w="9525">
            <a:noFill/>
          </a:ln>
        </p:spPr>
        <p:txBody>
          <a:bodyPr>
            <a:spAutoFit/>
          </a:bodyPr>
          <a:lstStyle/>
          <a:p>
            <a:pPr algn="ctr"/>
            <a:r>
              <a:rPr lang="zh-CN" altLang="en-US"/>
              <a:t>补充完善</a:t>
            </a:r>
          </a:p>
          <a:p>
            <a:endParaRPr lang="zh-CN" altLang="en-US"/>
          </a:p>
        </p:txBody>
      </p:sp>
      <p:sp>
        <p:nvSpPr>
          <p:cNvPr id="1073742924" name="object 18"/>
          <p:cNvSpPr txBox="1"/>
          <p:nvPr/>
        </p:nvSpPr>
        <p:spPr>
          <a:xfrm>
            <a:off x="1213485" y="4722178"/>
            <a:ext cx="1774190" cy="830580"/>
          </a:xfrm>
          <a:prstGeom prst="rect">
            <a:avLst/>
          </a:prstGeom>
          <a:noFill/>
          <a:ln w="9525">
            <a:noFill/>
          </a:ln>
        </p:spPr>
        <p:txBody>
          <a:bodyPr lIns="0" tIns="0" rIns="0" bIns="0">
            <a:spAutoFit/>
          </a:bodyPr>
          <a:lstStyle/>
          <a:p>
            <a:pPr marL="12700" algn="ctr"/>
            <a:r>
              <a:rPr lang="zh-CN" altLang="en-US">
                <a:solidFill>
                  <a:schemeClr val="bg1"/>
                </a:solidFill>
              </a:rPr>
              <a:t>风险分级管控体</a:t>
            </a:r>
          </a:p>
          <a:p>
            <a:pPr marL="12700" algn="ctr"/>
            <a:r>
              <a:rPr lang="zh-CN" altLang="en-US">
                <a:solidFill>
                  <a:schemeClr val="bg1"/>
                </a:solidFill>
              </a:rPr>
              <a:t>系</a:t>
            </a:r>
          </a:p>
          <a:p>
            <a:endParaRPr lang="zh-CN" altLang="en-US">
              <a:solidFill>
                <a:schemeClr val="bg1"/>
              </a:solidFill>
            </a:endParaRPr>
          </a:p>
        </p:txBody>
      </p:sp>
      <p:sp>
        <p:nvSpPr>
          <p:cNvPr id="3" name="object 14"/>
          <p:cNvSpPr txBox="1"/>
          <p:nvPr/>
        </p:nvSpPr>
        <p:spPr>
          <a:xfrm>
            <a:off x="5253990" y="4613275"/>
            <a:ext cx="1586230" cy="553720"/>
          </a:xfrm>
          <a:prstGeom prst="rect">
            <a:avLst/>
          </a:prstGeom>
          <a:noFill/>
          <a:ln w="9525">
            <a:noFill/>
          </a:ln>
        </p:spPr>
        <p:txBody>
          <a:bodyPr lIns="0" tIns="0" rIns="0" bIns="0">
            <a:spAutoFit/>
          </a:bodyPr>
          <a:lstStyle/>
          <a:p>
            <a:pPr marL="12700" algn="ctr"/>
            <a:r>
              <a:rPr lang="zh-CN" altLang="en-US">
                <a:solidFill>
                  <a:schemeClr val="bg1"/>
                </a:solidFill>
              </a:rPr>
              <a:t>隐患排查治理体系</a:t>
            </a:r>
          </a:p>
          <a:p>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48958" y="3844439"/>
            <a:ext cx="5854842" cy="2912960"/>
          </a:xfrm>
          <a:prstGeom prst="rect">
            <a:avLst/>
          </a:prstGeom>
          <a:solidFill>
            <a:srgbClr val="C0000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6" name="组合 5"/>
          <p:cNvGrpSpPr/>
          <p:nvPr/>
        </p:nvGrpSpPr>
        <p:grpSpPr>
          <a:xfrm>
            <a:off x="4478743" y="1111348"/>
            <a:ext cx="5898528" cy="2022231"/>
            <a:chOff x="2855913" y="-477838"/>
            <a:chExt cx="5757862" cy="2501900"/>
          </a:xfrm>
          <a:solidFill>
            <a:schemeClr val="bg1"/>
          </a:solidFill>
        </p:grpSpPr>
        <p:sp>
          <p:nvSpPr>
            <p:cNvPr id="7" name="Freeform 5"/>
            <p:cNvSpPr/>
            <p:nvPr/>
          </p:nvSpPr>
          <p:spPr bwMode="auto">
            <a:xfrm>
              <a:off x="2855913" y="76200"/>
              <a:ext cx="1317625" cy="1687513"/>
            </a:xfrm>
            <a:custGeom>
              <a:avLst/>
              <a:gdLst>
                <a:gd name="T0" fmla="*/ 557 w 702"/>
                <a:gd name="T1" fmla="*/ 136 h 898"/>
                <a:gd name="T2" fmla="*/ 681 w 702"/>
                <a:gd name="T3" fmla="*/ 72 h 898"/>
                <a:gd name="T4" fmla="*/ 700 w 702"/>
                <a:gd name="T5" fmla="*/ 55 h 898"/>
                <a:gd name="T6" fmla="*/ 673 w 702"/>
                <a:gd name="T7" fmla="*/ 31 h 898"/>
                <a:gd name="T8" fmla="*/ 656 w 702"/>
                <a:gd name="T9" fmla="*/ 16 h 898"/>
                <a:gd name="T10" fmla="*/ 569 w 702"/>
                <a:gd name="T11" fmla="*/ 21 h 898"/>
                <a:gd name="T12" fmla="*/ 286 w 702"/>
                <a:gd name="T13" fmla="*/ 79 h 898"/>
                <a:gd name="T14" fmla="*/ 38 w 702"/>
                <a:gd name="T15" fmla="*/ 130 h 898"/>
                <a:gd name="T16" fmla="*/ 4 w 702"/>
                <a:gd name="T17" fmla="*/ 193 h 898"/>
                <a:gd name="T18" fmla="*/ 34 w 702"/>
                <a:gd name="T19" fmla="*/ 231 h 898"/>
                <a:gd name="T20" fmla="*/ 216 w 702"/>
                <a:gd name="T21" fmla="*/ 210 h 898"/>
                <a:gd name="T22" fmla="*/ 381 w 702"/>
                <a:gd name="T23" fmla="*/ 176 h 898"/>
                <a:gd name="T24" fmla="*/ 374 w 702"/>
                <a:gd name="T25" fmla="*/ 216 h 898"/>
                <a:gd name="T26" fmla="*/ 351 w 702"/>
                <a:gd name="T27" fmla="*/ 487 h 898"/>
                <a:gd name="T28" fmla="*/ 338 w 702"/>
                <a:gd name="T29" fmla="*/ 716 h 898"/>
                <a:gd name="T30" fmla="*/ 329 w 702"/>
                <a:gd name="T31" fmla="*/ 755 h 898"/>
                <a:gd name="T32" fmla="*/ 350 w 702"/>
                <a:gd name="T33" fmla="*/ 771 h 898"/>
                <a:gd name="T34" fmla="*/ 350 w 702"/>
                <a:gd name="T35" fmla="*/ 799 h 898"/>
                <a:gd name="T36" fmla="*/ 345 w 702"/>
                <a:gd name="T37" fmla="*/ 843 h 898"/>
                <a:gd name="T38" fmla="*/ 358 w 702"/>
                <a:gd name="T39" fmla="*/ 840 h 898"/>
                <a:gd name="T40" fmla="*/ 397 w 702"/>
                <a:gd name="T41" fmla="*/ 885 h 898"/>
                <a:gd name="T42" fmla="*/ 402 w 702"/>
                <a:gd name="T43" fmla="*/ 896 h 898"/>
                <a:gd name="T44" fmla="*/ 412 w 702"/>
                <a:gd name="T45" fmla="*/ 870 h 898"/>
                <a:gd name="T46" fmla="*/ 427 w 702"/>
                <a:gd name="T47" fmla="*/ 828 h 898"/>
                <a:gd name="T48" fmla="*/ 444 w 702"/>
                <a:gd name="T49" fmla="*/ 704 h 898"/>
                <a:gd name="T50" fmla="*/ 534 w 702"/>
                <a:gd name="T51" fmla="*/ 164 h 898"/>
                <a:gd name="T52" fmla="*/ 557 w 702"/>
                <a:gd name="T53" fmla="*/ 136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2" h="898">
                  <a:moveTo>
                    <a:pt x="557" y="136"/>
                  </a:moveTo>
                  <a:cubicBezTo>
                    <a:pt x="599" y="117"/>
                    <a:pt x="649" y="111"/>
                    <a:pt x="681" y="72"/>
                  </a:cubicBezTo>
                  <a:cubicBezTo>
                    <a:pt x="686" y="65"/>
                    <a:pt x="702" y="68"/>
                    <a:pt x="700" y="55"/>
                  </a:cubicBezTo>
                  <a:cubicBezTo>
                    <a:pt x="698" y="40"/>
                    <a:pt x="685" y="35"/>
                    <a:pt x="673" y="31"/>
                  </a:cubicBezTo>
                  <a:cubicBezTo>
                    <a:pt x="666" y="27"/>
                    <a:pt x="680" y="0"/>
                    <a:pt x="656" y="16"/>
                  </a:cubicBezTo>
                  <a:cubicBezTo>
                    <a:pt x="627" y="16"/>
                    <a:pt x="598" y="15"/>
                    <a:pt x="569" y="21"/>
                  </a:cubicBezTo>
                  <a:cubicBezTo>
                    <a:pt x="475" y="41"/>
                    <a:pt x="380" y="60"/>
                    <a:pt x="286" y="79"/>
                  </a:cubicBezTo>
                  <a:cubicBezTo>
                    <a:pt x="203" y="96"/>
                    <a:pt x="121" y="114"/>
                    <a:pt x="38" y="130"/>
                  </a:cubicBezTo>
                  <a:cubicBezTo>
                    <a:pt x="0" y="138"/>
                    <a:pt x="7" y="167"/>
                    <a:pt x="4" y="193"/>
                  </a:cubicBezTo>
                  <a:cubicBezTo>
                    <a:pt x="1" y="216"/>
                    <a:pt x="12" y="226"/>
                    <a:pt x="34" y="231"/>
                  </a:cubicBezTo>
                  <a:cubicBezTo>
                    <a:pt x="98" y="247"/>
                    <a:pt x="156" y="221"/>
                    <a:pt x="216" y="210"/>
                  </a:cubicBezTo>
                  <a:cubicBezTo>
                    <a:pt x="271" y="201"/>
                    <a:pt x="324" y="180"/>
                    <a:pt x="381" y="176"/>
                  </a:cubicBezTo>
                  <a:cubicBezTo>
                    <a:pt x="378" y="192"/>
                    <a:pt x="375" y="204"/>
                    <a:pt x="374" y="216"/>
                  </a:cubicBezTo>
                  <a:cubicBezTo>
                    <a:pt x="362" y="306"/>
                    <a:pt x="365" y="397"/>
                    <a:pt x="351" y="487"/>
                  </a:cubicBezTo>
                  <a:cubicBezTo>
                    <a:pt x="338" y="562"/>
                    <a:pt x="341" y="640"/>
                    <a:pt x="338" y="716"/>
                  </a:cubicBezTo>
                  <a:cubicBezTo>
                    <a:pt x="335" y="729"/>
                    <a:pt x="333" y="742"/>
                    <a:pt x="329" y="755"/>
                  </a:cubicBezTo>
                  <a:cubicBezTo>
                    <a:pt x="324" y="776"/>
                    <a:pt x="336" y="774"/>
                    <a:pt x="350" y="771"/>
                  </a:cubicBezTo>
                  <a:cubicBezTo>
                    <a:pt x="345" y="781"/>
                    <a:pt x="350" y="790"/>
                    <a:pt x="350" y="799"/>
                  </a:cubicBezTo>
                  <a:cubicBezTo>
                    <a:pt x="344" y="813"/>
                    <a:pt x="341" y="829"/>
                    <a:pt x="345" y="843"/>
                  </a:cubicBezTo>
                  <a:cubicBezTo>
                    <a:pt x="349" y="859"/>
                    <a:pt x="352" y="835"/>
                    <a:pt x="358" y="840"/>
                  </a:cubicBezTo>
                  <a:cubicBezTo>
                    <a:pt x="381" y="847"/>
                    <a:pt x="379" y="875"/>
                    <a:pt x="397" y="885"/>
                  </a:cubicBezTo>
                  <a:cubicBezTo>
                    <a:pt x="397" y="889"/>
                    <a:pt x="398" y="898"/>
                    <a:pt x="402" y="896"/>
                  </a:cubicBezTo>
                  <a:cubicBezTo>
                    <a:pt x="413" y="891"/>
                    <a:pt x="411" y="879"/>
                    <a:pt x="412" y="870"/>
                  </a:cubicBezTo>
                  <a:cubicBezTo>
                    <a:pt x="424" y="858"/>
                    <a:pt x="425" y="842"/>
                    <a:pt x="427" y="828"/>
                  </a:cubicBezTo>
                  <a:cubicBezTo>
                    <a:pt x="433" y="787"/>
                    <a:pt x="438" y="745"/>
                    <a:pt x="444" y="704"/>
                  </a:cubicBezTo>
                  <a:cubicBezTo>
                    <a:pt x="467" y="523"/>
                    <a:pt x="495" y="342"/>
                    <a:pt x="534" y="164"/>
                  </a:cubicBezTo>
                  <a:cubicBezTo>
                    <a:pt x="537" y="149"/>
                    <a:pt x="541" y="143"/>
                    <a:pt x="557" y="13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 name="Freeform 6"/>
            <p:cNvSpPr/>
            <p:nvPr/>
          </p:nvSpPr>
          <p:spPr bwMode="auto">
            <a:xfrm>
              <a:off x="5822950" y="-236538"/>
              <a:ext cx="796925" cy="1274763"/>
            </a:xfrm>
            <a:custGeom>
              <a:avLst/>
              <a:gdLst>
                <a:gd name="T0" fmla="*/ 70 w 425"/>
                <a:gd name="T1" fmla="*/ 666 h 678"/>
                <a:gd name="T2" fmla="*/ 102 w 425"/>
                <a:gd name="T3" fmla="*/ 625 h 678"/>
                <a:gd name="T4" fmla="*/ 140 w 425"/>
                <a:gd name="T5" fmla="*/ 469 h 678"/>
                <a:gd name="T6" fmla="*/ 199 w 425"/>
                <a:gd name="T7" fmla="*/ 577 h 678"/>
                <a:gd name="T8" fmla="*/ 248 w 425"/>
                <a:gd name="T9" fmla="*/ 639 h 678"/>
                <a:gd name="T10" fmla="*/ 383 w 425"/>
                <a:gd name="T11" fmla="*/ 548 h 678"/>
                <a:gd name="T12" fmla="*/ 392 w 425"/>
                <a:gd name="T13" fmla="*/ 470 h 678"/>
                <a:gd name="T14" fmla="*/ 395 w 425"/>
                <a:gd name="T15" fmla="*/ 377 h 678"/>
                <a:gd name="T16" fmla="*/ 414 w 425"/>
                <a:gd name="T17" fmla="*/ 160 h 678"/>
                <a:gd name="T18" fmla="*/ 421 w 425"/>
                <a:gd name="T19" fmla="*/ 110 h 678"/>
                <a:gd name="T20" fmla="*/ 408 w 425"/>
                <a:gd name="T21" fmla="*/ 136 h 678"/>
                <a:gd name="T22" fmla="*/ 408 w 425"/>
                <a:gd name="T23" fmla="*/ 61 h 678"/>
                <a:gd name="T24" fmla="*/ 403 w 425"/>
                <a:gd name="T25" fmla="*/ 47 h 678"/>
                <a:gd name="T26" fmla="*/ 385 w 425"/>
                <a:gd name="T27" fmla="*/ 53 h 678"/>
                <a:gd name="T28" fmla="*/ 369 w 425"/>
                <a:gd name="T29" fmla="*/ 31 h 678"/>
                <a:gd name="T30" fmla="*/ 348 w 425"/>
                <a:gd name="T31" fmla="*/ 0 h 678"/>
                <a:gd name="T32" fmla="*/ 341 w 425"/>
                <a:gd name="T33" fmla="*/ 24 h 678"/>
                <a:gd name="T34" fmla="*/ 325 w 425"/>
                <a:gd name="T35" fmla="*/ 70 h 678"/>
                <a:gd name="T36" fmla="*/ 285 w 425"/>
                <a:gd name="T37" fmla="*/ 308 h 678"/>
                <a:gd name="T38" fmla="*/ 264 w 425"/>
                <a:gd name="T39" fmla="*/ 407 h 678"/>
                <a:gd name="T40" fmla="*/ 165 w 425"/>
                <a:gd name="T41" fmla="*/ 251 h 678"/>
                <a:gd name="T42" fmla="*/ 89 w 425"/>
                <a:gd name="T43" fmla="*/ 222 h 678"/>
                <a:gd name="T44" fmla="*/ 55 w 425"/>
                <a:gd name="T45" fmla="*/ 274 h 678"/>
                <a:gd name="T46" fmla="*/ 7 w 425"/>
                <a:gd name="T47" fmla="*/ 539 h 678"/>
                <a:gd name="T48" fmla="*/ 6 w 425"/>
                <a:gd name="T49" fmla="*/ 622 h 678"/>
                <a:gd name="T50" fmla="*/ 70 w 425"/>
                <a:gd name="T51" fmla="*/ 666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5" h="678">
                  <a:moveTo>
                    <a:pt x="70" y="666"/>
                  </a:moveTo>
                  <a:cubicBezTo>
                    <a:pt x="91" y="660"/>
                    <a:pt x="97" y="641"/>
                    <a:pt x="102" y="625"/>
                  </a:cubicBezTo>
                  <a:cubicBezTo>
                    <a:pt x="115" y="575"/>
                    <a:pt x="126" y="525"/>
                    <a:pt x="140" y="469"/>
                  </a:cubicBezTo>
                  <a:cubicBezTo>
                    <a:pt x="156" y="511"/>
                    <a:pt x="186" y="537"/>
                    <a:pt x="199" y="577"/>
                  </a:cubicBezTo>
                  <a:cubicBezTo>
                    <a:pt x="206" y="598"/>
                    <a:pt x="211" y="636"/>
                    <a:pt x="248" y="639"/>
                  </a:cubicBezTo>
                  <a:cubicBezTo>
                    <a:pt x="327" y="646"/>
                    <a:pt x="360" y="624"/>
                    <a:pt x="383" y="548"/>
                  </a:cubicBezTo>
                  <a:cubicBezTo>
                    <a:pt x="391" y="523"/>
                    <a:pt x="394" y="497"/>
                    <a:pt x="392" y="470"/>
                  </a:cubicBezTo>
                  <a:cubicBezTo>
                    <a:pt x="391" y="439"/>
                    <a:pt x="386" y="405"/>
                    <a:pt x="395" y="377"/>
                  </a:cubicBezTo>
                  <a:cubicBezTo>
                    <a:pt x="416" y="305"/>
                    <a:pt x="410" y="232"/>
                    <a:pt x="414" y="160"/>
                  </a:cubicBezTo>
                  <a:cubicBezTo>
                    <a:pt x="421" y="144"/>
                    <a:pt x="425" y="127"/>
                    <a:pt x="421" y="110"/>
                  </a:cubicBezTo>
                  <a:cubicBezTo>
                    <a:pt x="408" y="114"/>
                    <a:pt x="424" y="133"/>
                    <a:pt x="408" y="136"/>
                  </a:cubicBezTo>
                  <a:cubicBezTo>
                    <a:pt x="402" y="111"/>
                    <a:pt x="404" y="86"/>
                    <a:pt x="408" y="61"/>
                  </a:cubicBezTo>
                  <a:cubicBezTo>
                    <a:pt x="409" y="55"/>
                    <a:pt x="410" y="49"/>
                    <a:pt x="403" y="47"/>
                  </a:cubicBezTo>
                  <a:cubicBezTo>
                    <a:pt x="396" y="45"/>
                    <a:pt x="388" y="45"/>
                    <a:pt x="385" y="53"/>
                  </a:cubicBezTo>
                  <a:cubicBezTo>
                    <a:pt x="374" y="50"/>
                    <a:pt x="370" y="41"/>
                    <a:pt x="369" y="31"/>
                  </a:cubicBezTo>
                  <a:cubicBezTo>
                    <a:pt x="373" y="14"/>
                    <a:pt x="351" y="14"/>
                    <a:pt x="348" y="0"/>
                  </a:cubicBezTo>
                  <a:cubicBezTo>
                    <a:pt x="346" y="8"/>
                    <a:pt x="344" y="16"/>
                    <a:pt x="341" y="24"/>
                  </a:cubicBezTo>
                  <a:cubicBezTo>
                    <a:pt x="332" y="38"/>
                    <a:pt x="328" y="54"/>
                    <a:pt x="325" y="70"/>
                  </a:cubicBezTo>
                  <a:cubicBezTo>
                    <a:pt x="312" y="149"/>
                    <a:pt x="300" y="229"/>
                    <a:pt x="285" y="308"/>
                  </a:cubicBezTo>
                  <a:cubicBezTo>
                    <a:pt x="279" y="341"/>
                    <a:pt x="278" y="376"/>
                    <a:pt x="264" y="407"/>
                  </a:cubicBezTo>
                  <a:cubicBezTo>
                    <a:pt x="209" y="367"/>
                    <a:pt x="207" y="297"/>
                    <a:pt x="165" y="251"/>
                  </a:cubicBezTo>
                  <a:cubicBezTo>
                    <a:pt x="144" y="228"/>
                    <a:pt x="117" y="220"/>
                    <a:pt x="89" y="222"/>
                  </a:cubicBezTo>
                  <a:cubicBezTo>
                    <a:pt x="61" y="224"/>
                    <a:pt x="57" y="252"/>
                    <a:pt x="55" y="274"/>
                  </a:cubicBezTo>
                  <a:cubicBezTo>
                    <a:pt x="45" y="363"/>
                    <a:pt x="29" y="452"/>
                    <a:pt x="7" y="539"/>
                  </a:cubicBezTo>
                  <a:cubicBezTo>
                    <a:pt x="0" y="566"/>
                    <a:pt x="2" y="595"/>
                    <a:pt x="6" y="622"/>
                  </a:cubicBezTo>
                  <a:cubicBezTo>
                    <a:pt x="14" y="673"/>
                    <a:pt x="22" y="678"/>
                    <a:pt x="70" y="66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 name="Freeform 7"/>
            <p:cNvSpPr/>
            <p:nvPr/>
          </p:nvSpPr>
          <p:spPr bwMode="auto">
            <a:xfrm>
              <a:off x="3781425" y="1284287"/>
              <a:ext cx="4832350" cy="739775"/>
            </a:xfrm>
            <a:custGeom>
              <a:avLst/>
              <a:gdLst>
                <a:gd name="T0" fmla="*/ 2501 w 2575"/>
                <a:gd name="T1" fmla="*/ 20 h 394"/>
                <a:gd name="T2" fmla="*/ 2494 w 2575"/>
                <a:gd name="T3" fmla="*/ 22 h 394"/>
                <a:gd name="T4" fmla="*/ 2477 w 2575"/>
                <a:gd name="T5" fmla="*/ 22 h 394"/>
                <a:gd name="T6" fmla="*/ 2278 w 2575"/>
                <a:gd name="T7" fmla="*/ 47 h 394"/>
                <a:gd name="T8" fmla="*/ 1713 w 2575"/>
                <a:gd name="T9" fmla="*/ 111 h 394"/>
                <a:gd name="T10" fmla="*/ 1248 w 2575"/>
                <a:gd name="T11" fmla="*/ 152 h 394"/>
                <a:gd name="T12" fmla="*/ 649 w 2575"/>
                <a:gd name="T13" fmla="*/ 207 h 394"/>
                <a:gd name="T14" fmla="*/ 107 w 2575"/>
                <a:gd name="T15" fmla="*/ 272 h 394"/>
                <a:gd name="T16" fmla="*/ 20 w 2575"/>
                <a:gd name="T17" fmla="*/ 296 h 394"/>
                <a:gd name="T18" fmla="*/ 2 w 2575"/>
                <a:gd name="T19" fmla="*/ 318 h 394"/>
                <a:gd name="T20" fmla="*/ 20 w 2575"/>
                <a:gd name="T21" fmla="*/ 335 h 394"/>
                <a:gd name="T22" fmla="*/ 53 w 2575"/>
                <a:gd name="T23" fmla="*/ 352 h 394"/>
                <a:gd name="T24" fmla="*/ 122 w 2575"/>
                <a:gd name="T25" fmla="*/ 385 h 394"/>
                <a:gd name="T26" fmla="*/ 500 w 2575"/>
                <a:gd name="T27" fmla="*/ 352 h 394"/>
                <a:gd name="T28" fmla="*/ 1185 w 2575"/>
                <a:gd name="T29" fmla="*/ 267 h 394"/>
                <a:gd name="T30" fmla="*/ 1483 w 2575"/>
                <a:gd name="T31" fmla="*/ 239 h 394"/>
                <a:gd name="T32" fmla="*/ 2021 w 2575"/>
                <a:gd name="T33" fmla="*/ 171 h 394"/>
                <a:gd name="T34" fmla="*/ 2075 w 2575"/>
                <a:gd name="T35" fmla="*/ 162 h 394"/>
                <a:gd name="T36" fmla="*/ 2134 w 2575"/>
                <a:gd name="T37" fmla="*/ 157 h 394"/>
                <a:gd name="T38" fmla="*/ 2172 w 2575"/>
                <a:gd name="T39" fmla="*/ 150 h 394"/>
                <a:gd name="T40" fmla="*/ 2206 w 2575"/>
                <a:gd name="T41" fmla="*/ 149 h 394"/>
                <a:gd name="T42" fmla="*/ 2234 w 2575"/>
                <a:gd name="T43" fmla="*/ 135 h 394"/>
                <a:gd name="T44" fmla="*/ 2258 w 2575"/>
                <a:gd name="T45" fmla="*/ 128 h 394"/>
                <a:gd name="T46" fmla="*/ 2416 w 2575"/>
                <a:gd name="T47" fmla="*/ 94 h 394"/>
                <a:gd name="T48" fmla="*/ 2448 w 2575"/>
                <a:gd name="T49" fmla="*/ 72 h 394"/>
                <a:gd name="T50" fmla="*/ 2450 w 2575"/>
                <a:gd name="T51" fmla="*/ 71 h 394"/>
                <a:gd name="T52" fmla="*/ 2453 w 2575"/>
                <a:gd name="T53" fmla="*/ 71 h 394"/>
                <a:gd name="T54" fmla="*/ 2475 w 2575"/>
                <a:gd name="T55" fmla="*/ 69 h 394"/>
                <a:gd name="T56" fmla="*/ 2475 w 2575"/>
                <a:gd name="T57" fmla="*/ 63 h 394"/>
                <a:gd name="T58" fmla="*/ 2455 w 2575"/>
                <a:gd name="T59" fmla="*/ 67 h 394"/>
                <a:gd name="T60" fmla="*/ 2463 w 2575"/>
                <a:gd name="T61" fmla="*/ 49 h 394"/>
                <a:gd name="T62" fmla="*/ 2471 w 2575"/>
                <a:gd name="T63" fmla="*/ 50 h 394"/>
                <a:gd name="T64" fmla="*/ 2471 w 2575"/>
                <a:gd name="T65" fmla="*/ 50 h 394"/>
                <a:gd name="T66" fmla="*/ 2516 w 2575"/>
                <a:gd name="T67" fmla="*/ 36 h 394"/>
                <a:gd name="T68" fmla="*/ 2575 w 2575"/>
                <a:gd name="T69" fmla="*/ 15 h 394"/>
                <a:gd name="T70" fmla="*/ 2501 w 2575"/>
                <a:gd name="T71" fmla="*/ 2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75" h="394">
                  <a:moveTo>
                    <a:pt x="2501" y="20"/>
                  </a:moveTo>
                  <a:cubicBezTo>
                    <a:pt x="2499" y="21"/>
                    <a:pt x="2496" y="21"/>
                    <a:pt x="2494" y="22"/>
                  </a:cubicBezTo>
                  <a:cubicBezTo>
                    <a:pt x="2488" y="22"/>
                    <a:pt x="2483" y="22"/>
                    <a:pt x="2477" y="22"/>
                  </a:cubicBezTo>
                  <a:cubicBezTo>
                    <a:pt x="2409" y="18"/>
                    <a:pt x="2344" y="37"/>
                    <a:pt x="2278" y="47"/>
                  </a:cubicBezTo>
                  <a:cubicBezTo>
                    <a:pt x="2091" y="74"/>
                    <a:pt x="1902" y="89"/>
                    <a:pt x="1713" y="111"/>
                  </a:cubicBezTo>
                  <a:cubicBezTo>
                    <a:pt x="1559" y="128"/>
                    <a:pt x="1403" y="134"/>
                    <a:pt x="1248" y="152"/>
                  </a:cubicBezTo>
                  <a:cubicBezTo>
                    <a:pt x="1049" y="174"/>
                    <a:pt x="849" y="186"/>
                    <a:pt x="649" y="207"/>
                  </a:cubicBezTo>
                  <a:cubicBezTo>
                    <a:pt x="468" y="227"/>
                    <a:pt x="287" y="244"/>
                    <a:pt x="107" y="272"/>
                  </a:cubicBezTo>
                  <a:cubicBezTo>
                    <a:pt x="77" y="277"/>
                    <a:pt x="47" y="283"/>
                    <a:pt x="20" y="296"/>
                  </a:cubicBezTo>
                  <a:cubicBezTo>
                    <a:pt x="11" y="301"/>
                    <a:pt x="0" y="306"/>
                    <a:pt x="2" y="318"/>
                  </a:cubicBezTo>
                  <a:cubicBezTo>
                    <a:pt x="3" y="328"/>
                    <a:pt x="12" y="331"/>
                    <a:pt x="20" y="335"/>
                  </a:cubicBezTo>
                  <a:cubicBezTo>
                    <a:pt x="32" y="340"/>
                    <a:pt x="50" y="340"/>
                    <a:pt x="53" y="352"/>
                  </a:cubicBezTo>
                  <a:cubicBezTo>
                    <a:pt x="63" y="394"/>
                    <a:pt x="96" y="387"/>
                    <a:pt x="122" y="385"/>
                  </a:cubicBezTo>
                  <a:cubicBezTo>
                    <a:pt x="248" y="376"/>
                    <a:pt x="374" y="366"/>
                    <a:pt x="500" y="352"/>
                  </a:cubicBezTo>
                  <a:cubicBezTo>
                    <a:pt x="729" y="326"/>
                    <a:pt x="955" y="282"/>
                    <a:pt x="1185" y="267"/>
                  </a:cubicBezTo>
                  <a:cubicBezTo>
                    <a:pt x="1284" y="260"/>
                    <a:pt x="1384" y="251"/>
                    <a:pt x="1483" y="239"/>
                  </a:cubicBezTo>
                  <a:cubicBezTo>
                    <a:pt x="1662" y="218"/>
                    <a:pt x="1842" y="194"/>
                    <a:pt x="2021" y="171"/>
                  </a:cubicBezTo>
                  <a:cubicBezTo>
                    <a:pt x="2039" y="168"/>
                    <a:pt x="2057" y="165"/>
                    <a:pt x="2075" y="162"/>
                  </a:cubicBezTo>
                  <a:cubicBezTo>
                    <a:pt x="2095" y="166"/>
                    <a:pt x="2113" y="148"/>
                    <a:pt x="2134" y="157"/>
                  </a:cubicBezTo>
                  <a:cubicBezTo>
                    <a:pt x="2148" y="161"/>
                    <a:pt x="2162" y="160"/>
                    <a:pt x="2172" y="150"/>
                  </a:cubicBezTo>
                  <a:cubicBezTo>
                    <a:pt x="2184" y="138"/>
                    <a:pt x="2194" y="146"/>
                    <a:pt x="2206" y="149"/>
                  </a:cubicBezTo>
                  <a:cubicBezTo>
                    <a:pt x="2214" y="141"/>
                    <a:pt x="2229" y="150"/>
                    <a:pt x="2234" y="135"/>
                  </a:cubicBezTo>
                  <a:cubicBezTo>
                    <a:pt x="2241" y="129"/>
                    <a:pt x="2256" y="152"/>
                    <a:pt x="2258" y="128"/>
                  </a:cubicBezTo>
                  <a:cubicBezTo>
                    <a:pt x="2310" y="114"/>
                    <a:pt x="2362" y="98"/>
                    <a:pt x="2416" y="94"/>
                  </a:cubicBezTo>
                  <a:cubicBezTo>
                    <a:pt x="2430" y="92"/>
                    <a:pt x="2455" y="105"/>
                    <a:pt x="2448" y="72"/>
                  </a:cubicBezTo>
                  <a:cubicBezTo>
                    <a:pt x="2450" y="71"/>
                    <a:pt x="2450" y="71"/>
                    <a:pt x="2450" y="71"/>
                  </a:cubicBezTo>
                  <a:cubicBezTo>
                    <a:pt x="2453" y="71"/>
                    <a:pt x="2453" y="71"/>
                    <a:pt x="2453" y="71"/>
                  </a:cubicBezTo>
                  <a:cubicBezTo>
                    <a:pt x="2461" y="76"/>
                    <a:pt x="2469" y="77"/>
                    <a:pt x="2475" y="69"/>
                  </a:cubicBezTo>
                  <a:cubicBezTo>
                    <a:pt x="2476" y="68"/>
                    <a:pt x="2476" y="63"/>
                    <a:pt x="2475" y="63"/>
                  </a:cubicBezTo>
                  <a:cubicBezTo>
                    <a:pt x="2468" y="59"/>
                    <a:pt x="2462" y="64"/>
                    <a:pt x="2455" y="67"/>
                  </a:cubicBezTo>
                  <a:cubicBezTo>
                    <a:pt x="2446" y="56"/>
                    <a:pt x="2453" y="52"/>
                    <a:pt x="2463" y="49"/>
                  </a:cubicBezTo>
                  <a:cubicBezTo>
                    <a:pt x="2466" y="50"/>
                    <a:pt x="2468" y="50"/>
                    <a:pt x="2471" y="50"/>
                  </a:cubicBezTo>
                  <a:cubicBezTo>
                    <a:pt x="2471" y="50"/>
                    <a:pt x="2471" y="50"/>
                    <a:pt x="2471" y="50"/>
                  </a:cubicBezTo>
                  <a:cubicBezTo>
                    <a:pt x="2487" y="50"/>
                    <a:pt x="2504" y="50"/>
                    <a:pt x="2516" y="36"/>
                  </a:cubicBezTo>
                  <a:cubicBezTo>
                    <a:pt x="2538" y="36"/>
                    <a:pt x="2551" y="11"/>
                    <a:pt x="2575" y="15"/>
                  </a:cubicBezTo>
                  <a:cubicBezTo>
                    <a:pt x="2549" y="0"/>
                    <a:pt x="2525" y="12"/>
                    <a:pt x="2501"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Freeform 8"/>
            <p:cNvSpPr>
              <a:spLocks noEditPoints="1"/>
            </p:cNvSpPr>
            <p:nvPr/>
          </p:nvSpPr>
          <p:spPr bwMode="auto">
            <a:xfrm>
              <a:off x="3929063" y="6350"/>
              <a:ext cx="1911350" cy="1619250"/>
            </a:xfrm>
            <a:custGeom>
              <a:avLst/>
              <a:gdLst>
                <a:gd name="T0" fmla="*/ 47 w 1018"/>
                <a:gd name="T1" fmla="*/ 358 h 862"/>
                <a:gd name="T2" fmla="*/ 51 w 1018"/>
                <a:gd name="T3" fmla="*/ 449 h 862"/>
                <a:gd name="T4" fmla="*/ 70 w 1018"/>
                <a:gd name="T5" fmla="*/ 534 h 862"/>
                <a:gd name="T6" fmla="*/ 182 w 1018"/>
                <a:gd name="T7" fmla="*/ 591 h 862"/>
                <a:gd name="T8" fmla="*/ 210 w 1018"/>
                <a:gd name="T9" fmla="*/ 513 h 862"/>
                <a:gd name="T10" fmla="*/ 403 w 1018"/>
                <a:gd name="T11" fmla="*/ 371 h 862"/>
                <a:gd name="T12" fmla="*/ 332 w 1018"/>
                <a:gd name="T13" fmla="*/ 844 h 862"/>
                <a:gd name="T14" fmla="*/ 395 w 1018"/>
                <a:gd name="T15" fmla="*/ 829 h 862"/>
                <a:gd name="T16" fmla="*/ 514 w 1018"/>
                <a:gd name="T17" fmla="*/ 372 h 862"/>
                <a:gd name="T18" fmla="*/ 586 w 1018"/>
                <a:gd name="T19" fmla="*/ 338 h 862"/>
                <a:gd name="T20" fmla="*/ 588 w 1018"/>
                <a:gd name="T21" fmla="*/ 631 h 862"/>
                <a:gd name="T22" fmla="*/ 588 w 1018"/>
                <a:gd name="T23" fmla="*/ 631 h 862"/>
                <a:gd name="T24" fmla="*/ 609 w 1018"/>
                <a:gd name="T25" fmla="*/ 631 h 862"/>
                <a:gd name="T26" fmla="*/ 609 w 1018"/>
                <a:gd name="T27" fmla="*/ 631 h 862"/>
                <a:gd name="T28" fmla="*/ 692 w 1018"/>
                <a:gd name="T29" fmla="*/ 481 h 862"/>
                <a:gd name="T30" fmla="*/ 843 w 1018"/>
                <a:gd name="T31" fmla="*/ 477 h 862"/>
                <a:gd name="T32" fmla="*/ 978 w 1018"/>
                <a:gd name="T33" fmla="*/ 679 h 862"/>
                <a:gd name="T34" fmla="*/ 996 w 1018"/>
                <a:gd name="T35" fmla="*/ 573 h 862"/>
                <a:gd name="T36" fmla="*/ 946 w 1018"/>
                <a:gd name="T37" fmla="*/ 385 h 862"/>
                <a:gd name="T38" fmla="*/ 907 w 1018"/>
                <a:gd name="T39" fmla="*/ 334 h 862"/>
                <a:gd name="T40" fmla="*/ 753 w 1018"/>
                <a:gd name="T41" fmla="*/ 48 h 862"/>
                <a:gd name="T42" fmla="*/ 666 w 1018"/>
                <a:gd name="T43" fmla="*/ 83 h 862"/>
                <a:gd name="T44" fmla="*/ 673 w 1018"/>
                <a:gd name="T45" fmla="*/ 161 h 862"/>
                <a:gd name="T46" fmla="*/ 582 w 1018"/>
                <a:gd name="T47" fmla="*/ 89 h 862"/>
                <a:gd name="T48" fmla="*/ 486 w 1018"/>
                <a:gd name="T49" fmla="*/ 48 h 862"/>
                <a:gd name="T50" fmla="*/ 426 w 1018"/>
                <a:gd name="T51" fmla="*/ 250 h 862"/>
                <a:gd name="T52" fmla="*/ 276 w 1018"/>
                <a:gd name="T53" fmla="*/ 318 h 862"/>
                <a:gd name="T54" fmla="*/ 281 w 1018"/>
                <a:gd name="T55" fmla="*/ 191 h 862"/>
                <a:gd name="T56" fmla="*/ 279 w 1018"/>
                <a:gd name="T57" fmla="*/ 76 h 862"/>
                <a:gd name="T58" fmla="*/ 171 w 1018"/>
                <a:gd name="T59" fmla="*/ 100 h 862"/>
                <a:gd name="T60" fmla="*/ 59 w 1018"/>
                <a:gd name="T61" fmla="*/ 358 h 862"/>
                <a:gd name="T62" fmla="*/ 725 w 1018"/>
                <a:gd name="T63" fmla="*/ 232 h 862"/>
                <a:gd name="T64" fmla="*/ 779 w 1018"/>
                <a:gd name="T65" fmla="*/ 382 h 862"/>
                <a:gd name="T66" fmla="*/ 697 w 1018"/>
                <a:gd name="T67" fmla="*/ 28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8" h="862">
                  <a:moveTo>
                    <a:pt x="59" y="358"/>
                  </a:moveTo>
                  <a:cubicBezTo>
                    <a:pt x="55" y="358"/>
                    <a:pt x="51" y="357"/>
                    <a:pt x="47" y="358"/>
                  </a:cubicBezTo>
                  <a:cubicBezTo>
                    <a:pt x="29" y="362"/>
                    <a:pt x="8" y="362"/>
                    <a:pt x="2" y="386"/>
                  </a:cubicBezTo>
                  <a:cubicBezTo>
                    <a:pt x="0" y="398"/>
                    <a:pt x="40" y="448"/>
                    <a:pt x="51" y="449"/>
                  </a:cubicBezTo>
                  <a:cubicBezTo>
                    <a:pt x="97" y="456"/>
                    <a:pt x="97" y="456"/>
                    <a:pt x="79" y="502"/>
                  </a:cubicBezTo>
                  <a:cubicBezTo>
                    <a:pt x="75" y="512"/>
                    <a:pt x="70" y="523"/>
                    <a:pt x="70" y="534"/>
                  </a:cubicBezTo>
                  <a:cubicBezTo>
                    <a:pt x="69" y="550"/>
                    <a:pt x="60" y="573"/>
                    <a:pt x="83" y="580"/>
                  </a:cubicBezTo>
                  <a:cubicBezTo>
                    <a:pt x="115" y="590"/>
                    <a:pt x="149" y="598"/>
                    <a:pt x="182" y="591"/>
                  </a:cubicBezTo>
                  <a:cubicBezTo>
                    <a:pt x="196" y="589"/>
                    <a:pt x="208" y="578"/>
                    <a:pt x="208" y="559"/>
                  </a:cubicBezTo>
                  <a:cubicBezTo>
                    <a:pt x="208" y="544"/>
                    <a:pt x="209" y="528"/>
                    <a:pt x="210" y="513"/>
                  </a:cubicBezTo>
                  <a:cubicBezTo>
                    <a:pt x="211" y="482"/>
                    <a:pt x="210" y="443"/>
                    <a:pt x="238" y="427"/>
                  </a:cubicBezTo>
                  <a:cubicBezTo>
                    <a:pt x="286" y="398"/>
                    <a:pt x="343" y="388"/>
                    <a:pt x="403" y="371"/>
                  </a:cubicBezTo>
                  <a:cubicBezTo>
                    <a:pt x="386" y="444"/>
                    <a:pt x="369" y="509"/>
                    <a:pt x="354" y="576"/>
                  </a:cubicBezTo>
                  <a:cubicBezTo>
                    <a:pt x="333" y="664"/>
                    <a:pt x="320" y="753"/>
                    <a:pt x="332" y="844"/>
                  </a:cubicBezTo>
                  <a:cubicBezTo>
                    <a:pt x="334" y="862"/>
                    <a:pt x="350" y="858"/>
                    <a:pt x="351" y="858"/>
                  </a:cubicBezTo>
                  <a:cubicBezTo>
                    <a:pt x="365" y="846"/>
                    <a:pt x="386" y="841"/>
                    <a:pt x="395" y="829"/>
                  </a:cubicBezTo>
                  <a:cubicBezTo>
                    <a:pt x="410" y="808"/>
                    <a:pt x="418" y="781"/>
                    <a:pt x="426" y="756"/>
                  </a:cubicBezTo>
                  <a:cubicBezTo>
                    <a:pt x="463" y="630"/>
                    <a:pt x="490" y="501"/>
                    <a:pt x="514" y="372"/>
                  </a:cubicBezTo>
                  <a:cubicBezTo>
                    <a:pt x="524" y="323"/>
                    <a:pt x="547" y="297"/>
                    <a:pt x="593" y="285"/>
                  </a:cubicBezTo>
                  <a:cubicBezTo>
                    <a:pt x="596" y="304"/>
                    <a:pt x="591" y="322"/>
                    <a:pt x="586" y="338"/>
                  </a:cubicBezTo>
                  <a:cubicBezTo>
                    <a:pt x="566" y="401"/>
                    <a:pt x="553" y="465"/>
                    <a:pt x="558" y="530"/>
                  </a:cubicBezTo>
                  <a:cubicBezTo>
                    <a:pt x="560" y="563"/>
                    <a:pt x="546" y="607"/>
                    <a:pt x="588" y="631"/>
                  </a:cubicBezTo>
                  <a:cubicBezTo>
                    <a:pt x="588" y="631"/>
                    <a:pt x="588" y="631"/>
                    <a:pt x="588" y="631"/>
                  </a:cubicBezTo>
                  <a:cubicBezTo>
                    <a:pt x="588" y="631"/>
                    <a:pt x="588" y="631"/>
                    <a:pt x="588" y="631"/>
                  </a:cubicBezTo>
                  <a:cubicBezTo>
                    <a:pt x="591" y="641"/>
                    <a:pt x="594" y="650"/>
                    <a:pt x="598" y="661"/>
                  </a:cubicBezTo>
                  <a:cubicBezTo>
                    <a:pt x="607" y="651"/>
                    <a:pt x="609" y="642"/>
                    <a:pt x="609" y="631"/>
                  </a:cubicBezTo>
                  <a:cubicBezTo>
                    <a:pt x="607" y="629"/>
                    <a:pt x="604" y="627"/>
                    <a:pt x="602" y="626"/>
                  </a:cubicBezTo>
                  <a:cubicBezTo>
                    <a:pt x="604" y="625"/>
                    <a:pt x="607" y="626"/>
                    <a:pt x="609" y="631"/>
                  </a:cubicBezTo>
                  <a:cubicBezTo>
                    <a:pt x="624" y="577"/>
                    <a:pt x="623" y="519"/>
                    <a:pt x="642" y="463"/>
                  </a:cubicBezTo>
                  <a:cubicBezTo>
                    <a:pt x="658" y="474"/>
                    <a:pt x="674" y="479"/>
                    <a:pt x="692" y="481"/>
                  </a:cubicBezTo>
                  <a:cubicBezTo>
                    <a:pt x="733" y="487"/>
                    <a:pt x="770" y="466"/>
                    <a:pt x="810" y="461"/>
                  </a:cubicBezTo>
                  <a:cubicBezTo>
                    <a:pt x="830" y="459"/>
                    <a:pt x="836" y="462"/>
                    <a:pt x="843" y="477"/>
                  </a:cubicBezTo>
                  <a:cubicBezTo>
                    <a:pt x="865" y="521"/>
                    <a:pt x="881" y="567"/>
                    <a:pt x="890" y="617"/>
                  </a:cubicBezTo>
                  <a:cubicBezTo>
                    <a:pt x="902" y="691"/>
                    <a:pt x="905" y="690"/>
                    <a:pt x="978" y="679"/>
                  </a:cubicBezTo>
                  <a:cubicBezTo>
                    <a:pt x="1013" y="674"/>
                    <a:pt x="1018" y="655"/>
                    <a:pt x="1013" y="627"/>
                  </a:cubicBezTo>
                  <a:cubicBezTo>
                    <a:pt x="1010" y="609"/>
                    <a:pt x="1005" y="590"/>
                    <a:pt x="996" y="573"/>
                  </a:cubicBezTo>
                  <a:cubicBezTo>
                    <a:pt x="971" y="523"/>
                    <a:pt x="959" y="469"/>
                    <a:pt x="943" y="416"/>
                  </a:cubicBezTo>
                  <a:cubicBezTo>
                    <a:pt x="939" y="404"/>
                    <a:pt x="941" y="394"/>
                    <a:pt x="946" y="385"/>
                  </a:cubicBezTo>
                  <a:cubicBezTo>
                    <a:pt x="958" y="363"/>
                    <a:pt x="952" y="345"/>
                    <a:pt x="929" y="342"/>
                  </a:cubicBezTo>
                  <a:cubicBezTo>
                    <a:pt x="920" y="341"/>
                    <a:pt x="913" y="345"/>
                    <a:pt x="907" y="334"/>
                  </a:cubicBezTo>
                  <a:cubicBezTo>
                    <a:pt x="880" y="282"/>
                    <a:pt x="848" y="233"/>
                    <a:pt x="825" y="180"/>
                  </a:cubicBezTo>
                  <a:cubicBezTo>
                    <a:pt x="805" y="134"/>
                    <a:pt x="781" y="90"/>
                    <a:pt x="753" y="48"/>
                  </a:cubicBezTo>
                  <a:cubicBezTo>
                    <a:pt x="749" y="41"/>
                    <a:pt x="743" y="28"/>
                    <a:pt x="735" y="32"/>
                  </a:cubicBezTo>
                  <a:cubicBezTo>
                    <a:pt x="710" y="45"/>
                    <a:pt x="684" y="60"/>
                    <a:pt x="666" y="83"/>
                  </a:cubicBezTo>
                  <a:cubicBezTo>
                    <a:pt x="653" y="100"/>
                    <a:pt x="673" y="112"/>
                    <a:pt x="676" y="127"/>
                  </a:cubicBezTo>
                  <a:cubicBezTo>
                    <a:pt x="678" y="139"/>
                    <a:pt x="696" y="150"/>
                    <a:pt x="673" y="161"/>
                  </a:cubicBezTo>
                  <a:cubicBezTo>
                    <a:pt x="636" y="178"/>
                    <a:pt x="601" y="201"/>
                    <a:pt x="557" y="213"/>
                  </a:cubicBezTo>
                  <a:cubicBezTo>
                    <a:pt x="566" y="170"/>
                    <a:pt x="573" y="129"/>
                    <a:pt x="582" y="89"/>
                  </a:cubicBezTo>
                  <a:cubicBezTo>
                    <a:pt x="592" y="45"/>
                    <a:pt x="584" y="29"/>
                    <a:pt x="539" y="12"/>
                  </a:cubicBezTo>
                  <a:cubicBezTo>
                    <a:pt x="506" y="0"/>
                    <a:pt x="499" y="30"/>
                    <a:pt x="486" y="48"/>
                  </a:cubicBezTo>
                  <a:cubicBezTo>
                    <a:pt x="474" y="64"/>
                    <a:pt x="466" y="83"/>
                    <a:pt x="462" y="103"/>
                  </a:cubicBezTo>
                  <a:cubicBezTo>
                    <a:pt x="450" y="152"/>
                    <a:pt x="438" y="201"/>
                    <a:pt x="426" y="250"/>
                  </a:cubicBezTo>
                  <a:cubicBezTo>
                    <a:pt x="423" y="263"/>
                    <a:pt x="421" y="275"/>
                    <a:pt x="406" y="280"/>
                  </a:cubicBezTo>
                  <a:cubicBezTo>
                    <a:pt x="363" y="292"/>
                    <a:pt x="319" y="305"/>
                    <a:pt x="276" y="318"/>
                  </a:cubicBezTo>
                  <a:cubicBezTo>
                    <a:pt x="255" y="324"/>
                    <a:pt x="252" y="314"/>
                    <a:pt x="255" y="297"/>
                  </a:cubicBezTo>
                  <a:cubicBezTo>
                    <a:pt x="261" y="261"/>
                    <a:pt x="266" y="225"/>
                    <a:pt x="281" y="191"/>
                  </a:cubicBezTo>
                  <a:cubicBezTo>
                    <a:pt x="294" y="161"/>
                    <a:pt x="298" y="130"/>
                    <a:pt x="300" y="99"/>
                  </a:cubicBezTo>
                  <a:cubicBezTo>
                    <a:pt x="301" y="83"/>
                    <a:pt x="297" y="76"/>
                    <a:pt x="279" y="76"/>
                  </a:cubicBezTo>
                  <a:cubicBezTo>
                    <a:pt x="261" y="75"/>
                    <a:pt x="242" y="71"/>
                    <a:pt x="224" y="66"/>
                  </a:cubicBezTo>
                  <a:cubicBezTo>
                    <a:pt x="192" y="57"/>
                    <a:pt x="183" y="72"/>
                    <a:pt x="171" y="100"/>
                  </a:cubicBezTo>
                  <a:cubicBezTo>
                    <a:pt x="143" y="164"/>
                    <a:pt x="145" y="233"/>
                    <a:pt x="126" y="298"/>
                  </a:cubicBezTo>
                  <a:cubicBezTo>
                    <a:pt x="114" y="341"/>
                    <a:pt x="97" y="356"/>
                    <a:pt x="59" y="358"/>
                  </a:cubicBezTo>
                  <a:close/>
                  <a:moveTo>
                    <a:pt x="697" y="282"/>
                  </a:moveTo>
                  <a:cubicBezTo>
                    <a:pt x="703" y="265"/>
                    <a:pt x="715" y="249"/>
                    <a:pt x="725" y="232"/>
                  </a:cubicBezTo>
                  <a:cubicBezTo>
                    <a:pt x="757" y="273"/>
                    <a:pt x="777" y="314"/>
                    <a:pt x="794" y="358"/>
                  </a:cubicBezTo>
                  <a:cubicBezTo>
                    <a:pt x="802" y="378"/>
                    <a:pt x="797" y="383"/>
                    <a:pt x="779" y="382"/>
                  </a:cubicBezTo>
                  <a:cubicBezTo>
                    <a:pt x="774" y="382"/>
                    <a:pt x="769" y="383"/>
                    <a:pt x="764" y="383"/>
                  </a:cubicBezTo>
                  <a:cubicBezTo>
                    <a:pt x="618" y="393"/>
                    <a:pt x="664" y="384"/>
                    <a:pt x="697" y="28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1" name="Freeform 9"/>
            <p:cNvSpPr>
              <a:spLocks noEditPoints="1"/>
            </p:cNvSpPr>
            <p:nvPr/>
          </p:nvSpPr>
          <p:spPr bwMode="auto">
            <a:xfrm>
              <a:off x="6592888" y="-477838"/>
              <a:ext cx="1638300" cy="1947863"/>
            </a:xfrm>
            <a:custGeom>
              <a:avLst/>
              <a:gdLst>
                <a:gd name="T0" fmla="*/ 14 w 873"/>
                <a:gd name="T1" fmla="*/ 1009 h 1036"/>
                <a:gd name="T2" fmla="*/ 20 w 873"/>
                <a:gd name="T3" fmla="*/ 1026 h 1036"/>
                <a:gd name="T4" fmla="*/ 44 w 873"/>
                <a:gd name="T5" fmla="*/ 1024 h 1036"/>
                <a:gd name="T6" fmla="*/ 118 w 873"/>
                <a:gd name="T7" fmla="*/ 878 h 1036"/>
                <a:gd name="T8" fmla="*/ 151 w 873"/>
                <a:gd name="T9" fmla="*/ 746 h 1036"/>
                <a:gd name="T10" fmla="*/ 167 w 873"/>
                <a:gd name="T11" fmla="*/ 764 h 1036"/>
                <a:gd name="T12" fmla="*/ 280 w 873"/>
                <a:gd name="T13" fmla="*/ 911 h 1036"/>
                <a:gd name="T14" fmla="*/ 435 w 873"/>
                <a:gd name="T15" fmla="*/ 964 h 1036"/>
                <a:gd name="T16" fmla="*/ 466 w 873"/>
                <a:gd name="T17" fmla="*/ 913 h 1036"/>
                <a:gd name="T18" fmla="*/ 696 w 873"/>
                <a:gd name="T19" fmla="*/ 846 h 1036"/>
                <a:gd name="T20" fmla="*/ 762 w 873"/>
                <a:gd name="T21" fmla="*/ 639 h 1036"/>
                <a:gd name="T22" fmla="*/ 639 w 873"/>
                <a:gd name="T23" fmla="*/ 496 h 1036"/>
                <a:gd name="T24" fmla="*/ 650 w 873"/>
                <a:gd name="T25" fmla="*/ 490 h 1036"/>
                <a:gd name="T26" fmla="*/ 676 w 873"/>
                <a:gd name="T27" fmla="*/ 443 h 1036"/>
                <a:gd name="T28" fmla="*/ 650 w 873"/>
                <a:gd name="T29" fmla="*/ 416 h 1036"/>
                <a:gd name="T30" fmla="*/ 650 w 873"/>
                <a:gd name="T31" fmla="*/ 401 h 1036"/>
                <a:gd name="T32" fmla="*/ 766 w 873"/>
                <a:gd name="T33" fmla="*/ 311 h 1036"/>
                <a:gd name="T34" fmla="*/ 837 w 873"/>
                <a:gd name="T35" fmla="*/ 325 h 1036"/>
                <a:gd name="T36" fmla="*/ 837 w 873"/>
                <a:gd name="T37" fmla="*/ 325 h 1036"/>
                <a:gd name="T38" fmla="*/ 863 w 873"/>
                <a:gd name="T39" fmla="*/ 362 h 1036"/>
                <a:gd name="T40" fmla="*/ 858 w 873"/>
                <a:gd name="T41" fmla="*/ 317 h 1036"/>
                <a:gd name="T42" fmla="*/ 861 w 873"/>
                <a:gd name="T43" fmla="*/ 281 h 1036"/>
                <a:gd name="T44" fmla="*/ 677 w 873"/>
                <a:gd name="T45" fmla="*/ 218 h 1036"/>
                <a:gd name="T46" fmla="*/ 613 w 873"/>
                <a:gd name="T47" fmla="*/ 265 h 1036"/>
                <a:gd name="T48" fmla="*/ 474 w 873"/>
                <a:gd name="T49" fmla="*/ 462 h 1036"/>
                <a:gd name="T50" fmla="*/ 446 w 873"/>
                <a:gd name="T51" fmla="*/ 482 h 1036"/>
                <a:gd name="T52" fmla="*/ 227 w 873"/>
                <a:gd name="T53" fmla="*/ 529 h 1036"/>
                <a:gd name="T54" fmla="*/ 204 w 873"/>
                <a:gd name="T55" fmla="*/ 507 h 1036"/>
                <a:gd name="T56" fmla="*/ 256 w 873"/>
                <a:gd name="T57" fmla="*/ 298 h 1036"/>
                <a:gd name="T58" fmla="*/ 306 w 873"/>
                <a:gd name="T59" fmla="*/ 72 h 1036"/>
                <a:gd name="T60" fmla="*/ 256 w 873"/>
                <a:gd name="T61" fmla="*/ 12 h 1036"/>
                <a:gd name="T62" fmla="*/ 217 w 873"/>
                <a:gd name="T63" fmla="*/ 37 h 1036"/>
                <a:gd name="T64" fmla="*/ 173 w 873"/>
                <a:gd name="T65" fmla="*/ 140 h 1036"/>
                <a:gd name="T66" fmla="*/ 88 w 873"/>
                <a:gd name="T67" fmla="*/ 513 h 1036"/>
                <a:gd name="T68" fmla="*/ 57 w 873"/>
                <a:gd name="T69" fmla="*/ 633 h 1036"/>
                <a:gd name="T70" fmla="*/ 14 w 873"/>
                <a:gd name="T71" fmla="*/ 1009 h 1036"/>
                <a:gd name="T72" fmla="*/ 431 w 873"/>
                <a:gd name="T73" fmla="*/ 585 h 1036"/>
                <a:gd name="T74" fmla="*/ 442 w 873"/>
                <a:gd name="T75" fmla="*/ 583 h 1036"/>
                <a:gd name="T76" fmla="*/ 566 w 873"/>
                <a:gd name="T77" fmla="*/ 617 h 1036"/>
                <a:gd name="T78" fmla="*/ 617 w 873"/>
                <a:gd name="T79" fmla="*/ 656 h 1036"/>
                <a:gd name="T80" fmla="*/ 629 w 873"/>
                <a:gd name="T81" fmla="*/ 754 h 1036"/>
                <a:gd name="T82" fmla="*/ 521 w 873"/>
                <a:gd name="T83" fmla="*/ 826 h 1036"/>
                <a:gd name="T84" fmla="*/ 469 w 873"/>
                <a:gd name="T85" fmla="*/ 873 h 1036"/>
                <a:gd name="T86" fmla="*/ 456 w 873"/>
                <a:gd name="T87" fmla="*/ 875 h 1036"/>
                <a:gd name="T88" fmla="*/ 440 w 873"/>
                <a:gd name="T89" fmla="*/ 881 h 1036"/>
                <a:gd name="T90" fmla="*/ 440 w 873"/>
                <a:gd name="T91" fmla="*/ 881 h 1036"/>
                <a:gd name="T92" fmla="*/ 440 w 873"/>
                <a:gd name="T93" fmla="*/ 881 h 1036"/>
                <a:gd name="T94" fmla="*/ 370 w 873"/>
                <a:gd name="T95" fmla="*/ 820 h 1036"/>
                <a:gd name="T96" fmla="*/ 313 w 873"/>
                <a:gd name="T97" fmla="*/ 762 h 1036"/>
                <a:gd name="T98" fmla="*/ 205 w 873"/>
                <a:gd name="T99" fmla="*/ 650 h 1036"/>
                <a:gd name="T100" fmla="*/ 431 w 873"/>
                <a:gd name="T101" fmla="*/ 58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1036">
                  <a:moveTo>
                    <a:pt x="14" y="1009"/>
                  </a:moveTo>
                  <a:cubicBezTo>
                    <a:pt x="14" y="1015"/>
                    <a:pt x="9" y="1032"/>
                    <a:pt x="20" y="1026"/>
                  </a:cubicBezTo>
                  <a:cubicBezTo>
                    <a:pt x="29" y="1021"/>
                    <a:pt x="33" y="1036"/>
                    <a:pt x="44" y="1024"/>
                  </a:cubicBezTo>
                  <a:cubicBezTo>
                    <a:pt x="83" y="982"/>
                    <a:pt x="105" y="933"/>
                    <a:pt x="118" y="878"/>
                  </a:cubicBezTo>
                  <a:cubicBezTo>
                    <a:pt x="129" y="836"/>
                    <a:pt x="139" y="793"/>
                    <a:pt x="151" y="746"/>
                  </a:cubicBezTo>
                  <a:cubicBezTo>
                    <a:pt x="159" y="755"/>
                    <a:pt x="164" y="759"/>
                    <a:pt x="167" y="764"/>
                  </a:cubicBezTo>
                  <a:cubicBezTo>
                    <a:pt x="205" y="813"/>
                    <a:pt x="243" y="862"/>
                    <a:pt x="280" y="911"/>
                  </a:cubicBezTo>
                  <a:cubicBezTo>
                    <a:pt x="320" y="964"/>
                    <a:pt x="374" y="978"/>
                    <a:pt x="435" y="964"/>
                  </a:cubicBezTo>
                  <a:cubicBezTo>
                    <a:pt x="460" y="959"/>
                    <a:pt x="488" y="949"/>
                    <a:pt x="466" y="913"/>
                  </a:cubicBezTo>
                  <a:cubicBezTo>
                    <a:pt x="550" y="909"/>
                    <a:pt x="628" y="898"/>
                    <a:pt x="696" y="846"/>
                  </a:cubicBezTo>
                  <a:cubicBezTo>
                    <a:pt x="763" y="796"/>
                    <a:pt x="789" y="719"/>
                    <a:pt x="762" y="639"/>
                  </a:cubicBezTo>
                  <a:cubicBezTo>
                    <a:pt x="741" y="574"/>
                    <a:pt x="691" y="535"/>
                    <a:pt x="639" y="496"/>
                  </a:cubicBezTo>
                  <a:cubicBezTo>
                    <a:pt x="644" y="494"/>
                    <a:pt x="647" y="492"/>
                    <a:pt x="650" y="490"/>
                  </a:cubicBezTo>
                  <a:cubicBezTo>
                    <a:pt x="665" y="478"/>
                    <a:pt x="673" y="460"/>
                    <a:pt x="676" y="443"/>
                  </a:cubicBezTo>
                  <a:cubicBezTo>
                    <a:pt x="679" y="429"/>
                    <a:pt x="671" y="415"/>
                    <a:pt x="650" y="416"/>
                  </a:cubicBezTo>
                  <a:cubicBezTo>
                    <a:pt x="643" y="416"/>
                    <a:pt x="646" y="404"/>
                    <a:pt x="650" y="401"/>
                  </a:cubicBezTo>
                  <a:cubicBezTo>
                    <a:pt x="689" y="371"/>
                    <a:pt x="702" y="310"/>
                    <a:pt x="766" y="311"/>
                  </a:cubicBezTo>
                  <a:cubicBezTo>
                    <a:pt x="791" y="312"/>
                    <a:pt x="813" y="322"/>
                    <a:pt x="837" y="325"/>
                  </a:cubicBezTo>
                  <a:cubicBezTo>
                    <a:pt x="837" y="325"/>
                    <a:pt x="837" y="325"/>
                    <a:pt x="837" y="325"/>
                  </a:cubicBezTo>
                  <a:cubicBezTo>
                    <a:pt x="840" y="341"/>
                    <a:pt x="860" y="345"/>
                    <a:pt x="863" y="362"/>
                  </a:cubicBezTo>
                  <a:cubicBezTo>
                    <a:pt x="870" y="345"/>
                    <a:pt x="868" y="331"/>
                    <a:pt x="858" y="317"/>
                  </a:cubicBezTo>
                  <a:cubicBezTo>
                    <a:pt x="873" y="306"/>
                    <a:pt x="868" y="294"/>
                    <a:pt x="861" y="281"/>
                  </a:cubicBezTo>
                  <a:cubicBezTo>
                    <a:pt x="835" y="230"/>
                    <a:pt x="755" y="177"/>
                    <a:pt x="677" y="218"/>
                  </a:cubicBezTo>
                  <a:cubicBezTo>
                    <a:pt x="653" y="231"/>
                    <a:pt x="632" y="246"/>
                    <a:pt x="613" y="265"/>
                  </a:cubicBezTo>
                  <a:cubicBezTo>
                    <a:pt x="555" y="322"/>
                    <a:pt x="490" y="375"/>
                    <a:pt x="474" y="462"/>
                  </a:cubicBezTo>
                  <a:cubicBezTo>
                    <a:pt x="470" y="480"/>
                    <a:pt x="457" y="478"/>
                    <a:pt x="446" y="482"/>
                  </a:cubicBezTo>
                  <a:cubicBezTo>
                    <a:pt x="374" y="504"/>
                    <a:pt x="301" y="514"/>
                    <a:pt x="227" y="529"/>
                  </a:cubicBezTo>
                  <a:cubicBezTo>
                    <a:pt x="205" y="533"/>
                    <a:pt x="200" y="526"/>
                    <a:pt x="204" y="507"/>
                  </a:cubicBezTo>
                  <a:cubicBezTo>
                    <a:pt x="221" y="437"/>
                    <a:pt x="236" y="367"/>
                    <a:pt x="256" y="298"/>
                  </a:cubicBezTo>
                  <a:cubicBezTo>
                    <a:pt x="277" y="223"/>
                    <a:pt x="288" y="147"/>
                    <a:pt x="306" y="72"/>
                  </a:cubicBezTo>
                  <a:cubicBezTo>
                    <a:pt x="315" y="32"/>
                    <a:pt x="281" y="24"/>
                    <a:pt x="256" y="12"/>
                  </a:cubicBezTo>
                  <a:cubicBezTo>
                    <a:pt x="233" y="0"/>
                    <a:pt x="226" y="24"/>
                    <a:pt x="217" y="37"/>
                  </a:cubicBezTo>
                  <a:cubicBezTo>
                    <a:pt x="194" y="68"/>
                    <a:pt x="181" y="103"/>
                    <a:pt x="173" y="140"/>
                  </a:cubicBezTo>
                  <a:cubicBezTo>
                    <a:pt x="145" y="265"/>
                    <a:pt x="120" y="390"/>
                    <a:pt x="88" y="513"/>
                  </a:cubicBezTo>
                  <a:cubicBezTo>
                    <a:pt x="77" y="553"/>
                    <a:pt x="64" y="591"/>
                    <a:pt x="57" y="633"/>
                  </a:cubicBezTo>
                  <a:cubicBezTo>
                    <a:pt x="35" y="758"/>
                    <a:pt x="0" y="881"/>
                    <a:pt x="14" y="1009"/>
                  </a:cubicBezTo>
                  <a:close/>
                  <a:moveTo>
                    <a:pt x="431" y="585"/>
                  </a:moveTo>
                  <a:cubicBezTo>
                    <a:pt x="435" y="585"/>
                    <a:pt x="439" y="585"/>
                    <a:pt x="442" y="583"/>
                  </a:cubicBezTo>
                  <a:cubicBezTo>
                    <a:pt x="498" y="542"/>
                    <a:pt x="531" y="579"/>
                    <a:pt x="566" y="617"/>
                  </a:cubicBezTo>
                  <a:cubicBezTo>
                    <a:pt x="580" y="633"/>
                    <a:pt x="598" y="647"/>
                    <a:pt x="617" y="656"/>
                  </a:cubicBezTo>
                  <a:cubicBezTo>
                    <a:pt x="666" y="679"/>
                    <a:pt x="659" y="719"/>
                    <a:pt x="629" y="754"/>
                  </a:cubicBezTo>
                  <a:cubicBezTo>
                    <a:pt x="601" y="788"/>
                    <a:pt x="559" y="807"/>
                    <a:pt x="521" y="826"/>
                  </a:cubicBezTo>
                  <a:cubicBezTo>
                    <a:pt x="497" y="838"/>
                    <a:pt x="475" y="843"/>
                    <a:pt x="469" y="873"/>
                  </a:cubicBezTo>
                  <a:cubicBezTo>
                    <a:pt x="469" y="874"/>
                    <a:pt x="461" y="874"/>
                    <a:pt x="456" y="875"/>
                  </a:cubicBezTo>
                  <a:cubicBezTo>
                    <a:pt x="451" y="877"/>
                    <a:pt x="445" y="879"/>
                    <a:pt x="440" y="881"/>
                  </a:cubicBezTo>
                  <a:cubicBezTo>
                    <a:pt x="440" y="881"/>
                    <a:pt x="440" y="881"/>
                    <a:pt x="440" y="881"/>
                  </a:cubicBezTo>
                  <a:cubicBezTo>
                    <a:pt x="440" y="881"/>
                    <a:pt x="440" y="881"/>
                    <a:pt x="440" y="881"/>
                  </a:cubicBezTo>
                  <a:cubicBezTo>
                    <a:pt x="428" y="848"/>
                    <a:pt x="393" y="841"/>
                    <a:pt x="370" y="820"/>
                  </a:cubicBezTo>
                  <a:cubicBezTo>
                    <a:pt x="350" y="802"/>
                    <a:pt x="331" y="783"/>
                    <a:pt x="313" y="762"/>
                  </a:cubicBezTo>
                  <a:cubicBezTo>
                    <a:pt x="280" y="723"/>
                    <a:pt x="241" y="688"/>
                    <a:pt x="205" y="650"/>
                  </a:cubicBezTo>
                  <a:cubicBezTo>
                    <a:pt x="278" y="625"/>
                    <a:pt x="353" y="599"/>
                    <a:pt x="431" y="58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2" name="标题 1"/>
          <p:cNvSpPr>
            <a:spLocks noGrp="1"/>
          </p:cNvSpPr>
          <p:nvPr>
            <p:ph type="ctrTitle"/>
          </p:nvPr>
        </p:nvSpPr>
        <p:spPr>
          <a:xfrm>
            <a:off x="610126" y="4706967"/>
            <a:ext cx="5532506" cy="1316547"/>
          </a:xfrm>
        </p:spPr>
        <p:txBody>
          <a:bodyPr>
            <a:normAutofit/>
          </a:bodyPr>
          <a:lstStyle/>
          <a:p>
            <a:r>
              <a:rPr lang="zh-CN" altLang="en-US" sz="4800" dirty="0">
                <a:solidFill>
                  <a:srgbClr val="FFFF00"/>
                </a:solidFill>
                <a:latin typeface="叶根友毛笔行书2.0版" panose="02010601030101010101" pitchFamily="2" charset="-122"/>
                <a:ea typeface="叶根友毛笔行书2.0版" panose="02010601030101010101" pitchFamily="2" charset="-122"/>
              </a:rPr>
              <a:t>安全生产 警钟长鸣</a:t>
            </a:r>
            <a:endParaRPr lang="zh-CN" altLang="en-US" sz="7200" dirty="0">
              <a:solidFill>
                <a:srgbClr val="FFFF00"/>
              </a:solidFill>
              <a:latin typeface="叶根友毛笔行书2.0版" panose="02010601030101010101" pitchFamily="2" charset="-122"/>
              <a:ea typeface="叶根友毛笔行书2.0版" panose="02010601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2、风险辨识思路方法与工具</a:t>
            </a:r>
          </a:p>
        </p:txBody>
      </p:sp>
      <p:grpSp>
        <p:nvGrpSpPr>
          <p:cNvPr id="39" name="组合 38"/>
          <p:cNvGrpSpPr/>
          <p:nvPr/>
        </p:nvGrpSpPr>
        <p:grpSpPr>
          <a:xfrm>
            <a:off x="643468" y="1387688"/>
            <a:ext cx="11114193" cy="4636346"/>
            <a:chOff x="685" y="1609"/>
            <a:chExt cx="13127" cy="5476"/>
          </a:xfrm>
        </p:grpSpPr>
        <p:sp>
          <p:nvSpPr>
            <p:cNvPr id="36" name="下箭头 35"/>
            <p:cNvSpPr/>
            <p:nvPr/>
          </p:nvSpPr>
          <p:spPr>
            <a:xfrm rot="10800000">
              <a:off x="1348" y="4334"/>
              <a:ext cx="310" cy="2666"/>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a:solidFill>
                  <a:prstClr val="white"/>
                </a:solidFill>
                <a:cs typeface="+mn-ea"/>
                <a:sym typeface="+mn-lt"/>
              </a:endParaRPr>
            </a:p>
          </p:txBody>
        </p:sp>
        <p:sp>
          <p:nvSpPr>
            <p:cNvPr id="34" name="矩形 33"/>
            <p:cNvSpPr/>
            <p:nvPr/>
          </p:nvSpPr>
          <p:spPr>
            <a:xfrm>
              <a:off x="12553" y="4346"/>
              <a:ext cx="113" cy="26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a:solidFill>
                  <a:prstClr val="white"/>
                </a:solidFill>
                <a:cs typeface="+mn-ea"/>
                <a:sym typeface="+mn-lt"/>
              </a:endParaRPr>
            </a:p>
          </p:txBody>
        </p:sp>
        <p:sp>
          <p:nvSpPr>
            <p:cNvPr id="3" name="五边形 2"/>
            <p:cNvSpPr/>
            <p:nvPr/>
          </p:nvSpPr>
          <p:spPr>
            <a:xfrm>
              <a:off x="685" y="2804"/>
              <a:ext cx="2016" cy="1527"/>
            </a:xfrm>
            <a:prstGeom prst="homePlate">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确定危险源识别</a:t>
              </a:r>
              <a:endParaRPr lang="en-US" altLang="zh-CN" sz="1865" b="1" dirty="0">
                <a:solidFill>
                  <a:prstClr val="white"/>
                </a:solidFill>
                <a:cs typeface="+mn-ea"/>
                <a:sym typeface="+mn-lt"/>
              </a:endParaRPr>
            </a:p>
            <a:p>
              <a:pPr algn="ctr" defTabSz="1219200"/>
              <a:r>
                <a:rPr lang="zh-CN" altLang="en-US" sz="1865" b="1" dirty="0">
                  <a:solidFill>
                    <a:prstClr val="white"/>
                  </a:solidFill>
                  <a:cs typeface="+mn-ea"/>
                  <a:sym typeface="+mn-lt"/>
                </a:rPr>
                <a:t>方法</a:t>
              </a:r>
            </a:p>
          </p:txBody>
        </p:sp>
        <p:sp>
          <p:nvSpPr>
            <p:cNvPr id="4" name="燕尾形 3"/>
            <p:cNvSpPr/>
            <p:nvPr/>
          </p:nvSpPr>
          <p:spPr>
            <a:xfrm>
              <a:off x="2499" y="2804"/>
              <a:ext cx="2073" cy="1527"/>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划定危险源识别范围</a:t>
              </a:r>
            </a:p>
          </p:txBody>
        </p:sp>
        <p:sp>
          <p:nvSpPr>
            <p:cNvPr id="9" name="燕尾形 8"/>
            <p:cNvSpPr/>
            <p:nvPr/>
          </p:nvSpPr>
          <p:spPr>
            <a:xfrm>
              <a:off x="4333" y="2816"/>
              <a:ext cx="2073" cy="1516"/>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实施</a:t>
              </a:r>
              <a:endParaRPr lang="en-US" altLang="zh-CN" sz="1865" b="1" dirty="0">
                <a:solidFill>
                  <a:prstClr val="white"/>
                </a:solidFill>
                <a:cs typeface="+mn-ea"/>
                <a:sym typeface="+mn-lt"/>
              </a:endParaRPr>
            </a:p>
            <a:p>
              <a:pPr algn="ctr" defTabSz="1219200"/>
              <a:r>
                <a:rPr lang="zh-CN" altLang="en-US" sz="1865" b="1" dirty="0">
                  <a:solidFill>
                    <a:prstClr val="white"/>
                  </a:solidFill>
                  <a:cs typeface="+mn-ea"/>
                  <a:sym typeface="+mn-lt"/>
                </a:rPr>
                <a:t>危险源识别</a:t>
              </a:r>
            </a:p>
          </p:txBody>
        </p:sp>
        <p:sp>
          <p:nvSpPr>
            <p:cNvPr id="10" name="燕尾形 9"/>
            <p:cNvSpPr/>
            <p:nvPr/>
          </p:nvSpPr>
          <p:spPr>
            <a:xfrm>
              <a:off x="6205" y="2804"/>
              <a:ext cx="2073" cy="1527"/>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进行风险评价</a:t>
              </a:r>
            </a:p>
          </p:txBody>
        </p:sp>
        <p:sp>
          <p:nvSpPr>
            <p:cNvPr id="11" name="燕尾形 10"/>
            <p:cNvSpPr/>
            <p:nvPr/>
          </p:nvSpPr>
          <p:spPr>
            <a:xfrm>
              <a:off x="8072" y="2816"/>
              <a:ext cx="2073" cy="1516"/>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进行风险分级</a:t>
              </a:r>
            </a:p>
          </p:txBody>
        </p:sp>
        <p:sp>
          <p:nvSpPr>
            <p:cNvPr id="12" name="燕尾形 11"/>
            <p:cNvSpPr/>
            <p:nvPr/>
          </p:nvSpPr>
          <p:spPr>
            <a:xfrm>
              <a:off x="9927" y="2804"/>
              <a:ext cx="2073" cy="1527"/>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策划风险控制措施</a:t>
              </a:r>
            </a:p>
          </p:txBody>
        </p:sp>
        <p:sp>
          <p:nvSpPr>
            <p:cNvPr id="13" name="燕尾形 12"/>
            <p:cNvSpPr/>
            <p:nvPr/>
          </p:nvSpPr>
          <p:spPr>
            <a:xfrm>
              <a:off x="11739" y="2784"/>
              <a:ext cx="2073" cy="1548"/>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prstClr val="white"/>
                  </a:solidFill>
                  <a:cs typeface="+mn-ea"/>
                  <a:sym typeface="+mn-lt"/>
                </a:rPr>
                <a:t>实施跟踪验证</a:t>
              </a:r>
            </a:p>
          </p:txBody>
        </p:sp>
        <p:sp>
          <p:nvSpPr>
            <p:cNvPr id="14" name="TextBox 13"/>
            <p:cNvSpPr txBox="1"/>
            <p:nvPr/>
          </p:nvSpPr>
          <p:spPr>
            <a:xfrm>
              <a:off x="685" y="4846"/>
              <a:ext cx="1676" cy="1127"/>
            </a:xfrm>
            <a:prstGeom prst="rect">
              <a:avLst/>
            </a:prstGeom>
            <a:solidFill>
              <a:schemeClr val="tx1">
                <a:lumMod val="75000"/>
                <a:lumOff val="25000"/>
              </a:schemeClr>
            </a:solidFill>
            <a:ln>
              <a:noFill/>
            </a:ln>
          </p:spPr>
          <p:txBody>
            <a:bodyPr wrap="square" rtlCol="0">
              <a:spAutoFit/>
            </a:bodyPr>
            <a:lstStyle/>
            <a:p>
              <a:pPr algn="ctr" defTabSz="1219200"/>
              <a:r>
                <a:rPr lang="en-US" altLang="zh-CN" sz="1865" b="1" dirty="0">
                  <a:solidFill>
                    <a:prstClr val="white"/>
                  </a:solidFill>
                  <a:cs typeface="+mn-ea"/>
                  <a:sym typeface="+mn-lt"/>
                </a:rPr>
                <a:t>JHA/SCL/PHA/FIA/HAZOP</a:t>
              </a:r>
              <a:r>
                <a:rPr lang="zh-CN" altLang="en-US" sz="1865" b="1" dirty="0">
                  <a:solidFill>
                    <a:prstClr val="white"/>
                  </a:solidFill>
                  <a:cs typeface="+mn-ea"/>
                  <a:sym typeface="+mn-lt"/>
                </a:rPr>
                <a:t>等</a:t>
              </a:r>
            </a:p>
          </p:txBody>
        </p:sp>
        <p:sp>
          <p:nvSpPr>
            <p:cNvPr id="15" name="TextBox 14"/>
            <p:cNvSpPr txBox="1"/>
            <p:nvPr/>
          </p:nvSpPr>
          <p:spPr>
            <a:xfrm>
              <a:off x="2526" y="4846"/>
              <a:ext cx="1676" cy="1466"/>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明确识别范围（区域、场所）</a:t>
              </a:r>
              <a:endParaRPr lang="en-US" altLang="zh-CN" sz="1865" b="1" dirty="0">
                <a:solidFill>
                  <a:prstClr val="white"/>
                </a:solidFill>
                <a:cs typeface="+mn-ea"/>
                <a:sym typeface="+mn-lt"/>
              </a:endParaRPr>
            </a:p>
            <a:p>
              <a:pPr algn="ctr" defTabSz="1219200"/>
              <a:endParaRPr lang="en-US" altLang="zh-CN" sz="1865" b="1" dirty="0">
                <a:solidFill>
                  <a:prstClr val="white"/>
                </a:solidFill>
                <a:cs typeface="+mn-ea"/>
                <a:sym typeface="+mn-lt"/>
              </a:endParaRPr>
            </a:p>
          </p:txBody>
        </p:sp>
        <p:sp>
          <p:nvSpPr>
            <p:cNvPr id="16" name="TextBox 15"/>
            <p:cNvSpPr txBox="1"/>
            <p:nvPr/>
          </p:nvSpPr>
          <p:spPr>
            <a:xfrm>
              <a:off x="4333" y="4846"/>
              <a:ext cx="1676" cy="1127"/>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编制识别信息计算表、</a:t>
              </a:r>
              <a:endParaRPr lang="en-US" altLang="zh-CN" sz="1865" b="1" dirty="0">
                <a:solidFill>
                  <a:prstClr val="white"/>
                </a:solidFill>
                <a:cs typeface="+mn-ea"/>
                <a:sym typeface="+mn-lt"/>
              </a:endParaRPr>
            </a:p>
            <a:p>
              <a:pPr algn="ctr" defTabSz="1219200"/>
              <a:endParaRPr lang="en-US" altLang="zh-CN" sz="1865" b="1" dirty="0">
                <a:solidFill>
                  <a:prstClr val="white"/>
                </a:solidFill>
                <a:cs typeface="+mn-ea"/>
                <a:sym typeface="+mn-lt"/>
              </a:endParaRPr>
            </a:p>
          </p:txBody>
        </p:sp>
        <p:sp>
          <p:nvSpPr>
            <p:cNvPr id="17" name="TextBox 16"/>
            <p:cNvSpPr txBox="1"/>
            <p:nvPr/>
          </p:nvSpPr>
          <p:spPr>
            <a:xfrm>
              <a:off x="6101" y="4846"/>
              <a:ext cx="1799" cy="1127"/>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确定风险评价方法（</a:t>
              </a:r>
              <a:r>
                <a:rPr lang="en-US" altLang="zh-CN" sz="1865" b="1" dirty="0">
                  <a:solidFill>
                    <a:prstClr val="white"/>
                  </a:solidFill>
                  <a:cs typeface="+mn-ea"/>
                  <a:sym typeface="+mn-lt"/>
                </a:rPr>
                <a:t>LEC/TRA</a:t>
              </a:r>
              <a:r>
                <a:rPr lang="zh-CN" altLang="en-US" sz="1865" b="1" dirty="0">
                  <a:solidFill>
                    <a:prstClr val="white"/>
                  </a:solidFill>
                  <a:cs typeface="+mn-ea"/>
                  <a:sym typeface="+mn-lt"/>
                </a:rPr>
                <a:t>）</a:t>
              </a:r>
            </a:p>
          </p:txBody>
        </p:sp>
        <p:sp>
          <p:nvSpPr>
            <p:cNvPr id="18" name="TextBox 17"/>
            <p:cNvSpPr txBox="1"/>
            <p:nvPr/>
          </p:nvSpPr>
          <p:spPr>
            <a:xfrm>
              <a:off x="8095" y="4846"/>
              <a:ext cx="1676" cy="1127"/>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编制风险评价分类统计信息表</a:t>
              </a:r>
            </a:p>
          </p:txBody>
        </p:sp>
        <p:sp>
          <p:nvSpPr>
            <p:cNvPr id="19" name="TextBox 18"/>
            <p:cNvSpPr txBox="1"/>
            <p:nvPr/>
          </p:nvSpPr>
          <p:spPr>
            <a:xfrm>
              <a:off x="9961" y="4831"/>
              <a:ext cx="1676" cy="1466"/>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明确风险控制原则及要求</a:t>
              </a:r>
              <a:endParaRPr lang="en-US" altLang="zh-CN" sz="1865" b="1" dirty="0">
                <a:solidFill>
                  <a:prstClr val="white"/>
                </a:solidFill>
                <a:cs typeface="+mn-ea"/>
                <a:sym typeface="+mn-lt"/>
              </a:endParaRPr>
            </a:p>
            <a:p>
              <a:pPr algn="ctr" defTabSz="1219200"/>
              <a:endParaRPr lang="en-US" altLang="zh-CN" sz="1865" b="1" dirty="0">
                <a:solidFill>
                  <a:prstClr val="white"/>
                </a:solidFill>
                <a:cs typeface="+mn-ea"/>
                <a:sym typeface="+mn-lt"/>
              </a:endParaRPr>
            </a:p>
          </p:txBody>
        </p:sp>
        <p:sp>
          <p:nvSpPr>
            <p:cNvPr id="20" name="TextBox 19"/>
            <p:cNvSpPr txBox="1"/>
            <p:nvPr/>
          </p:nvSpPr>
          <p:spPr>
            <a:xfrm>
              <a:off x="11772" y="4831"/>
              <a:ext cx="1676" cy="1466"/>
            </a:xfrm>
            <a:prstGeom prst="rect">
              <a:avLst/>
            </a:prstGeom>
            <a:solidFill>
              <a:schemeClr val="tx1">
                <a:lumMod val="75000"/>
                <a:lumOff val="25000"/>
              </a:schemeClr>
            </a:solidFill>
            <a:ln>
              <a:noFill/>
            </a:ln>
          </p:spPr>
          <p:txBody>
            <a:bodyPr wrap="square" rtlCol="0">
              <a:spAutoFit/>
            </a:bodyPr>
            <a:lstStyle/>
            <a:p>
              <a:pPr algn="ctr" defTabSz="1219200"/>
              <a:r>
                <a:rPr lang="zh-CN" altLang="en-US" sz="1865" b="1" dirty="0">
                  <a:solidFill>
                    <a:prstClr val="white"/>
                  </a:solidFill>
                  <a:cs typeface="+mn-ea"/>
                  <a:sym typeface="+mn-lt"/>
                </a:rPr>
                <a:t>制定实施计划并跟踪验证</a:t>
              </a:r>
              <a:endParaRPr lang="en-US" altLang="zh-CN" sz="1865" b="1" dirty="0">
                <a:solidFill>
                  <a:prstClr val="white"/>
                </a:solidFill>
                <a:cs typeface="+mn-ea"/>
                <a:sym typeface="+mn-lt"/>
              </a:endParaRPr>
            </a:p>
            <a:p>
              <a:pPr algn="ctr" defTabSz="1219200"/>
              <a:endParaRPr lang="en-US" altLang="zh-CN" sz="1865" b="1" dirty="0">
                <a:solidFill>
                  <a:prstClr val="white"/>
                </a:solidFill>
                <a:cs typeface="+mn-ea"/>
                <a:sym typeface="+mn-lt"/>
              </a:endParaRPr>
            </a:p>
          </p:txBody>
        </p:sp>
        <p:sp>
          <p:nvSpPr>
            <p:cNvPr id="24" name="矩形 23"/>
            <p:cNvSpPr/>
            <p:nvPr/>
          </p:nvSpPr>
          <p:spPr>
            <a:xfrm>
              <a:off x="1421" y="2034"/>
              <a:ext cx="113" cy="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a:solidFill>
                  <a:prstClr val="white"/>
                </a:solidFill>
                <a:cs typeface="+mn-ea"/>
                <a:sym typeface="+mn-lt"/>
              </a:endParaRPr>
            </a:p>
          </p:txBody>
        </p:sp>
        <p:sp>
          <p:nvSpPr>
            <p:cNvPr id="25" name="矩形 24"/>
            <p:cNvSpPr/>
            <p:nvPr/>
          </p:nvSpPr>
          <p:spPr>
            <a:xfrm>
              <a:off x="1421" y="1897"/>
              <a:ext cx="11194" cy="1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a:solidFill>
                  <a:prstClr val="white"/>
                </a:solidFill>
                <a:cs typeface="+mn-ea"/>
                <a:sym typeface="+mn-lt"/>
              </a:endParaRPr>
            </a:p>
          </p:txBody>
        </p:sp>
        <p:sp>
          <p:nvSpPr>
            <p:cNvPr id="26" name="下箭头 25"/>
            <p:cNvSpPr/>
            <p:nvPr/>
          </p:nvSpPr>
          <p:spPr>
            <a:xfrm>
              <a:off x="12454" y="1897"/>
              <a:ext cx="322" cy="887"/>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a:solidFill>
                  <a:prstClr val="white"/>
                </a:solidFill>
                <a:cs typeface="+mn-ea"/>
                <a:sym typeface="+mn-lt"/>
              </a:endParaRPr>
            </a:p>
          </p:txBody>
        </p:sp>
        <p:sp>
          <p:nvSpPr>
            <p:cNvPr id="21" name="TextBox 20"/>
            <p:cNvSpPr txBox="1"/>
            <p:nvPr/>
          </p:nvSpPr>
          <p:spPr>
            <a:xfrm>
              <a:off x="3841" y="1609"/>
              <a:ext cx="5936" cy="545"/>
            </a:xfrm>
            <a:prstGeom prst="rect">
              <a:avLst/>
            </a:prstGeom>
            <a:solidFill>
              <a:schemeClr val="bg1"/>
            </a:solidFill>
            <a:ln>
              <a:noFill/>
            </a:ln>
          </p:spPr>
          <p:txBody>
            <a:bodyPr wrap="square" rtlCol="0">
              <a:spAutoFit/>
            </a:bodyPr>
            <a:lstStyle/>
            <a:p>
              <a:pPr algn="ctr" defTabSz="1219200"/>
              <a:r>
                <a:rPr lang="zh-CN" altLang="en-US" sz="2400" b="1" dirty="0">
                  <a:solidFill>
                    <a:prstClr val="black">
                      <a:lumMod val="75000"/>
                      <a:lumOff val="25000"/>
                    </a:prstClr>
                  </a:solidFill>
                  <a:cs typeface="+mn-ea"/>
                  <a:sym typeface="+mn-lt"/>
                </a:rPr>
                <a:t>强化过程</a:t>
              </a:r>
            </a:p>
          </p:txBody>
        </p:sp>
        <p:sp>
          <p:nvSpPr>
            <p:cNvPr id="35" name="矩形 34"/>
            <p:cNvSpPr/>
            <p:nvPr/>
          </p:nvSpPr>
          <p:spPr>
            <a:xfrm>
              <a:off x="1410" y="6863"/>
              <a:ext cx="11257" cy="1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a:solidFill>
                  <a:prstClr val="white"/>
                </a:solidFill>
                <a:cs typeface="+mn-ea"/>
                <a:sym typeface="+mn-lt"/>
              </a:endParaRPr>
            </a:p>
          </p:txBody>
        </p:sp>
        <p:sp>
          <p:nvSpPr>
            <p:cNvPr id="38" name="TextBox 37"/>
            <p:cNvSpPr txBox="1"/>
            <p:nvPr/>
          </p:nvSpPr>
          <p:spPr>
            <a:xfrm>
              <a:off x="4024" y="6637"/>
              <a:ext cx="5936" cy="448"/>
            </a:xfrm>
            <a:prstGeom prst="rect">
              <a:avLst/>
            </a:prstGeom>
            <a:solidFill>
              <a:schemeClr val="bg1"/>
            </a:solidFill>
          </p:spPr>
          <p:txBody>
            <a:bodyPr wrap="square" rtlCol="0">
              <a:spAutoFit/>
            </a:bodyPr>
            <a:lstStyle/>
            <a:p>
              <a:pPr algn="ctr" defTabSz="1219200"/>
              <a:r>
                <a:rPr lang="zh-CN" altLang="en-US" sz="1865" b="1" dirty="0">
                  <a:solidFill>
                    <a:prstClr val="black"/>
                  </a:solidFill>
                  <a:cs typeface="+mn-ea"/>
                  <a:sym typeface="+mn-lt"/>
                </a:rPr>
                <a:t>定期更新</a:t>
              </a:r>
            </a:p>
          </p:txBody>
        </p:sp>
        <p:cxnSp>
          <p:nvCxnSpPr>
            <p:cNvPr id="2" name="直接箭头连接符 1"/>
            <p:cNvCxnSpPr/>
            <p:nvPr/>
          </p:nvCxnSpPr>
          <p:spPr>
            <a:xfrm>
              <a:off x="1843" y="4406"/>
              <a:ext cx="0" cy="397"/>
            </a:xfrm>
            <a:prstGeom prst="straightConnector1">
              <a:avLst/>
            </a:prstGeom>
            <a:ln w="19050">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3364" y="4406"/>
              <a:ext cx="0" cy="397"/>
            </a:xfrm>
            <a:prstGeom prst="straightConnector1">
              <a:avLst/>
            </a:prstGeom>
            <a:ln w="19050">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5171" y="4406"/>
              <a:ext cx="0" cy="397"/>
            </a:xfrm>
            <a:prstGeom prst="straightConnector1">
              <a:avLst/>
            </a:prstGeom>
            <a:ln w="19050">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7039" y="4406"/>
              <a:ext cx="0" cy="397"/>
            </a:xfrm>
            <a:prstGeom prst="straightConnector1">
              <a:avLst/>
            </a:prstGeom>
            <a:ln w="19050">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8933" y="4406"/>
              <a:ext cx="0" cy="397"/>
            </a:xfrm>
            <a:prstGeom prst="straightConnector1">
              <a:avLst/>
            </a:prstGeom>
            <a:ln w="19050">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10799" y="4406"/>
              <a:ext cx="0" cy="397"/>
            </a:xfrm>
            <a:prstGeom prst="straightConnector1">
              <a:avLst/>
            </a:prstGeom>
            <a:ln w="19050">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12258" y="4406"/>
              <a:ext cx="0" cy="397"/>
            </a:xfrm>
            <a:prstGeom prst="straightConnector1">
              <a:avLst/>
            </a:prstGeom>
            <a:ln w="19050">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2、风险辨识思路方法与工具</a:t>
            </a:r>
          </a:p>
        </p:txBody>
      </p:sp>
      <p:sp>
        <p:nvSpPr>
          <p:cNvPr id="2" name="文本框 1"/>
          <p:cNvSpPr txBox="1"/>
          <p:nvPr/>
        </p:nvSpPr>
        <p:spPr>
          <a:xfrm>
            <a:off x="643467" y="1049868"/>
            <a:ext cx="33866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2.1 风险分级管控</a:t>
            </a:r>
          </a:p>
        </p:txBody>
      </p:sp>
      <p:sp>
        <p:nvSpPr>
          <p:cNvPr id="3" name="TextBox 1"/>
          <p:cNvSpPr txBox="1"/>
          <p:nvPr/>
        </p:nvSpPr>
        <p:spPr>
          <a:xfrm>
            <a:off x="765387" y="4017932"/>
            <a:ext cx="2435860" cy="1816395"/>
          </a:xfrm>
          <a:prstGeom prst="rect">
            <a:avLst/>
          </a:prstGeom>
          <a:solidFill>
            <a:schemeClr val="tx1">
              <a:lumMod val="75000"/>
              <a:lumOff val="25000"/>
            </a:schemeClr>
          </a:solidFill>
          <a:ln>
            <a:noFill/>
          </a:ln>
        </p:spPr>
        <p:txBody>
          <a:bodyPr wrap="square" rtlCol="0">
            <a:spAutoFit/>
          </a:bodyPr>
          <a:lstStyle/>
          <a:p>
            <a:pPr algn="just" defTabSz="1219200">
              <a:lnSpc>
                <a:spcPct val="150000"/>
              </a:lnSpc>
            </a:pPr>
            <a:r>
              <a:rPr lang="zh-CN" altLang="en-US" sz="1865" dirty="0">
                <a:solidFill>
                  <a:prstClr val="white"/>
                </a:solidFill>
                <a:cs typeface="+mn-ea"/>
                <a:sym typeface="+mn-lt"/>
              </a:rPr>
              <a:t>排查伴随风险的部位、场所、设备、设施或区域，</a:t>
            </a:r>
            <a:r>
              <a:rPr lang="zh-CN" altLang="en-US" sz="1865" b="1" dirty="0">
                <a:solidFill>
                  <a:prstClr val="white"/>
                </a:solidFill>
                <a:cs typeface="+mn-ea"/>
                <a:sym typeface="+mn-lt"/>
              </a:rPr>
              <a:t>编制风险点排查清单</a:t>
            </a:r>
          </a:p>
        </p:txBody>
      </p:sp>
      <p:sp>
        <p:nvSpPr>
          <p:cNvPr id="4" name="TextBox 2"/>
          <p:cNvSpPr txBox="1"/>
          <p:nvPr/>
        </p:nvSpPr>
        <p:spPr>
          <a:xfrm>
            <a:off x="3474721" y="4017932"/>
            <a:ext cx="2435860" cy="1817370"/>
          </a:xfrm>
          <a:prstGeom prst="rect">
            <a:avLst/>
          </a:prstGeom>
          <a:solidFill>
            <a:schemeClr val="tx1">
              <a:lumMod val="75000"/>
              <a:lumOff val="25000"/>
            </a:schemeClr>
          </a:solidFill>
          <a:ln>
            <a:noFill/>
          </a:ln>
        </p:spPr>
        <p:txBody>
          <a:bodyPr wrap="square" rtlCol="0">
            <a:spAutoFit/>
          </a:bodyPr>
          <a:lstStyle/>
          <a:p>
            <a:pPr algn="just" defTabSz="1219200">
              <a:lnSpc>
                <a:spcPct val="150000"/>
              </a:lnSpc>
            </a:pPr>
            <a:r>
              <a:rPr lang="zh-CN" altLang="en-US" sz="1865" dirty="0">
                <a:solidFill>
                  <a:prstClr val="white"/>
                </a:solidFill>
                <a:cs typeface="+mn-ea"/>
                <a:sym typeface="+mn-lt"/>
              </a:rPr>
              <a:t>按照人、物、环境和管理四个层面进行风险辨识，</a:t>
            </a:r>
            <a:r>
              <a:rPr lang="zh-CN" altLang="en-US" sz="1865" b="1" dirty="0">
                <a:solidFill>
                  <a:prstClr val="white"/>
                </a:solidFill>
                <a:cs typeface="+mn-ea"/>
                <a:sym typeface="+mn-lt"/>
              </a:rPr>
              <a:t>编制危险源辨识清单</a:t>
            </a:r>
          </a:p>
        </p:txBody>
      </p:sp>
      <p:sp>
        <p:nvSpPr>
          <p:cNvPr id="5" name="TextBox 3"/>
          <p:cNvSpPr txBox="1"/>
          <p:nvPr/>
        </p:nvSpPr>
        <p:spPr>
          <a:xfrm>
            <a:off x="6180668" y="4017932"/>
            <a:ext cx="2412153" cy="1816395"/>
          </a:xfrm>
          <a:prstGeom prst="rect">
            <a:avLst/>
          </a:prstGeom>
          <a:solidFill>
            <a:schemeClr val="tx1">
              <a:lumMod val="75000"/>
              <a:lumOff val="25000"/>
            </a:schemeClr>
          </a:solidFill>
          <a:ln>
            <a:noFill/>
          </a:ln>
        </p:spPr>
        <p:txBody>
          <a:bodyPr wrap="square" rtlCol="0">
            <a:spAutoFit/>
          </a:bodyPr>
          <a:lstStyle/>
          <a:p>
            <a:pPr algn="just" defTabSz="1219200">
              <a:lnSpc>
                <a:spcPct val="150000"/>
              </a:lnSpc>
            </a:pPr>
            <a:r>
              <a:rPr lang="zh-CN" altLang="en-US" sz="1865" dirty="0">
                <a:solidFill>
                  <a:prstClr val="white"/>
                </a:solidFill>
                <a:cs typeface="+mn-ea"/>
                <a:sym typeface="+mn-lt"/>
              </a:rPr>
              <a:t>对危险源进行风险评价，确定重大风险，</a:t>
            </a:r>
            <a:r>
              <a:rPr lang="zh-CN" altLang="en-US" sz="1865" b="1" dirty="0">
                <a:solidFill>
                  <a:prstClr val="white"/>
                </a:solidFill>
                <a:cs typeface="+mn-ea"/>
                <a:sym typeface="+mn-lt"/>
              </a:rPr>
              <a:t>编制风险评价与分级管控信息表</a:t>
            </a:r>
          </a:p>
        </p:txBody>
      </p:sp>
      <p:sp>
        <p:nvSpPr>
          <p:cNvPr id="6" name="TextBox 4"/>
          <p:cNvSpPr txBox="1"/>
          <p:nvPr/>
        </p:nvSpPr>
        <p:spPr>
          <a:xfrm>
            <a:off x="8815493" y="4017933"/>
            <a:ext cx="2448560" cy="2247410"/>
          </a:xfrm>
          <a:prstGeom prst="rect">
            <a:avLst/>
          </a:prstGeom>
          <a:solidFill>
            <a:schemeClr val="tx1">
              <a:lumMod val="75000"/>
              <a:lumOff val="25000"/>
            </a:schemeClr>
          </a:solidFill>
          <a:ln>
            <a:noFill/>
          </a:ln>
        </p:spPr>
        <p:txBody>
          <a:bodyPr wrap="square" rtlCol="0">
            <a:spAutoFit/>
          </a:bodyPr>
          <a:lstStyle/>
          <a:p>
            <a:pPr algn="just" defTabSz="1219200">
              <a:lnSpc>
                <a:spcPct val="150000"/>
              </a:lnSpc>
            </a:pPr>
            <a:r>
              <a:rPr lang="zh-CN" altLang="en-US" sz="1865" dirty="0">
                <a:solidFill>
                  <a:prstClr val="white"/>
                </a:solidFill>
                <a:cs typeface="+mn-ea"/>
                <a:sym typeface="+mn-lt"/>
              </a:rPr>
              <a:t>按照技术、管理、防护和应急处置逻辑顺序制定实施风险控制措施，</a:t>
            </a:r>
            <a:r>
              <a:rPr lang="zh-CN" altLang="en-US" sz="1865" b="1" dirty="0">
                <a:solidFill>
                  <a:prstClr val="white"/>
                </a:solidFill>
                <a:cs typeface="+mn-ea"/>
                <a:sym typeface="+mn-lt"/>
              </a:rPr>
              <a:t>编制本单位风险库</a:t>
            </a:r>
            <a:r>
              <a:rPr lang="zh-CN" altLang="en-US" sz="1865" dirty="0">
                <a:solidFill>
                  <a:prstClr val="white"/>
                </a:solidFill>
                <a:cs typeface="+mn-ea"/>
                <a:sym typeface="+mn-lt"/>
              </a:rPr>
              <a:t>。</a:t>
            </a:r>
          </a:p>
        </p:txBody>
      </p:sp>
      <p:sp>
        <p:nvSpPr>
          <p:cNvPr id="8" name="五边形 7"/>
          <p:cNvSpPr/>
          <p:nvPr/>
        </p:nvSpPr>
        <p:spPr>
          <a:xfrm>
            <a:off x="765387" y="3036949"/>
            <a:ext cx="2646680" cy="900007"/>
          </a:xfrm>
          <a:prstGeom prst="homePlate">
            <a:avLst>
              <a:gd name="adj" fmla="val 2228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prstClr val="white"/>
                </a:solidFill>
                <a:cs typeface="+mn-ea"/>
                <a:sym typeface="+mn-lt"/>
              </a:rPr>
              <a:t>排查风险点</a:t>
            </a:r>
          </a:p>
        </p:txBody>
      </p:sp>
      <p:sp>
        <p:nvSpPr>
          <p:cNvPr id="9" name="燕尾形 8"/>
          <p:cNvSpPr/>
          <p:nvPr/>
        </p:nvSpPr>
        <p:spPr>
          <a:xfrm>
            <a:off x="3412913" y="3036949"/>
            <a:ext cx="2646680" cy="900007"/>
          </a:xfrm>
          <a:prstGeom prst="chevron">
            <a:avLst>
              <a:gd name="adj" fmla="val 2228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prstClr val="white"/>
                </a:solidFill>
                <a:cs typeface="+mn-ea"/>
                <a:sym typeface="+mn-lt"/>
              </a:rPr>
              <a:t>辨识危险源</a:t>
            </a:r>
          </a:p>
        </p:txBody>
      </p:sp>
      <p:sp>
        <p:nvSpPr>
          <p:cNvPr id="10" name="燕尾形 9"/>
          <p:cNvSpPr/>
          <p:nvPr/>
        </p:nvSpPr>
        <p:spPr>
          <a:xfrm>
            <a:off x="6059594" y="3013242"/>
            <a:ext cx="2652607" cy="900007"/>
          </a:xfrm>
          <a:prstGeom prst="chevron">
            <a:avLst>
              <a:gd name="adj" fmla="val 2228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prstClr val="white"/>
                </a:solidFill>
                <a:cs typeface="+mn-ea"/>
                <a:sym typeface="+mn-lt"/>
              </a:rPr>
              <a:t>风险评价与分级</a:t>
            </a:r>
          </a:p>
        </p:txBody>
      </p:sp>
      <p:sp>
        <p:nvSpPr>
          <p:cNvPr id="11" name="燕尾形 10"/>
          <p:cNvSpPr/>
          <p:nvPr/>
        </p:nvSpPr>
        <p:spPr>
          <a:xfrm>
            <a:off x="8713047" y="3014089"/>
            <a:ext cx="2652607" cy="900007"/>
          </a:xfrm>
          <a:prstGeom prst="chevron">
            <a:avLst>
              <a:gd name="adj" fmla="val 2228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prstClr val="white"/>
                </a:solidFill>
                <a:cs typeface="+mn-ea"/>
                <a:sym typeface="+mn-lt"/>
              </a:rPr>
              <a:t>制定实措施</a:t>
            </a:r>
          </a:p>
        </p:txBody>
      </p:sp>
      <p:sp>
        <p:nvSpPr>
          <p:cNvPr id="12" name="TextBox 11"/>
          <p:cNvSpPr txBox="1"/>
          <p:nvPr/>
        </p:nvSpPr>
        <p:spPr>
          <a:xfrm>
            <a:off x="643467" y="2565070"/>
            <a:ext cx="3800687" cy="400110"/>
          </a:xfrm>
          <a:prstGeom prst="rect">
            <a:avLst/>
          </a:prstGeom>
          <a:noFill/>
          <a:extLst>
            <a:ext uri="{909E8E84-426E-40DD-AFC4-6F175D3DCCD1}">
              <a14:hiddenFill xmlns:a14="http://schemas.microsoft.com/office/drawing/2010/main" xmlns="">
                <a:solidFill>
                  <a:schemeClr val="tx1">
                    <a:lumMod val="75000"/>
                    <a:lumOff val="25000"/>
                  </a:schemeClr>
                </a:solidFill>
              </a14:hiddenFill>
            </a:ext>
          </a:extLst>
        </p:spPr>
        <p:txBody>
          <a:bodyPr wrap="square" rtlCol="0">
            <a:spAutoFit/>
          </a:bodyPr>
          <a:lstStyle/>
          <a:p>
            <a:pPr defTabSz="1219200"/>
            <a:r>
              <a:rPr lang="zh-CN" altLang="en-US" sz="2000" b="1" dirty="0">
                <a:solidFill>
                  <a:prstClr val="black">
                    <a:lumMod val="75000"/>
                    <a:lumOff val="25000"/>
                  </a:prstClr>
                </a:solidFill>
                <a:cs typeface="+mn-ea"/>
                <a:sym typeface="+mn-lt"/>
              </a:rPr>
              <a:t>两清单、一表、一库</a:t>
            </a:r>
          </a:p>
        </p:txBody>
      </p:sp>
      <p:sp>
        <p:nvSpPr>
          <p:cNvPr id="103425" name="Rectangle 1"/>
          <p:cNvSpPr>
            <a:spLocks noChangeArrowheads="1"/>
          </p:cNvSpPr>
          <p:nvPr/>
        </p:nvSpPr>
        <p:spPr bwMode="auto">
          <a:xfrm>
            <a:off x="748144" y="1425039"/>
            <a:ext cx="10711543"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dirty="0" smtClean="0">
                <a:ln>
                  <a:noFill/>
                </a:ln>
                <a:solidFill>
                  <a:srgbClr val="C00000"/>
                </a:solidFill>
                <a:effectLst/>
                <a:latin typeface="微软雅黑" pitchFamily="34" charset="-122"/>
                <a:ea typeface="微软雅黑" pitchFamily="34" charset="-122"/>
                <a:cs typeface="仿宋_GB2312"/>
              </a:rPr>
              <a:t>风险分级管控</a:t>
            </a:r>
            <a:r>
              <a:rPr kumimoji="0" lang="zh-CN" sz="2000" b="0" i="0" u="none" strike="noStrike" cap="none" normalizeH="0" baseline="0" dirty="0" smtClean="0">
                <a:ln>
                  <a:noFill/>
                </a:ln>
                <a:solidFill>
                  <a:schemeClr val="tx1"/>
                </a:solidFill>
                <a:effectLst/>
                <a:latin typeface="微软雅黑" pitchFamily="34" charset="-122"/>
                <a:ea typeface="微软雅黑" pitchFamily="34" charset="-122"/>
                <a:cs typeface="仿宋_GB2312"/>
              </a:rPr>
              <a:t>是指按照风险不同级别、所需管控资源、管控能力、管控措施复杂及难易程度等因素而确定不同管控层级的风险管控方式。风险分级管控的基本原则是：风险越大，管控级别越高；上级负责管控的风险，下级必须负责管控，并逐级落实具体措施。</a:t>
            </a:r>
            <a:endParaRPr kumimoji="0" lang="zh-CN" sz="20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467" y="1049868"/>
            <a:ext cx="33866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2.2 排查风险点</a:t>
            </a:r>
          </a:p>
        </p:txBody>
      </p:sp>
      <p:sp>
        <p:nvSpPr>
          <p:cNvPr id="3" name="文本框 2"/>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2、风险辨识思路方法与工具</a:t>
            </a:r>
          </a:p>
        </p:txBody>
      </p:sp>
      <p:sp>
        <p:nvSpPr>
          <p:cNvPr id="4" name="文本框 3"/>
          <p:cNvSpPr txBox="1"/>
          <p:nvPr/>
        </p:nvSpPr>
        <p:spPr>
          <a:xfrm>
            <a:off x="821267" y="2137558"/>
            <a:ext cx="10574020" cy="960776"/>
          </a:xfrm>
          <a:prstGeom prst="rect">
            <a:avLst/>
          </a:prstGeom>
          <a:noFill/>
        </p:spPr>
        <p:txBody>
          <a:bodyPr wrap="square" rtlCol="0" anchor="t">
            <a:spAutoFit/>
          </a:bodyPr>
          <a:lstStyle/>
          <a:p>
            <a:pPr defTabSz="1219200">
              <a:lnSpc>
                <a:spcPct val="150000"/>
              </a:lnSpc>
            </a:pPr>
            <a:r>
              <a:rPr lang="zh-CN" altLang="en-US" sz="2000" b="1" dirty="0">
                <a:solidFill>
                  <a:srgbClr val="C00000"/>
                </a:solidFill>
                <a:cs typeface="+mn-ea"/>
                <a:sym typeface="+mn-lt"/>
              </a:rPr>
              <a:t>风险点</a:t>
            </a:r>
            <a:r>
              <a:rPr lang="zh-CN" altLang="en-US" sz="2000" dirty="0">
                <a:solidFill>
                  <a:prstClr val="black">
                    <a:lumMod val="75000"/>
                    <a:lumOff val="25000"/>
                  </a:prstClr>
                </a:solidFill>
                <a:cs typeface="+mn-ea"/>
                <a:sym typeface="+mn-lt"/>
              </a:rPr>
              <a:t>是指伴随风险的部位、设施、场所和区域，以及在特定部位、设施、场所和区域实施的伴随风险的作业过程，或两者以上的组合</a:t>
            </a:r>
          </a:p>
        </p:txBody>
      </p:sp>
      <p:sp>
        <p:nvSpPr>
          <p:cNvPr id="5" name="文本框 4"/>
          <p:cNvSpPr txBox="1"/>
          <p:nvPr/>
        </p:nvSpPr>
        <p:spPr>
          <a:xfrm>
            <a:off x="821267" y="3158836"/>
            <a:ext cx="9225258" cy="1015663"/>
          </a:xfrm>
          <a:prstGeom prst="rect">
            <a:avLst/>
          </a:prstGeom>
          <a:noFill/>
        </p:spPr>
        <p:txBody>
          <a:bodyPr wrap="square" rtlCol="0" anchor="t">
            <a:spAutoFit/>
          </a:bodyPr>
          <a:lstStyle/>
          <a:p>
            <a:pPr marL="457200" indent="-457200" defTabSz="1219200">
              <a:lnSpc>
                <a:spcPct val="150000"/>
              </a:lnSpc>
              <a:buFont typeface="+mj-ea"/>
              <a:buAutoNum type="circleNumDbPlain"/>
            </a:pPr>
            <a:r>
              <a:rPr lang="zh-CN" altLang="en-US" sz="2000" dirty="0">
                <a:solidFill>
                  <a:prstClr val="black">
                    <a:lumMod val="75000"/>
                    <a:lumOff val="25000"/>
                  </a:prstClr>
                </a:solidFill>
                <a:cs typeface="+mn-ea"/>
                <a:sym typeface="+mn-lt"/>
              </a:rPr>
              <a:t>如危险化学品罐区、液氨站、煤气炉等是风险点</a:t>
            </a:r>
          </a:p>
          <a:p>
            <a:pPr marL="457200" indent="-457200" defTabSz="1219200">
              <a:lnSpc>
                <a:spcPct val="150000"/>
              </a:lnSpc>
              <a:buFont typeface="+mj-ea"/>
              <a:buAutoNum type="circleNumDbPlain"/>
            </a:pPr>
            <a:r>
              <a:rPr lang="zh-CN" altLang="en-US" sz="2000" dirty="0">
                <a:solidFill>
                  <a:prstClr val="black">
                    <a:lumMod val="75000"/>
                    <a:lumOff val="25000"/>
                  </a:prstClr>
                </a:solidFill>
                <a:cs typeface="+mn-ea"/>
                <a:sym typeface="+mn-lt"/>
              </a:rPr>
              <a:t>在罐区进行的清罐作业、防火区内进行动火作业等也是风险点</a:t>
            </a:r>
          </a:p>
        </p:txBody>
      </p:sp>
      <p:sp>
        <p:nvSpPr>
          <p:cNvPr id="6" name="文本框 5"/>
          <p:cNvSpPr txBox="1"/>
          <p:nvPr/>
        </p:nvSpPr>
        <p:spPr>
          <a:xfrm>
            <a:off x="821267" y="4049486"/>
            <a:ext cx="10574020" cy="960776"/>
          </a:xfrm>
          <a:prstGeom prst="rect">
            <a:avLst/>
          </a:prstGeom>
          <a:noFill/>
        </p:spPr>
        <p:txBody>
          <a:bodyPr wrap="square" rtlCol="0" anchor="t">
            <a:spAutoFit/>
          </a:bodyPr>
          <a:lstStyle/>
          <a:p>
            <a:pPr defTabSz="1219200">
              <a:lnSpc>
                <a:spcPct val="150000"/>
              </a:lnSpc>
            </a:pPr>
            <a:r>
              <a:rPr lang="zh-CN" altLang="en-US" sz="2000" b="1" dirty="0">
                <a:solidFill>
                  <a:srgbClr val="C00000"/>
                </a:solidFill>
                <a:cs typeface="+mn-ea"/>
                <a:sym typeface="+mn-lt"/>
              </a:rPr>
              <a:t>排查风险点是风险管控的基础</a:t>
            </a:r>
            <a:r>
              <a:rPr lang="zh-CN" altLang="en-US" sz="2000" dirty="0">
                <a:solidFill>
                  <a:prstClr val="black">
                    <a:lumMod val="75000"/>
                    <a:lumOff val="25000"/>
                  </a:prstClr>
                </a:solidFill>
                <a:cs typeface="+mn-ea"/>
                <a:sym typeface="+mn-lt"/>
              </a:rPr>
              <a:t>，对风险点内的不同危险源（与危险点相关的人、物、环境及管理）进行识别，风险评估以及根据评估结果</a:t>
            </a:r>
            <a:r>
              <a:rPr lang="zh-CN" altLang="en-US" sz="2000" b="1" dirty="0">
                <a:solidFill>
                  <a:srgbClr val="C00000"/>
                </a:solidFill>
                <a:cs typeface="+mn-ea"/>
                <a:sym typeface="+mn-lt"/>
              </a:rPr>
              <a:t>采取不同控制措施是风险分级管控的核心。</a:t>
            </a:r>
          </a:p>
        </p:txBody>
      </p:sp>
      <p:sp>
        <p:nvSpPr>
          <p:cNvPr id="9" name="矩形 8"/>
          <p:cNvSpPr/>
          <p:nvPr/>
        </p:nvSpPr>
        <p:spPr>
          <a:xfrm>
            <a:off x="795647" y="1508166"/>
            <a:ext cx="10474036" cy="707886"/>
          </a:xfrm>
          <a:prstGeom prst="rect">
            <a:avLst/>
          </a:prstGeom>
        </p:spPr>
        <p:txBody>
          <a:bodyPr wrap="square">
            <a:spAutoFit/>
          </a:bodyPr>
          <a:lstStyle/>
          <a:p>
            <a:r>
              <a:rPr lang="zh-CN" altLang="en-US" sz="2000" b="1" dirty="0" smtClean="0">
                <a:solidFill>
                  <a:srgbClr val="C00000"/>
                </a:solidFill>
              </a:rPr>
              <a:t>风险</a:t>
            </a:r>
            <a:r>
              <a:rPr lang="zh-CN" altLang="en-US" sz="2000" dirty="0" smtClean="0"/>
              <a:t>是指生产安全事故或健康损害事件发生的可能性和后果的组合。风险有两个主要特性，即可能性和严重性</a:t>
            </a:r>
            <a:r>
              <a:rPr lang="zh-CN" altLang="en-US" dirty="0" smtClean="0"/>
              <a:t>。</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467" y="1151468"/>
            <a:ext cx="3386667" cy="441211"/>
          </a:xfrm>
          <a:prstGeom prst="rect">
            <a:avLst/>
          </a:prstGeom>
          <a:noFill/>
        </p:spPr>
        <p:txBody>
          <a:bodyPr wrap="square" rtlCol="0" anchor="t">
            <a:spAutoFit/>
          </a:bodyPr>
          <a:lstStyle/>
          <a:p>
            <a:pPr defTabSz="1219200"/>
            <a:r>
              <a:rPr lang="zh-CN" altLang="en-US" sz="2265">
                <a:solidFill>
                  <a:prstClr val="black">
                    <a:lumMod val="75000"/>
                    <a:lumOff val="25000"/>
                  </a:prstClr>
                </a:solidFill>
                <a:cs typeface="+mn-ea"/>
                <a:sym typeface="+mn-lt"/>
              </a:rPr>
              <a:t>2.2 排查风险点</a:t>
            </a:r>
          </a:p>
        </p:txBody>
      </p:sp>
      <p:sp>
        <p:nvSpPr>
          <p:cNvPr id="3" name="文本框 2"/>
          <p:cNvSpPr txBox="1"/>
          <p:nvPr/>
        </p:nvSpPr>
        <p:spPr>
          <a:xfrm>
            <a:off x="563215" y="310309"/>
            <a:ext cx="4493538" cy="502766"/>
          </a:xfrm>
          <a:prstGeom prst="rect">
            <a:avLst/>
          </a:prstGeom>
          <a:noFill/>
        </p:spPr>
        <p:txBody>
          <a:bodyPr wrap="none" rtlCol="0">
            <a:spAutoFit/>
            <a:scene3d>
              <a:camera prst="orthographicFront"/>
              <a:lightRig rig="threePt" dir="t"/>
            </a:scene3d>
            <a:sp3d contourW="12700"/>
          </a:bodyPr>
          <a:lstStyle/>
          <a:p>
            <a:pPr defTabSz="1219200"/>
            <a:r>
              <a:rPr lang="zh-CN" altLang="en-US" sz="2665" b="1" dirty="0">
                <a:solidFill>
                  <a:prstClr val="black">
                    <a:lumMod val="75000"/>
                    <a:lumOff val="25000"/>
                  </a:prstClr>
                </a:solidFill>
                <a:cs typeface="+mn-ea"/>
                <a:sym typeface="+mn-lt"/>
              </a:rPr>
              <a:t>2、风险辨识思路方法与工具</a:t>
            </a:r>
          </a:p>
        </p:txBody>
      </p:sp>
      <p:sp>
        <p:nvSpPr>
          <p:cNvPr id="4" name="文本框 3"/>
          <p:cNvSpPr txBox="1"/>
          <p:nvPr/>
        </p:nvSpPr>
        <p:spPr>
          <a:xfrm>
            <a:off x="821267" y="1748368"/>
            <a:ext cx="10574020" cy="1569469"/>
          </a:xfrm>
          <a:prstGeom prst="rect">
            <a:avLst/>
          </a:prstGeom>
          <a:noFill/>
        </p:spPr>
        <p:txBody>
          <a:bodyPr wrap="square" rtlCol="0" anchor="t">
            <a:spAutoFit/>
          </a:bodyPr>
          <a:lstStyle/>
          <a:p>
            <a:pPr defTabSz="1219200">
              <a:lnSpc>
                <a:spcPct val="150000"/>
              </a:lnSpc>
            </a:pPr>
            <a:r>
              <a:rPr lang="zh-CN" altLang="en-US" sz="2135">
                <a:solidFill>
                  <a:prstClr val="black"/>
                </a:solidFill>
                <a:cs typeface="+mn-ea"/>
                <a:sym typeface="+mn-lt"/>
              </a:rPr>
              <a:t>基于以上系统的划分，可明确到特定的部位、设施、场所和区域，以及在特定部位、设施、场所和区域实施的伴随风险的作业过程，作为危险源辨识的基本单元，即为确定的</a:t>
            </a:r>
            <a:r>
              <a:rPr lang="zh-CN" altLang="en-US" sz="2135" b="1">
                <a:solidFill>
                  <a:srgbClr val="C00000"/>
                </a:solidFill>
                <a:cs typeface="+mn-ea"/>
                <a:sym typeface="+mn-lt"/>
              </a:rPr>
              <a:t>风险点</a:t>
            </a:r>
            <a:r>
              <a:rPr lang="zh-CN" altLang="en-US" sz="2135">
                <a:solidFill>
                  <a:prstClr val="black"/>
                </a:solidFill>
                <a:cs typeface="+mn-ea"/>
                <a:sym typeface="+mn-lt"/>
              </a:rPr>
              <a:t>。</a:t>
            </a:r>
          </a:p>
        </p:txBody>
      </p:sp>
      <p:sp>
        <p:nvSpPr>
          <p:cNvPr id="7" name="文本框 6"/>
          <p:cNvSpPr txBox="1"/>
          <p:nvPr/>
        </p:nvSpPr>
        <p:spPr>
          <a:xfrm>
            <a:off x="4643967" y="3677074"/>
            <a:ext cx="2357967" cy="420564"/>
          </a:xfrm>
          <a:prstGeom prst="rect">
            <a:avLst/>
          </a:prstGeom>
          <a:noFill/>
        </p:spPr>
        <p:txBody>
          <a:bodyPr wrap="square" rtlCol="0" anchor="t">
            <a:spAutoFit/>
          </a:bodyPr>
          <a:lstStyle/>
          <a:p>
            <a:pPr algn="ctr" defTabSz="1219200"/>
            <a:r>
              <a:rPr lang="zh-CN" altLang="en-US" sz="2135" b="1">
                <a:solidFill>
                  <a:prstClr val="black">
                    <a:lumMod val="75000"/>
                    <a:lumOff val="25000"/>
                  </a:prstClr>
                </a:solidFill>
                <a:cs typeface="+mn-ea"/>
                <a:sym typeface="+mn-lt"/>
              </a:rPr>
              <a:t>风险点排查清单</a:t>
            </a:r>
          </a:p>
        </p:txBody>
      </p:sp>
      <p:graphicFrame>
        <p:nvGraphicFramePr>
          <p:cNvPr id="8" name="表格 7"/>
          <p:cNvGraphicFramePr>
            <a:graphicFrameLocks noGrp="1"/>
          </p:cNvGraphicFramePr>
          <p:nvPr/>
        </p:nvGraphicFramePr>
        <p:xfrm>
          <a:off x="847643" y="4215839"/>
          <a:ext cx="10304432" cy="1971039"/>
        </p:xfrm>
        <a:graphic>
          <a:graphicData uri="http://schemas.openxmlformats.org/drawingml/2006/table">
            <a:tbl>
              <a:tblPr firstRow="1" bandRow="1">
                <a:tableStyleId>{8799B23B-EC83-4686-B30A-512413B5E67A}</a:tableStyleId>
              </a:tblPr>
              <a:tblGrid>
                <a:gridCol w="1215909"/>
                <a:gridCol w="2016224"/>
                <a:gridCol w="2304256"/>
                <a:gridCol w="3264363"/>
                <a:gridCol w="1503680"/>
              </a:tblGrid>
              <a:tr h="487680">
                <a:tc>
                  <a:txBody>
                    <a:bodyPr/>
                    <a:lstStyle/>
                    <a:p>
                      <a:pPr algn="ctr"/>
                      <a:r>
                        <a:rPr lang="zh-CN" altLang="en-US" sz="2400" dirty="0">
                          <a:solidFill>
                            <a:schemeClr val="bg1"/>
                          </a:solidFill>
                          <a:latin typeface="+mn-lt"/>
                          <a:ea typeface="+mn-ea"/>
                          <a:cs typeface="+mn-ea"/>
                          <a:sym typeface="+mn-lt"/>
                        </a:rPr>
                        <a:t>序号</a:t>
                      </a:r>
                    </a:p>
                  </a:txBody>
                  <a:tcPr marL="121920" marR="121920" marT="60960" marB="60960" anchor="ctr">
                    <a:solidFill>
                      <a:srgbClr val="C00000"/>
                    </a:solidFill>
                  </a:tcPr>
                </a:tc>
                <a:tc>
                  <a:txBody>
                    <a:bodyPr/>
                    <a:lstStyle/>
                    <a:p>
                      <a:pPr algn="ctr"/>
                      <a:r>
                        <a:rPr lang="zh-CN" altLang="en-US" sz="2400" dirty="0">
                          <a:solidFill>
                            <a:schemeClr val="bg1"/>
                          </a:solidFill>
                          <a:latin typeface="+mn-lt"/>
                          <a:ea typeface="+mn-ea"/>
                          <a:cs typeface="+mn-ea"/>
                          <a:sym typeface="+mn-lt"/>
                        </a:rPr>
                        <a:t>区域</a:t>
                      </a:r>
                      <a:r>
                        <a:rPr lang="en-US" altLang="zh-CN" sz="2400" dirty="0">
                          <a:solidFill>
                            <a:schemeClr val="bg1"/>
                          </a:solidFill>
                          <a:latin typeface="+mn-lt"/>
                          <a:ea typeface="+mn-ea"/>
                          <a:cs typeface="+mn-ea"/>
                          <a:sym typeface="+mn-lt"/>
                        </a:rPr>
                        <a:t>/</a:t>
                      </a:r>
                      <a:r>
                        <a:rPr lang="zh-CN" altLang="en-US" sz="2400" dirty="0">
                          <a:solidFill>
                            <a:schemeClr val="bg1"/>
                          </a:solidFill>
                          <a:latin typeface="+mn-lt"/>
                          <a:ea typeface="+mn-ea"/>
                          <a:cs typeface="+mn-ea"/>
                          <a:sym typeface="+mn-lt"/>
                        </a:rPr>
                        <a:t>班组</a:t>
                      </a:r>
                    </a:p>
                  </a:txBody>
                  <a:tcPr marL="121920" marR="121920" marT="60960" marB="60960" anchor="ctr">
                    <a:solidFill>
                      <a:srgbClr val="C00000"/>
                    </a:solidFill>
                  </a:tcPr>
                </a:tc>
                <a:tc>
                  <a:txBody>
                    <a:bodyPr/>
                    <a:lstStyle/>
                    <a:p>
                      <a:pPr algn="ctr"/>
                      <a:r>
                        <a:rPr lang="zh-CN" altLang="en-US" sz="2400" dirty="0">
                          <a:solidFill>
                            <a:schemeClr val="bg1"/>
                          </a:solidFill>
                          <a:latin typeface="+mn-lt"/>
                          <a:ea typeface="+mn-ea"/>
                          <a:cs typeface="+mn-ea"/>
                          <a:sym typeface="+mn-lt"/>
                        </a:rPr>
                        <a:t>风险点名称</a:t>
                      </a:r>
                    </a:p>
                  </a:txBody>
                  <a:tcPr marL="121920" marR="121920" marT="60960" marB="60960" anchor="ctr">
                    <a:solidFill>
                      <a:srgbClr val="C00000"/>
                    </a:solidFill>
                  </a:tcPr>
                </a:tc>
                <a:tc>
                  <a:txBody>
                    <a:bodyPr/>
                    <a:lstStyle/>
                    <a:p>
                      <a:pPr algn="ctr"/>
                      <a:r>
                        <a:rPr lang="zh-CN" altLang="en-US" sz="2400" dirty="0">
                          <a:solidFill>
                            <a:schemeClr val="bg1"/>
                          </a:solidFill>
                          <a:latin typeface="+mn-lt"/>
                          <a:ea typeface="+mn-ea"/>
                          <a:cs typeface="+mn-ea"/>
                          <a:sym typeface="+mn-lt"/>
                        </a:rPr>
                        <a:t>工作任务</a:t>
                      </a:r>
                    </a:p>
                  </a:txBody>
                  <a:tcPr marL="121920" marR="121920" marT="60960" marB="60960" anchor="ctr">
                    <a:solidFill>
                      <a:srgbClr val="C00000"/>
                    </a:solidFill>
                  </a:tcPr>
                </a:tc>
                <a:tc>
                  <a:txBody>
                    <a:bodyPr/>
                    <a:lstStyle/>
                    <a:p>
                      <a:pPr algn="ctr"/>
                      <a:r>
                        <a:rPr lang="zh-CN" altLang="en-US" sz="2400" dirty="0">
                          <a:solidFill>
                            <a:schemeClr val="bg1"/>
                          </a:solidFill>
                          <a:latin typeface="+mn-lt"/>
                          <a:ea typeface="+mn-ea"/>
                          <a:cs typeface="+mn-ea"/>
                          <a:sym typeface="+mn-lt"/>
                        </a:rPr>
                        <a:t>备注</a:t>
                      </a:r>
                    </a:p>
                  </a:txBody>
                  <a:tcPr marL="121920" marR="121920" marT="60960" marB="60960" anchor="ctr">
                    <a:solidFill>
                      <a:srgbClr val="C00000"/>
                    </a:solidFill>
                  </a:tcPr>
                </a:tc>
              </a:tr>
              <a:tr h="494453">
                <a:tc>
                  <a:txBody>
                    <a:bodyPr/>
                    <a:lstStyle/>
                    <a:p>
                      <a:endParaRPr lang="zh-CN" altLang="en-US" sz="2400" dirty="0">
                        <a:latin typeface="+mn-lt"/>
                        <a:ea typeface="+mn-ea"/>
                        <a:cs typeface="+mn-ea"/>
                        <a:sym typeface="+mn-lt"/>
                      </a:endParaRPr>
                    </a:p>
                  </a:txBody>
                  <a:tcPr marL="121920" marR="121920" marT="60960" marB="60960"/>
                </a:tc>
                <a:tc>
                  <a:txBody>
                    <a:bodyPr/>
                    <a:lstStyle/>
                    <a:p>
                      <a:endParaRPr lang="zh-CN" altLang="en-US" sz="2400" dirty="0">
                        <a:latin typeface="+mn-lt"/>
                        <a:ea typeface="+mn-ea"/>
                        <a:cs typeface="+mn-ea"/>
                        <a:sym typeface="+mn-lt"/>
                      </a:endParaRPr>
                    </a:p>
                  </a:txBody>
                  <a:tcPr marL="121920" marR="121920" marT="60960" marB="60960"/>
                </a:tc>
                <a:tc>
                  <a:txBody>
                    <a:bodyPr/>
                    <a:lstStyle/>
                    <a:p>
                      <a:endParaRPr lang="zh-CN" altLang="en-US" sz="2400" dirty="0">
                        <a:latin typeface="+mn-lt"/>
                        <a:ea typeface="+mn-ea"/>
                        <a:cs typeface="+mn-ea"/>
                        <a:sym typeface="+mn-lt"/>
                      </a:endParaRPr>
                    </a:p>
                  </a:txBody>
                  <a:tcPr marL="121920" marR="121920" marT="60960" marB="60960"/>
                </a:tc>
                <a:tc>
                  <a:txBody>
                    <a:bodyPr/>
                    <a:lstStyle/>
                    <a:p>
                      <a:endParaRPr lang="zh-CN" altLang="en-US" sz="2400" dirty="0">
                        <a:latin typeface="+mn-lt"/>
                        <a:ea typeface="+mn-ea"/>
                        <a:cs typeface="+mn-ea"/>
                        <a:sym typeface="+mn-lt"/>
                      </a:endParaRPr>
                    </a:p>
                  </a:txBody>
                  <a:tcPr marL="121920" marR="121920" marT="60960" marB="60960"/>
                </a:tc>
                <a:tc>
                  <a:txBody>
                    <a:bodyPr/>
                    <a:lstStyle/>
                    <a:p>
                      <a:endParaRPr lang="zh-CN" altLang="en-US" sz="2400">
                        <a:latin typeface="+mn-lt"/>
                        <a:ea typeface="+mn-ea"/>
                        <a:cs typeface="+mn-ea"/>
                        <a:sym typeface="+mn-lt"/>
                      </a:endParaRPr>
                    </a:p>
                  </a:txBody>
                  <a:tcPr marL="121920" marR="121920" marT="60960" marB="60960"/>
                </a:tc>
              </a:tr>
              <a:tr h="494453">
                <a:tc>
                  <a:txBody>
                    <a:bodyPr/>
                    <a:lstStyle/>
                    <a:p>
                      <a:endParaRPr lang="zh-CN" altLang="en-US" sz="2400">
                        <a:latin typeface="+mn-lt"/>
                        <a:ea typeface="+mn-ea"/>
                        <a:cs typeface="+mn-ea"/>
                        <a:sym typeface="+mn-lt"/>
                      </a:endParaRPr>
                    </a:p>
                  </a:txBody>
                  <a:tcPr marL="121920" marR="121920" marT="60960" marB="60960"/>
                </a:tc>
                <a:tc>
                  <a:txBody>
                    <a:bodyPr/>
                    <a:lstStyle/>
                    <a:p>
                      <a:endParaRPr lang="zh-CN" altLang="en-US" sz="2400">
                        <a:latin typeface="+mn-lt"/>
                        <a:ea typeface="+mn-ea"/>
                        <a:cs typeface="+mn-ea"/>
                        <a:sym typeface="+mn-lt"/>
                      </a:endParaRPr>
                    </a:p>
                  </a:txBody>
                  <a:tcPr marL="121920" marR="121920" marT="60960" marB="60960"/>
                </a:tc>
                <a:tc>
                  <a:txBody>
                    <a:bodyPr/>
                    <a:lstStyle/>
                    <a:p>
                      <a:endParaRPr lang="zh-CN" altLang="en-US" sz="2400" dirty="0">
                        <a:latin typeface="+mn-lt"/>
                        <a:ea typeface="+mn-ea"/>
                        <a:cs typeface="+mn-ea"/>
                        <a:sym typeface="+mn-lt"/>
                      </a:endParaRPr>
                    </a:p>
                  </a:txBody>
                  <a:tcPr marL="121920" marR="121920" marT="60960" marB="60960"/>
                </a:tc>
                <a:tc>
                  <a:txBody>
                    <a:bodyPr/>
                    <a:lstStyle/>
                    <a:p>
                      <a:endParaRPr lang="zh-CN" altLang="en-US" sz="2400" dirty="0">
                        <a:latin typeface="+mn-lt"/>
                        <a:ea typeface="+mn-ea"/>
                        <a:cs typeface="+mn-ea"/>
                        <a:sym typeface="+mn-lt"/>
                      </a:endParaRPr>
                    </a:p>
                  </a:txBody>
                  <a:tcPr marL="121920" marR="121920" marT="60960" marB="60960"/>
                </a:tc>
                <a:tc>
                  <a:txBody>
                    <a:bodyPr/>
                    <a:lstStyle/>
                    <a:p>
                      <a:endParaRPr lang="zh-CN" altLang="en-US" sz="2400" dirty="0">
                        <a:latin typeface="+mn-lt"/>
                        <a:ea typeface="+mn-ea"/>
                        <a:cs typeface="+mn-ea"/>
                        <a:sym typeface="+mn-lt"/>
                      </a:endParaRPr>
                    </a:p>
                  </a:txBody>
                  <a:tcPr marL="121920" marR="121920" marT="60960" marB="60960"/>
                </a:tc>
              </a:tr>
              <a:tr h="494453">
                <a:tc>
                  <a:txBody>
                    <a:bodyPr/>
                    <a:lstStyle/>
                    <a:p>
                      <a:endParaRPr lang="zh-CN" altLang="en-US" sz="2400" dirty="0">
                        <a:latin typeface="+mn-lt"/>
                        <a:ea typeface="+mn-ea"/>
                        <a:cs typeface="+mn-ea"/>
                        <a:sym typeface="+mn-lt"/>
                      </a:endParaRPr>
                    </a:p>
                  </a:txBody>
                  <a:tcPr marL="121920" marR="121920" marT="60960" marB="60960"/>
                </a:tc>
                <a:tc>
                  <a:txBody>
                    <a:bodyPr/>
                    <a:lstStyle/>
                    <a:p>
                      <a:endParaRPr lang="zh-CN" altLang="en-US" sz="2400">
                        <a:latin typeface="+mn-lt"/>
                        <a:ea typeface="+mn-ea"/>
                        <a:cs typeface="+mn-ea"/>
                        <a:sym typeface="+mn-lt"/>
                      </a:endParaRPr>
                    </a:p>
                  </a:txBody>
                  <a:tcPr marL="121920" marR="121920" marT="60960" marB="60960"/>
                </a:tc>
                <a:tc>
                  <a:txBody>
                    <a:bodyPr/>
                    <a:lstStyle/>
                    <a:p>
                      <a:endParaRPr lang="zh-CN" altLang="en-US" sz="2400">
                        <a:latin typeface="+mn-lt"/>
                        <a:ea typeface="+mn-ea"/>
                        <a:cs typeface="+mn-ea"/>
                        <a:sym typeface="+mn-lt"/>
                      </a:endParaRPr>
                    </a:p>
                  </a:txBody>
                  <a:tcPr marL="121920" marR="121920" marT="60960" marB="60960"/>
                </a:tc>
                <a:tc>
                  <a:txBody>
                    <a:bodyPr/>
                    <a:lstStyle/>
                    <a:p>
                      <a:endParaRPr lang="zh-CN" altLang="en-US" sz="2400">
                        <a:latin typeface="+mn-lt"/>
                        <a:ea typeface="+mn-ea"/>
                        <a:cs typeface="+mn-ea"/>
                        <a:sym typeface="+mn-lt"/>
                      </a:endParaRPr>
                    </a:p>
                  </a:txBody>
                  <a:tcPr marL="121920" marR="121920" marT="60960" marB="60960"/>
                </a:tc>
                <a:tc>
                  <a:txBody>
                    <a:bodyPr/>
                    <a:lstStyle/>
                    <a:p>
                      <a:endParaRPr lang="zh-CN" altLang="en-US" sz="2400" dirty="0">
                        <a:latin typeface="+mn-lt"/>
                        <a:ea typeface="+mn-ea"/>
                        <a:cs typeface="+mn-ea"/>
                        <a:sym typeface="+mn-lt"/>
                      </a:endParaRPr>
                    </a:p>
                  </a:txBody>
                  <a:tcPr marL="121920" marR="121920" marT="60960" marB="60960"/>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2I1MDRlOWRmNDNlZjhkNWI3OTIzY2ZlNGY4NGExMTUifQ=="/>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75f52900-79d0-40e5-86af-97de0b870cbd}"/>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trdnqk5">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spAutoFit/>
      </a:bodyPr>
      <a:lstStyle>
        <a:defPPr>
          <a:defRPr lang="zh-CN" altLang="en-US">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trdnqk5">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spAutoFit/>
      </a:bodyPr>
      <a:lstStyle>
        <a:defPPr>
          <a:defRPr lang="zh-CN" altLang="en-US">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trdnqk5">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spAutoFit/>
      </a:bodyPr>
      <a:lstStyle>
        <a:defPPr>
          <a:defRPr lang="zh-CN" altLang="en-US">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主题5">
  <a:themeElements>
    <a:clrScheme name="自定义 11">
      <a:dk1>
        <a:srgbClr val="000000"/>
      </a:dk1>
      <a:lt1>
        <a:srgbClr val="FFFFFF"/>
      </a:lt1>
      <a:dk2>
        <a:srgbClr val="778495"/>
      </a:dk2>
      <a:lt2>
        <a:srgbClr val="F0F0F0"/>
      </a:lt2>
      <a:accent1>
        <a:srgbClr val="E97A0B"/>
      </a:accent1>
      <a:accent2>
        <a:srgbClr val="CC0000"/>
      </a:accent2>
      <a:accent3>
        <a:srgbClr val="909090"/>
      </a:accent3>
      <a:accent4>
        <a:srgbClr val="6C6C6C"/>
      </a:accent4>
      <a:accent5>
        <a:srgbClr val="3F3F3F"/>
      </a:accent5>
      <a:accent6>
        <a:srgbClr val="606060"/>
      </a:accent6>
      <a:hlink>
        <a:srgbClr val="F3A701"/>
      </a:hlink>
      <a:folHlink>
        <a:srgbClr val="BFBFBF"/>
      </a:folHlink>
    </a:clrScheme>
    <a:fontScheme name="ktrdnqk5">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主题5">
  <a:themeElements>
    <a:clrScheme name="自定义 11">
      <a:dk1>
        <a:srgbClr val="000000"/>
      </a:dk1>
      <a:lt1>
        <a:srgbClr val="FFFFFF"/>
      </a:lt1>
      <a:dk2>
        <a:srgbClr val="778495"/>
      </a:dk2>
      <a:lt2>
        <a:srgbClr val="F0F0F0"/>
      </a:lt2>
      <a:accent1>
        <a:srgbClr val="E97A0B"/>
      </a:accent1>
      <a:accent2>
        <a:srgbClr val="CC0000"/>
      </a:accent2>
      <a:accent3>
        <a:srgbClr val="909090"/>
      </a:accent3>
      <a:accent4>
        <a:srgbClr val="6C6C6C"/>
      </a:accent4>
      <a:accent5>
        <a:srgbClr val="3F3F3F"/>
      </a:accent5>
      <a:accent6>
        <a:srgbClr val="606060"/>
      </a:accent6>
      <a:hlink>
        <a:srgbClr val="F3A701"/>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5072</Words>
  <Application>WPS 演示</Application>
  <PresentationFormat>自定义</PresentationFormat>
  <Paragraphs>832</Paragraphs>
  <Slides>54</Slides>
  <Notes>53</Notes>
  <HiddenSlides>0</HiddenSlides>
  <MMClips>0</MMClips>
  <ScaleCrop>false</ScaleCrop>
  <HeadingPairs>
    <vt:vector size="4" baseType="variant">
      <vt:variant>
        <vt:lpstr>主题</vt:lpstr>
      </vt:variant>
      <vt:variant>
        <vt:i4>5</vt:i4>
      </vt:variant>
      <vt:variant>
        <vt:lpstr>幻灯片标题</vt:lpstr>
      </vt:variant>
      <vt:variant>
        <vt:i4>54</vt:i4>
      </vt:variant>
    </vt:vector>
  </HeadingPairs>
  <TitlesOfParts>
    <vt:vector size="59" baseType="lpstr">
      <vt:lpstr>1_自定义设计方案</vt:lpstr>
      <vt:lpstr>2_自定义设计方案</vt:lpstr>
      <vt:lpstr>3_自定义设计方案</vt:lpstr>
      <vt:lpstr>主题5</vt:lpstr>
      <vt:lpstr>1_主题5</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安全生产 警钟长鸣</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免费安全资料加微anquan2022</dc:subject>
  <dc:creator/>
  <dc:description>免费安全资料加微anquan2022</dc:description>
  <cp:lastModifiedBy/>
  <cp:revision>15</cp:revision>
  <dcterms:created xsi:type="dcterms:W3CDTF">2019-05-16T14:16:00Z</dcterms:created>
  <dcterms:modified xsi:type="dcterms:W3CDTF">2022-07-30T06:36:16Z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90DDA74387B24F92926CE6AAC7943D6E</vt:lpwstr>
  </property>
</Properties>
</file>