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66" r:id="rId4"/>
    <p:sldMasterId id="2147483680" r:id="rId5"/>
  </p:sldMasterIdLst>
  <p:notesMasterIdLst>
    <p:notesMasterId r:id="rId9"/>
  </p:notesMasterIdLst>
  <p:handoutMasterIdLst>
    <p:handoutMasterId r:id="rId66"/>
  </p:handoutMasterIdLst>
  <p:sldIdLst>
    <p:sldId id="876" r:id="rId6"/>
    <p:sldId id="818" r:id="rId7"/>
    <p:sldId id="693" r:id="rId8"/>
    <p:sldId id="703" r:id="rId10"/>
    <p:sldId id="704" r:id="rId11"/>
    <p:sldId id="705" r:id="rId12"/>
    <p:sldId id="706" r:id="rId13"/>
    <p:sldId id="708" r:id="rId14"/>
    <p:sldId id="709" r:id="rId15"/>
    <p:sldId id="716" r:id="rId16"/>
    <p:sldId id="717" r:id="rId17"/>
    <p:sldId id="718" r:id="rId18"/>
    <p:sldId id="719" r:id="rId19"/>
    <p:sldId id="720" r:id="rId20"/>
    <p:sldId id="721" r:id="rId21"/>
    <p:sldId id="820" r:id="rId22"/>
    <p:sldId id="710" r:id="rId23"/>
    <p:sldId id="707" r:id="rId24"/>
    <p:sldId id="733" r:id="rId25"/>
    <p:sldId id="734" r:id="rId26"/>
    <p:sldId id="735" r:id="rId27"/>
    <p:sldId id="736" r:id="rId28"/>
    <p:sldId id="737" r:id="rId29"/>
    <p:sldId id="747" r:id="rId30"/>
    <p:sldId id="748" r:id="rId31"/>
    <p:sldId id="749" r:id="rId32"/>
    <p:sldId id="738" r:id="rId33"/>
    <p:sldId id="739" r:id="rId34"/>
    <p:sldId id="755" r:id="rId35"/>
    <p:sldId id="756" r:id="rId36"/>
    <p:sldId id="757" r:id="rId37"/>
    <p:sldId id="758" r:id="rId38"/>
    <p:sldId id="740" r:id="rId39"/>
    <p:sldId id="759" r:id="rId40"/>
    <p:sldId id="760" r:id="rId41"/>
    <p:sldId id="821" r:id="rId42"/>
    <p:sldId id="761" r:id="rId43"/>
    <p:sldId id="762" r:id="rId44"/>
    <p:sldId id="763" r:id="rId45"/>
    <p:sldId id="773" r:id="rId46"/>
    <p:sldId id="774" r:id="rId47"/>
    <p:sldId id="775" r:id="rId48"/>
    <p:sldId id="782" r:id="rId49"/>
    <p:sldId id="783" r:id="rId50"/>
    <p:sldId id="785" r:id="rId51"/>
    <p:sldId id="786" r:id="rId52"/>
    <p:sldId id="787" r:id="rId53"/>
    <p:sldId id="789" r:id="rId54"/>
    <p:sldId id="798" r:id="rId55"/>
    <p:sldId id="799" r:id="rId56"/>
    <p:sldId id="800" r:id="rId57"/>
    <p:sldId id="790" r:id="rId58"/>
    <p:sldId id="822" r:id="rId59"/>
    <p:sldId id="804" r:id="rId60"/>
    <p:sldId id="811" r:id="rId61"/>
    <p:sldId id="812" r:id="rId62"/>
    <p:sldId id="813" r:id="rId63"/>
    <p:sldId id="814" r:id="rId64"/>
    <p:sldId id="877" r:id="rId65"/>
  </p:sldIdLst>
  <p:sldSz cx="9144000" cy="5143500" type="screen16x9"/>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360"/>
    <a:srgbClr val="92A2D5"/>
    <a:srgbClr val="F6F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66" d="100"/>
          <a:sy n="66" d="100"/>
        </p:scale>
        <p:origin x="1483" y="854"/>
      </p:cViewPr>
      <p:guideLst>
        <p:guide orient="horz" pos="879"/>
        <p:guide pos="29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1" Type="http://schemas.openxmlformats.org/officeDocument/2006/relationships/tags" Target="tags/tag54.xml"/><Relationship Id="rId70" Type="http://schemas.openxmlformats.org/officeDocument/2006/relationships/commentAuthors" Target="commentAuthors.xml"/><Relationship Id="rId7" Type="http://schemas.openxmlformats.org/officeDocument/2006/relationships/slide" Target="slides/slide2.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562B1-2850-4A97-B38F-8CF29E312E2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F7ED4-5B88-44D8-854C-FEA54803BBC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37AAA611-6692-4583-86AB-5AB9B972BD4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05222"/>
            <a:ext cx="3008161" cy="870572"/>
          </a:xfrm>
        </p:spPr>
        <p:txBody>
          <a:bodyPr anchor="b"/>
          <a:lstStyle>
            <a:lvl1pPr algn="l">
              <a:defRPr sz="1360" b="1"/>
            </a:lvl1pPr>
          </a:lstStyle>
          <a:p>
            <a:pPr fontAlgn="base"/>
            <a:r>
              <a:rPr lang="zh-CN" altLang="en-US" sz="1815" strike="noStrike" noProof="1"/>
              <a:t>单击此处编辑母版标题样式</a:t>
            </a:r>
            <a:endParaRPr lang="zh-CN" altLang="en-US" strike="noStrike" noProof="1"/>
          </a:p>
        </p:txBody>
      </p:sp>
      <p:sp>
        <p:nvSpPr>
          <p:cNvPr id="3" name="内容占位符 2"/>
          <p:cNvSpPr>
            <a:spLocks noGrp="1"/>
          </p:cNvSpPr>
          <p:nvPr>
            <p:ph idx="1"/>
          </p:nvPr>
        </p:nvSpPr>
        <p:spPr>
          <a:xfrm>
            <a:off x="3575521" y="205222"/>
            <a:ext cx="5112000" cy="4389581"/>
          </a:xfrm>
        </p:spPr>
        <p:txBody>
          <a:bodyPr/>
          <a:lstStyle>
            <a:lvl1pPr>
              <a:defRPr sz="2180"/>
            </a:lvl1pPr>
            <a:lvl2pPr>
              <a:defRPr sz="1905"/>
            </a:lvl2pPr>
            <a:lvl3pPr>
              <a:defRPr sz="1630"/>
            </a:lvl3pPr>
            <a:lvl4pPr>
              <a:defRPr sz="1360"/>
            </a:lvl4pPr>
            <a:lvl5pPr>
              <a:defRPr sz="1360"/>
            </a:lvl5pPr>
            <a:lvl6pPr>
              <a:defRPr sz="1360"/>
            </a:lvl6pPr>
            <a:lvl7pPr>
              <a:defRPr sz="1360"/>
            </a:lvl7pPr>
            <a:lvl8pPr>
              <a:defRPr sz="1360"/>
            </a:lvl8pPr>
            <a:lvl9pPr>
              <a:defRPr sz="1360"/>
            </a:lvl9p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文本占位符 3"/>
          <p:cNvSpPr>
            <a:spLocks noGrp="1"/>
          </p:cNvSpPr>
          <p:nvPr>
            <p:ph type="body" sz="half" idx="2"/>
          </p:nvPr>
        </p:nvSpPr>
        <p:spPr>
          <a:xfrm>
            <a:off x="457920" y="1075793"/>
            <a:ext cx="3008161" cy="3519010"/>
          </a:xfrm>
        </p:spPr>
        <p:txBody>
          <a:bodyPr/>
          <a:lstStyle>
            <a:lvl1pPr marL="0" indent="0">
              <a:buNone/>
              <a:defRPr sz="955"/>
            </a:lvl1pPr>
            <a:lvl2pPr marL="311150" indent="0">
              <a:buNone/>
              <a:defRPr sz="820"/>
            </a:lvl2pPr>
            <a:lvl3pPr marL="622300" indent="0">
              <a:buNone/>
              <a:defRPr sz="680"/>
            </a:lvl3pPr>
            <a:lvl4pPr marL="933450" indent="0">
              <a:buNone/>
              <a:defRPr sz="610"/>
            </a:lvl4pPr>
            <a:lvl5pPr marL="1244600" indent="0">
              <a:buNone/>
              <a:defRPr sz="610"/>
            </a:lvl5pPr>
            <a:lvl6pPr marL="1555115" indent="0">
              <a:buNone/>
              <a:defRPr sz="610"/>
            </a:lvl6pPr>
            <a:lvl7pPr marL="1866265" indent="0">
              <a:buNone/>
              <a:defRPr sz="610"/>
            </a:lvl7pPr>
            <a:lvl8pPr marL="2177415" indent="0">
              <a:buNone/>
              <a:defRPr sz="610"/>
            </a:lvl8pPr>
            <a:lvl9pPr marL="2487930" indent="0">
              <a:buNone/>
              <a:defRPr sz="61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1" y="3600018"/>
            <a:ext cx="5486400" cy="425565"/>
          </a:xfrm>
        </p:spPr>
        <p:txBody>
          <a:bodyPr anchor="b"/>
          <a:lstStyle>
            <a:lvl1pPr algn="l">
              <a:defRPr sz="1360" b="1"/>
            </a:lvl1pPr>
          </a:lstStyle>
          <a:p>
            <a:pPr fontAlgn="base"/>
            <a:r>
              <a:rPr lang="zh-CN" altLang="en-US" sz="1815" strike="noStrike" noProof="1"/>
              <a:t>单击此处编辑母版标题样式</a:t>
            </a:r>
            <a:endParaRPr lang="zh-CN" altLang="en-US" strike="noStrike" noProof="1"/>
          </a:p>
        </p:txBody>
      </p:sp>
      <p:sp>
        <p:nvSpPr>
          <p:cNvPr id="3" name="图片占位符 2"/>
          <p:cNvSpPr>
            <a:spLocks noGrp="1"/>
          </p:cNvSpPr>
          <p:nvPr>
            <p:ph type="pic" idx="1"/>
          </p:nvPr>
        </p:nvSpPr>
        <p:spPr>
          <a:xfrm>
            <a:off x="1792801" y="459049"/>
            <a:ext cx="5486400" cy="3086964"/>
          </a:xfrm>
        </p:spPr>
        <p:txBody>
          <a:bodyPr vert="horz" wrap="square" lIns="0" tIns="0" rIns="0" bIns="0" numCol="1" anchor="t" anchorCtr="0" compatLnSpc="1"/>
          <a:lstStyle>
            <a:lvl1pPr marL="0" indent="0">
              <a:buNone/>
              <a:defRPr sz="2180"/>
            </a:lvl1pPr>
            <a:lvl2pPr marL="311150" indent="0">
              <a:buNone/>
              <a:defRPr sz="1905"/>
            </a:lvl2pPr>
            <a:lvl3pPr marL="622300" indent="0">
              <a:buNone/>
              <a:defRPr sz="1630"/>
            </a:lvl3pPr>
            <a:lvl4pPr marL="933450" indent="0">
              <a:buNone/>
              <a:defRPr sz="1360"/>
            </a:lvl4pPr>
            <a:lvl5pPr marL="1244600" indent="0">
              <a:buNone/>
              <a:defRPr sz="1360"/>
            </a:lvl5pPr>
            <a:lvl6pPr marL="1555115" indent="0">
              <a:buNone/>
              <a:defRPr sz="1360"/>
            </a:lvl6pPr>
            <a:lvl7pPr marL="1866265" indent="0">
              <a:buNone/>
              <a:defRPr sz="1360"/>
            </a:lvl7pPr>
            <a:lvl8pPr marL="2177415" indent="0">
              <a:buNone/>
              <a:defRPr sz="1360"/>
            </a:lvl8pPr>
            <a:lvl9pPr marL="2487930" indent="0">
              <a:buNone/>
              <a:defRPr sz="1360"/>
            </a:lvl9pPr>
          </a:lstStyle>
          <a:p>
            <a:pPr marL="0" marR="0" lvl="0" indent="0"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None/>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801" y="4025583"/>
            <a:ext cx="5486400" cy="603783"/>
          </a:xfrm>
        </p:spPr>
        <p:txBody>
          <a:bodyPr/>
          <a:lstStyle>
            <a:lvl1pPr marL="0" indent="0">
              <a:buNone/>
              <a:defRPr sz="955"/>
            </a:lvl1pPr>
            <a:lvl2pPr marL="311150" indent="0">
              <a:buNone/>
              <a:defRPr sz="820"/>
            </a:lvl2pPr>
            <a:lvl3pPr marL="622300" indent="0">
              <a:buNone/>
              <a:defRPr sz="680"/>
            </a:lvl3pPr>
            <a:lvl4pPr marL="933450" indent="0">
              <a:buNone/>
              <a:defRPr sz="610"/>
            </a:lvl4pPr>
            <a:lvl5pPr marL="1244600" indent="0">
              <a:buNone/>
              <a:defRPr sz="610"/>
            </a:lvl5pPr>
            <a:lvl6pPr marL="1555115" indent="0">
              <a:buNone/>
              <a:defRPr sz="610"/>
            </a:lvl6pPr>
            <a:lvl7pPr marL="1866265" indent="0">
              <a:buNone/>
              <a:defRPr sz="610"/>
            </a:lvl7pPr>
            <a:lvl8pPr marL="2177415" indent="0">
              <a:buNone/>
              <a:defRPr sz="610"/>
            </a:lvl8pPr>
            <a:lvl9pPr marL="2487930" indent="0">
              <a:buNone/>
              <a:defRPr sz="61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5281" y="205222"/>
            <a:ext cx="2049119" cy="4180039"/>
          </a:xfrm>
        </p:spPr>
        <p:txBody>
          <a:bodyPr vert="eaVert"/>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6481" y="205222"/>
            <a:ext cx="6010560" cy="4180039"/>
          </a:xfrm>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122560" y="205222"/>
            <a:ext cx="6531840" cy="506573"/>
          </a:xfrm>
        </p:spPr>
        <p:txBody>
          <a:bodyPr/>
          <a:lstStyle/>
          <a:p>
            <a:pPr fontAlgn="base"/>
            <a:r>
              <a:rPr lang="zh-CN" altLang="en-US" sz="3990" strike="noStrike" noProof="1"/>
              <a:t>单击此处编辑母版标题样式</a:t>
            </a:r>
            <a:endParaRPr lang="zh-CN" altLang="en-US" strike="noStrike" noProof="1"/>
          </a:p>
        </p:txBody>
      </p:sp>
      <p:sp>
        <p:nvSpPr>
          <p:cNvPr id="3" name="表格占位符 2"/>
          <p:cNvSpPr>
            <a:spLocks noGrp="1"/>
          </p:cNvSpPr>
          <p:nvPr>
            <p:ph type="tbl" idx="1"/>
          </p:nvPr>
        </p:nvSpPr>
        <p:spPr>
          <a:xfrm>
            <a:off x="434191" y="856985"/>
            <a:ext cx="8196480" cy="3527651"/>
          </a:xfrm>
        </p:spPr>
        <p:txBody>
          <a:bodyPr vert="horz" wrap="square" lIns="0" tIns="0" rIns="0" bIns="0" numCol="1" anchor="t" anchorCtr="0" compatLnSpc="1"/>
          <a:lstStyle/>
          <a:p>
            <a:pPr marL="398780" marR="0" lvl="0" indent="-294005"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Char char=""/>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bg>
      <p:bgPr>
        <a:noFill/>
        <a:effectLst/>
      </p:bgPr>
    </p:bg>
    <p:spTree>
      <p:nvGrpSpPr>
        <p:cNvPr id="1" name=""/>
        <p:cNvGrpSpPr/>
        <p:nvPr/>
      </p:nvGrpSpPr>
      <p:grpSpPr>
        <a:xfrm>
          <a:off x="0" y="0"/>
          <a:ext cx="0" cy="0"/>
          <a:chOff x="0" y="0"/>
          <a:chExt cx="0" cy="0"/>
        </a:xfrm>
      </p:grpSpPr>
      <p:sp>
        <p:nvSpPr>
          <p:cNvPr id="10" name="日期占位符 3"/>
          <p:cNvSpPr>
            <a:spLocks noGrp="1"/>
          </p:cNvSpPr>
          <p:nvPr>
            <p:ph type="dt" sz="half" idx="2"/>
          </p:nvPr>
        </p:nvSpPr>
        <p:spPr bwMode="auto">
          <a:xfrm>
            <a:off x="456010" y="4685110"/>
            <a:ext cx="2099072" cy="33099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7C25B2B0-692A-46A2-956F-D87A1A3CFB5B}" type="datetimeFigureOut">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页脚占位符 4"/>
          <p:cNvSpPr>
            <a:spLocks noGrp="1"/>
          </p:cNvSpPr>
          <p:nvPr>
            <p:ph type="ftr" sz="quarter" idx="3"/>
          </p:nvPr>
        </p:nvSpPr>
        <p:spPr bwMode="auto">
          <a:xfrm>
            <a:off x="3127772" y="4685110"/>
            <a:ext cx="2867025" cy="330994"/>
          </a:xfrm>
          <a:prstGeom prst="rect">
            <a:avLst/>
          </a:prstGeom>
          <a:noFill/>
          <a:ln w="9525">
            <a:noFill/>
            <a:round/>
          </a:ln>
          <a:effectLst/>
        </p:spPr>
        <p:txBody>
          <a:bodyPr vert="horz" wrap="square" lIns="0" tIns="0" rIns="0" bIns="0" numCol="1" anchor="t"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zh-CN" altLang="en-US" sz="1400" b="0" i="0" u="none" strike="noStrike" kern="1200" cap="none" spc="0" normalizeH="0" baseline="0" noProof="0">
              <a:ln>
                <a:noFill/>
              </a:ln>
              <a:solidFill>
                <a:srgbClr val="000000"/>
              </a:solidFill>
              <a:effectLst/>
              <a:uLnTx/>
              <a:uFillTx/>
            </a:endParaRPr>
          </a:p>
        </p:txBody>
      </p:sp>
      <p:sp>
        <p:nvSpPr>
          <p:cNvPr id="12" name="灯片编号占位符 5"/>
          <p:cNvSpPr>
            <a:spLocks noGrp="1"/>
          </p:cNvSpPr>
          <p:nvPr>
            <p:ph type="sldNum" sz="quarter" idx="4"/>
          </p:nvPr>
        </p:nvSpPr>
        <p:spPr bwMode="auto">
          <a:xfrm>
            <a:off x="6556772" y="4685110"/>
            <a:ext cx="2097881" cy="33099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7083AF11-6B36-4E6B-BD3E-E393AF8F53C0}" type="slidenum">
              <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1597488"/>
            <a:ext cx="7773120" cy="1102796"/>
          </a:xfrm>
        </p:spPr>
        <p:txBody>
          <a:bodyPr/>
          <a:lstStyle/>
          <a:p>
            <a:pPr fontAlgn="base"/>
            <a:r>
              <a:rPr lang="zh-CN" altLang="en-US" sz="3990" strike="noStrike" noProof="1"/>
              <a:t>单击此处编辑母版标题样式</a:t>
            </a:r>
            <a:endParaRPr lang="zh-CN" altLang="en-US" strike="noStrike" noProof="1"/>
          </a:p>
        </p:txBody>
      </p:sp>
      <p:sp>
        <p:nvSpPr>
          <p:cNvPr id="3" name="副标题 2"/>
          <p:cNvSpPr>
            <a:spLocks noGrp="1"/>
          </p:cNvSpPr>
          <p:nvPr>
            <p:ph type="subTitle" idx="1"/>
          </p:nvPr>
        </p:nvSpPr>
        <p:spPr>
          <a:xfrm>
            <a:off x="1372321" y="2914146"/>
            <a:ext cx="6400799" cy="1314498"/>
          </a:xfrm>
        </p:spPr>
        <p:txBody>
          <a:bodyPr/>
          <a:lstStyle>
            <a:lvl1pPr marL="0" indent="0" algn="ctr">
              <a:buNone/>
              <a:defRPr/>
            </a:lvl1pPr>
            <a:lvl2pPr marL="311150" indent="0" algn="ctr">
              <a:buNone/>
              <a:defRPr/>
            </a:lvl2pPr>
            <a:lvl3pPr marL="622300" indent="0" algn="ctr">
              <a:buNone/>
              <a:defRPr/>
            </a:lvl3pPr>
            <a:lvl4pPr marL="933450" indent="0" algn="ctr">
              <a:buNone/>
              <a:defRPr/>
            </a:lvl4pPr>
            <a:lvl5pPr marL="1244600" indent="0" algn="ctr">
              <a:buNone/>
              <a:defRPr/>
            </a:lvl5pPr>
            <a:lvl6pPr marL="1555115" indent="0" algn="ctr">
              <a:buNone/>
              <a:defRPr/>
            </a:lvl6pPr>
            <a:lvl7pPr marL="1866265" indent="0" algn="ctr">
              <a:buNone/>
              <a:defRPr/>
            </a:lvl7pPr>
            <a:lvl8pPr marL="2177415" indent="0" algn="ctr">
              <a:buNone/>
              <a:defRPr/>
            </a:lvl8pPr>
            <a:lvl9pPr marL="2487930" indent="0" algn="ctr">
              <a:buNone/>
              <a:defRPr/>
            </a:lvl9pPr>
          </a:lstStyle>
          <a:p>
            <a:pPr fontAlgn="base"/>
            <a:r>
              <a:rPr lang="zh-CN" altLang="en-US" sz="2905" strike="noStrike" noProof="1"/>
              <a:t>单击此处编辑母版副标题样式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3305147"/>
            <a:ext cx="7771681" cy="1021787"/>
          </a:xfrm>
        </p:spPr>
        <p:txBody>
          <a:bodyPr anchor="t"/>
          <a:lstStyle>
            <a:lvl1pPr algn="l">
              <a:defRPr sz="2725" b="1" cap="all"/>
            </a:lvl1pPr>
          </a:lstStyle>
          <a:p>
            <a:pPr fontAlgn="base"/>
            <a:r>
              <a:rPr lang="zh-CN" altLang="en-US" sz="3630" strike="noStrike" noProof="1"/>
              <a:t>单击此处编辑母版标题样式</a:t>
            </a:r>
            <a:endParaRPr lang="zh-CN" altLang="en-US" strike="noStrike" noProof="1"/>
          </a:p>
        </p:txBody>
      </p:sp>
      <p:sp>
        <p:nvSpPr>
          <p:cNvPr id="3" name="文本占位符 2"/>
          <p:cNvSpPr>
            <a:spLocks noGrp="1"/>
          </p:cNvSpPr>
          <p:nvPr>
            <p:ph type="body" idx="1"/>
          </p:nvPr>
        </p:nvSpPr>
        <p:spPr>
          <a:xfrm>
            <a:off x="722880" y="2179669"/>
            <a:ext cx="7771681" cy="1125479"/>
          </a:xfrm>
        </p:spPr>
        <p:txBody>
          <a:bodyPr anchor="b"/>
          <a:lstStyle>
            <a:lvl1pPr marL="0" indent="0">
              <a:buNone/>
              <a:defRPr sz="1360"/>
            </a:lvl1pPr>
            <a:lvl2pPr marL="311150" indent="0">
              <a:buNone/>
              <a:defRPr sz="1225"/>
            </a:lvl2pPr>
            <a:lvl3pPr marL="622300" indent="0">
              <a:buNone/>
              <a:defRPr sz="1090"/>
            </a:lvl3pPr>
            <a:lvl4pPr marL="933450" indent="0">
              <a:buNone/>
              <a:defRPr sz="955"/>
            </a:lvl4pPr>
            <a:lvl5pPr marL="1244600" indent="0">
              <a:buNone/>
              <a:defRPr sz="955"/>
            </a:lvl5pPr>
            <a:lvl6pPr marL="1555115" indent="0">
              <a:buNone/>
              <a:defRPr sz="955"/>
            </a:lvl6pPr>
            <a:lvl7pPr marL="1866265" indent="0">
              <a:buNone/>
              <a:defRPr sz="955"/>
            </a:lvl7pPr>
            <a:lvl8pPr marL="2177415" indent="0">
              <a:buNone/>
              <a:defRPr sz="955"/>
            </a:lvl8pPr>
            <a:lvl9pPr marL="2487930" indent="0">
              <a:buNone/>
              <a:defRPr sz="955"/>
            </a:lvl9pPr>
          </a:lstStyle>
          <a:p>
            <a:pPr lvl="0" fontAlgn="base"/>
            <a:r>
              <a:rPr lang="zh-CN" altLang="en-US" sz="1815" strike="noStrike" noProof="1"/>
              <a:t>单击此处编辑母版文本样式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sz="half" idx="1"/>
          </p:nvPr>
        </p:nvSpPr>
        <p:spPr>
          <a:xfrm>
            <a:off x="456481" y="857610"/>
            <a:ext cx="4029120" cy="3527651"/>
          </a:xfrm>
        </p:spPr>
        <p:txBody>
          <a:bodyPr/>
          <a:lstStyle>
            <a:lvl1pPr>
              <a:defRPr sz="1905"/>
            </a:lvl1pPr>
            <a:lvl2pPr>
              <a:defRPr sz="1630"/>
            </a:lvl2pPr>
            <a:lvl3pPr>
              <a:defRPr sz="1360"/>
            </a:lvl3pPr>
            <a:lvl4pPr>
              <a:defRPr sz="1225"/>
            </a:lvl4pPr>
            <a:lvl5pPr>
              <a:defRPr sz="1225"/>
            </a:lvl5pPr>
            <a:lvl6pPr>
              <a:defRPr sz="1225"/>
            </a:lvl6pPr>
            <a:lvl7pPr>
              <a:defRPr sz="1225"/>
            </a:lvl7pPr>
            <a:lvl8pPr>
              <a:defRPr sz="1225"/>
            </a:lvl8pPr>
            <a:lvl9pPr>
              <a:defRPr sz="12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4" name="内容占位符 3"/>
          <p:cNvSpPr>
            <a:spLocks noGrp="1"/>
          </p:cNvSpPr>
          <p:nvPr>
            <p:ph sz="half" idx="2"/>
          </p:nvPr>
        </p:nvSpPr>
        <p:spPr>
          <a:xfrm>
            <a:off x="4623841" y="857610"/>
            <a:ext cx="4029120" cy="3527651"/>
          </a:xfrm>
        </p:spPr>
        <p:txBody>
          <a:bodyPr/>
          <a:lstStyle>
            <a:lvl1pPr>
              <a:defRPr sz="1905"/>
            </a:lvl1pPr>
            <a:lvl2pPr>
              <a:defRPr sz="1630"/>
            </a:lvl2pPr>
            <a:lvl3pPr>
              <a:defRPr sz="1360"/>
            </a:lvl3pPr>
            <a:lvl4pPr>
              <a:defRPr sz="1225"/>
            </a:lvl4pPr>
            <a:lvl5pPr>
              <a:defRPr sz="1225"/>
            </a:lvl5pPr>
            <a:lvl6pPr>
              <a:defRPr sz="1225"/>
            </a:lvl6pPr>
            <a:lvl7pPr>
              <a:defRPr sz="1225"/>
            </a:lvl7pPr>
            <a:lvl8pPr>
              <a:defRPr sz="1225"/>
            </a:lvl8pPr>
            <a:lvl9pPr>
              <a:defRPr sz="12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0" y="206302"/>
            <a:ext cx="8229601" cy="856529"/>
          </a:xfrm>
        </p:spPr>
        <p:txBody>
          <a:bodyPr/>
          <a:lstStyle>
            <a:lvl1pPr>
              <a:defRPr/>
            </a:lvl1pPr>
          </a:lstStyle>
          <a:p>
            <a:pPr fontAlgn="base"/>
            <a:r>
              <a:rPr lang="zh-CN" altLang="en-US" sz="3990" strike="noStrike" noProof="1"/>
              <a:t>单击此处编辑母版标题样式</a:t>
            </a:r>
            <a:endParaRPr lang="zh-CN" altLang="en-US" strike="noStrike" noProof="1"/>
          </a:p>
        </p:txBody>
      </p:sp>
      <p:sp>
        <p:nvSpPr>
          <p:cNvPr id="3" name="文本占位符 2"/>
          <p:cNvSpPr>
            <a:spLocks noGrp="1"/>
          </p:cNvSpPr>
          <p:nvPr>
            <p:ph type="body" idx="1"/>
          </p:nvPr>
        </p:nvSpPr>
        <p:spPr>
          <a:xfrm>
            <a:off x="457920" y="1151401"/>
            <a:ext cx="4039201" cy="479570"/>
          </a:xfrm>
        </p:spPr>
        <p:txBody>
          <a:bodyPr anchor="b"/>
          <a:lstStyle>
            <a:lvl1pPr marL="0" indent="0">
              <a:buNone/>
              <a:defRPr sz="1630" b="1"/>
            </a:lvl1pPr>
            <a:lvl2pPr marL="311150" indent="0">
              <a:buNone/>
              <a:defRPr sz="1360" b="1"/>
            </a:lvl2pPr>
            <a:lvl3pPr marL="622300" indent="0">
              <a:buNone/>
              <a:defRPr sz="1225" b="1"/>
            </a:lvl3pPr>
            <a:lvl4pPr marL="933450" indent="0">
              <a:buNone/>
              <a:defRPr sz="1090" b="1"/>
            </a:lvl4pPr>
            <a:lvl5pPr marL="1244600" indent="0">
              <a:buNone/>
              <a:defRPr sz="1090" b="1"/>
            </a:lvl5pPr>
            <a:lvl6pPr marL="1555115" indent="0">
              <a:buNone/>
              <a:defRPr sz="1090" b="1"/>
            </a:lvl6pPr>
            <a:lvl7pPr marL="1866265" indent="0">
              <a:buNone/>
              <a:defRPr sz="1090" b="1"/>
            </a:lvl7pPr>
            <a:lvl8pPr marL="2177415" indent="0">
              <a:buNone/>
              <a:defRPr sz="1090" b="1"/>
            </a:lvl8pPr>
            <a:lvl9pPr marL="2487930" indent="0">
              <a:buNone/>
              <a:defRPr sz="1090" b="1"/>
            </a:lvl9pPr>
          </a:lstStyle>
          <a:p>
            <a:pPr lvl="0" fontAlgn="base"/>
            <a:r>
              <a:rPr lang="zh-CN" altLang="en-US" sz="2175" strike="noStrike" noProof="1"/>
              <a:t>单击此处编辑母版文本样式</a:t>
            </a:r>
            <a:endParaRPr lang="zh-CN" altLang="en-US" strike="noStrike" noProof="1"/>
          </a:p>
        </p:txBody>
      </p:sp>
      <p:sp>
        <p:nvSpPr>
          <p:cNvPr id="4" name="内容占位符 3"/>
          <p:cNvSpPr>
            <a:spLocks noGrp="1"/>
          </p:cNvSpPr>
          <p:nvPr>
            <p:ph sz="half" idx="2"/>
          </p:nvPr>
        </p:nvSpPr>
        <p:spPr>
          <a:xfrm>
            <a:off x="457920" y="1630971"/>
            <a:ext cx="4039201" cy="2963831"/>
          </a:xfrm>
        </p:spPr>
        <p:txBody>
          <a:bodyPr/>
          <a:lstStyle>
            <a:lvl1pPr>
              <a:defRPr sz="1630"/>
            </a:lvl1pPr>
            <a:lvl2pPr>
              <a:defRPr sz="1360"/>
            </a:lvl2pPr>
            <a:lvl3pPr>
              <a:defRPr sz="1225"/>
            </a:lvl3pPr>
            <a:lvl4pPr>
              <a:defRPr sz="1090"/>
            </a:lvl4pPr>
            <a:lvl5pPr>
              <a:defRPr sz="1090"/>
            </a:lvl5pPr>
            <a:lvl6pPr>
              <a:defRPr sz="1090"/>
            </a:lvl6pPr>
            <a:lvl7pPr>
              <a:defRPr sz="1090"/>
            </a:lvl7pPr>
            <a:lvl8pPr>
              <a:defRPr sz="1090"/>
            </a:lvl8pPr>
            <a:lvl9pPr>
              <a:defRPr sz="1090"/>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5" name="文本占位符 4"/>
          <p:cNvSpPr>
            <a:spLocks noGrp="1"/>
          </p:cNvSpPr>
          <p:nvPr>
            <p:ph type="body" sz="quarter" idx="3"/>
          </p:nvPr>
        </p:nvSpPr>
        <p:spPr>
          <a:xfrm>
            <a:off x="4645440" y="1151401"/>
            <a:ext cx="4042081" cy="479570"/>
          </a:xfrm>
        </p:spPr>
        <p:txBody>
          <a:bodyPr anchor="b"/>
          <a:lstStyle>
            <a:lvl1pPr marL="0" indent="0">
              <a:buNone/>
              <a:defRPr sz="1630" b="1"/>
            </a:lvl1pPr>
            <a:lvl2pPr marL="311150" indent="0">
              <a:buNone/>
              <a:defRPr sz="1360" b="1"/>
            </a:lvl2pPr>
            <a:lvl3pPr marL="622300" indent="0">
              <a:buNone/>
              <a:defRPr sz="1225" b="1"/>
            </a:lvl3pPr>
            <a:lvl4pPr marL="933450" indent="0">
              <a:buNone/>
              <a:defRPr sz="1090" b="1"/>
            </a:lvl4pPr>
            <a:lvl5pPr marL="1244600" indent="0">
              <a:buNone/>
              <a:defRPr sz="1090" b="1"/>
            </a:lvl5pPr>
            <a:lvl6pPr marL="1555115" indent="0">
              <a:buNone/>
              <a:defRPr sz="1090" b="1"/>
            </a:lvl6pPr>
            <a:lvl7pPr marL="1866265" indent="0">
              <a:buNone/>
              <a:defRPr sz="1090" b="1"/>
            </a:lvl7pPr>
            <a:lvl8pPr marL="2177415" indent="0">
              <a:buNone/>
              <a:defRPr sz="1090" b="1"/>
            </a:lvl8pPr>
            <a:lvl9pPr marL="2487930" indent="0">
              <a:buNone/>
              <a:defRPr sz="1090" b="1"/>
            </a:lvl9pPr>
          </a:lstStyle>
          <a:p>
            <a:pPr lvl="0" fontAlgn="base"/>
            <a:r>
              <a:rPr lang="zh-CN" altLang="en-US" sz="2175"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440" y="1630971"/>
            <a:ext cx="4042081" cy="2963831"/>
          </a:xfrm>
        </p:spPr>
        <p:txBody>
          <a:bodyPr/>
          <a:lstStyle>
            <a:lvl1pPr>
              <a:defRPr sz="1630"/>
            </a:lvl1pPr>
            <a:lvl2pPr>
              <a:defRPr sz="1360"/>
            </a:lvl2pPr>
            <a:lvl3pPr>
              <a:defRPr sz="1225"/>
            </a:lvl3pPr>
            <a:lvl4pPr>
              <a:defRPr sz="1090"/>
            </a:lvl4pPr>
            <a:lvl5pPr>
              <a:defRPr sz="1090"/>
            </a:lvl5pPr>
            <a:lvl6pPr>
              <a:defRPr sz="1090"/>
            </a:lvl6pPr>
            <a:lvl7pPr>
              <a:defRPr sz="1090"/>
            </a:lvl7pPr>
            <a:lvl8pPr>
              <a:defRPr sz="1090"/>
            </a:lvl8pPr>
            <a:lvl9pPr>
              <a:defRPr sz="1090"/>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7" name="日期占位符 6"/>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8"/>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日期占位符 2"/>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920" y="205222"/>
            <a:ext cx="3008161" cy="870572"/>
          </a:xfrm>
        </p:spPr>
        <p:txBody>
          <a:bodyPr anchor="b"/>
          <a:lstStyle>
            <a:lvl1pPr algn="l">
              <a:defRPr sz="1360" b="1"/>
            </a:lvl1pPr>
          </a:lstStyle>
          <a:p>
            <a:pPr fontAlgn="base"/>
            <a:r>
              <a:rPr lang="zh-CN" altLang="en-US" sz="1815" strike="noStrike" noProof="1"/>
              <a:t>单击此处编辑母版标题样式</a:t>
            </a:r>
            <a:endParaRPr lang="zh-CN" altLang="en-US" strike="noStrike" noProof="1"/>
          </a:p>
        </p:txBody>
      </p:sp>
      <p:sp>
        <p:nvSpPr>
          <p:cNvPr id="3" name="内容占位符 2"/>
          <p:cNvSpPr>
            <a:spLocks noGrp="1"/>
          </p:cNvSpPr>
          <p:nvPr>
            <p:ph idx="1"/>
          </p:nvPr>
        </p:nvSpPr>
        <p:spPr>
          <a:xfrm>
            <a:off x="3575521" y="205222"/>
            <a:ext cx="5112000" cy="4389581"/>
          </a:xfrm>
        </p:spPr>
        <p:txBody>
          <a:bodyPr/>
          <a:lstStyle>
            <a:lvl1pPr>
              <a:defRPr sz="2180"/>
            </a:lvl1pPr>
            <a:lvl2pPr>
              <a:defRPr sz="1905"/>
            </a:lvl2pPr>
            <a:lvl3pPr>
              <a:defRPr sz="1630"/>
            </a:lvl3pPr>
            <a:lvl4pPr>
              <a:defRPr sz="1360"/>
            </a:lvl4pPr>
            <a:lvl5pPr>
              <a:defRPr sz="1360"/>
            </a:lvl5pPr>
            <a:lvl6pPr>
              <a:defRPr sz="1360"/>
            </a:lvl6pPr>
            <a:lvl7pPr>
              <a:defRPr sz="1360"/>
            </a:lvl7pPr>
            <a:lvl8pPr>
              <a:defRPr sz="1360"/>
            </a:lvl8pPr>
            <a:lvl9pPr>
              <a:defRPr sz="1360"/>
            </a:lvl9p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文本占位符 3"/>
          <p:cNvSpPr>
            <a:spLocks noGrp="1"/>
          </p:cNvSpPr>
          <p:nvPr>
            <p:ph type="body" sz="half" idx="2"/>
          </p:nvPr>
        </p:nvSpPr>
        <p:spPr>
          <a:xfrm>
            <a:off x="457920" y="1075793"/>
            <a:ext cx="3008161" cy="3519010"/>
          </a:xfrm>
        </p:spPr>
        <p:txBody>
          <a:bodyPr/>
          <a:lstStyle>
            <a:lvl1pPr marL="0" indent="0">
              <a:buNone/>
              <a:defRPr sz="955"/>
            </a:lvl1pPr>
            <a:lvl2pPr marL="311150" indent="0">
              <a:buNone/>
              <a:defRPr sz="820"/>
            </a:lvl2pPr>
            <a:lvl3pPr marL="622300" indent="0">
              <a:buNone/>
              <a:defRPr sz="680"/>
            </a:lvl3pPr>
            <a:lvl4pPr marL="933450" indent="0">
              <a:buNone/>
              <a:defRPr sz="610"/>
            </a:lvl4pPr>
            <a:lvl5pPr marL="1244600" indent="0">
              <a:buNone/>
              <a:defRPr sz="610"/>
            </a:lvl5pPr>
            <a:lvl6pPr marL="1555115" indent="0">
              <a:buNone/>
              <a:defRPr sz="610"/>
            </a:lvl6pPr>
            <a:lvl7pPr marL="1866265" indent="0">
              <a:buNone/>
              <a:defRPr sz="610"/>
            </a:lvl7pPr>
            <a:lvl8pPr marL="2177415" indent="0">
              <a:buNone/>
              <a:defRPr sz="610"/>
            </a:lvl8pPr>
            <a:lvl9pPr marL="2487930" indent="0">
              <a:buNone/>
              <a:defRPr sz="61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01" y="3600018"/>
            <a:ext cx="5486400" cy="425565"/>
          </a:xfrm>
        </p:spPr>
        <p:txBody>
          <a:bodyPr anchor="b"/>
          <a:lstStyle>
            <a:lvl1pPr algn="l">
              <a:defRPr sz="1360" b="1"/>
            </a:lvl1pPr>
          </a:lstStyle>
          <a:p>
            <a:pPr fontAlgn="base"/>
            <a:r>
              <a:rPr lang="zh-CN" altLang="en-US" sz="1815" strike="noStrike" noProof="1"/>
              <a:t>单击此处编辑母版标题样式</a:t>
            </a:r>
            <a:endParaRPr lang="zh-CN" altLang="en-US" strike="noStrike" noProof="1"/>
          </a:p>
        </p:txBody>
      </p:sp>
      <p:sp>
        <p:nvSpPr>
          <p:cNvPr id="3" name="图片占位符 2"/>
          <p:cNvSpPr>
            <a:spLocks noGrp="1"/>
          </p:cNvSpPr>
          <p:nvPr>
            <p:ph type="pic" idx="1"/>
          </p:nvPr>
        </p:nvSpPr>
        <p:spPr>
          <a:xfrm>
            <a:off x="1792801" y="459049"/>
            <a:ext cx="5486400" cy="3086964"/>
          </a:xfrm>
        </p:spPr>
        <p:txBody>
          <a:bodyPr vert="horz" wrap="square" lIns="0" tIns="0" rIns="0" bIns="0" numCol="1" anchor="t" anchorCtr="0" compatLnSpc="1"/>
          <a:lstStyle>
            <a:lvl1pPr marL="0" indent="0">
              <a:buNone/>
              <a:defRPr sz="2180"/>
            </a:lvl1pPr>
            <a:lvl2pPr marL="311150" indent="0">
              <a:buNone/>
              <a:defRPr sz="1905"/>
            </a:lvl2pPr>
            <a:lvl3pPr marL="622300" indent="0">
              <a:buNone/>
              <a:defRPr sz="1630"/>
            </a:lvl3pPr>
            <a:lvl4pPr marL="933450" indent="0">
              <a:buNone/>
              <a:defRPr sz="1360"/>
            </a:lvl4pPr>
            <a:lvl5pPr marL="1244600" indent="0">
              <a:buNone/>
              <a:defRPr sz="1360"/>
            </a:lvl5pPr>
            <a:lvl6pPr marL="1555115" indent="0">
              <a:buNone/>
              <a:defRPr sz="1360"/>
            </a:lvl6pPr>
            <a:lvl7pPr marL="1866265" indent="0">
              <a:buNone/>
              <a:defRPr sz="1360"/>
            </a:lvl7pPr>
            <a:lvl8pPr marL="2177415" indent="0">
              <a:buNone/>
              <a:defRPr sz="1360"/>
            </a:lvl8pPr>
            <a:lvl9pPr marL="2487930" indent="0">
              <a:buNone/>
              <a:defRPr sz="1360"/>
            </a:lvl9pPr>
          </a:lstStyle>
          <a:p>
            <a:pPr marL="0" marR="0" lvl="0" indent="0"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None/>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801" y="4025583"/>
            <a:ext cx="5486400" cy="603783"/>
          </a:xfrm>
        </p:spPr>
        <p:txBody>
          <a:bodyPr/>
          <a:lstStyle>
            <a:lvl1pPr marL="0" indent="0">
              <a:buNone/>
              <a:defRPr sz="955"/>
            </a:lvl1pPr>
            <a:lvl2pPr marL="311150" indent="0">
              <a:buNone/>
              <a:defRPr sz="820"/>
            </a:lvl2pPr>
            <a:lvl3pPr marL="622300" indent="0">
              <a:buNone/>
              <a:defRPr sz="680"/>
            </a:lvl3pPr>
            <a:lvl4pPr marL="933450" indent="0">
              <a:buNone/>
              <a:defRPr sz="610"/>
            </a:lvl4pPr>
            <a:lvl5pPr marL="1244600" indent="0">
              <a:buNone/>
              <a:defRPr sz="610"/>
            </a:lvl5pPr>
            <a:lvl6pPr marL="1555115" indent="0">
              <a:buNone/>
              <a:defRPr sz="610"/>
            </a:lvl6pPr>
            <a:lvl7pPr marL="1866265" indent="0">
              <a:buNone/>
              <a:defRPr sz="610"/>
            </a:lvl7pPr>
            <a:lvl8pPr marL="2177415" indent="0">
              <a:buNone/>
              <a:defRPr sz="610"/>
            </a:lvl8pPr>
            <a:lvl9pPr marL="2487930" indent="0">
              <a:buNone/>
              <a:defRPr sz="61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5281" y="205222"/>
            <a:ext cx="2049119" cy="4180039"/>
          </a:xfrm>
        </p:spPr>
        <p:txBody>
          <a:bodyPr vert="eaVert"/>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6481" y="205222"/>
            <a:ext cx="6010560" cy="4180039"/>
          </a:xfrm>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122560" y="205222"/>
            <a:ext cx="6531840" cy="506573"/>
          </a:xfrm>
        </p:spPr>
        <p:txBody>
          <a:bodyPr/>
          <a:lstStyle/>
          <a:p>
            <a:pPr fontAlgn="base"/>
            <a:r>
              <a:rPr lang="zh-CN" altLang="en-US" sz="3990" strike="noStrike" noProof="1"/>
              <a:t>单击此处编辑母版标题样式</a:t>
            </a:r>
            <a:endParaRPr lang="zh-CN" altLang="en-US" strike="noStrike" noProof="1"/>
          </a:p>
        </p:txBody>
      </p:sp>
      <p:sp>
        <p:nvSpPr>
          <p:cNvPr id="3" name="表格占位符 2"/>
          <p:cNvSpPr>
            <a:spLocks noGrp="1"/>
          </p:cNvSpPr>
          <p:nvPr>
            <p:ph type="tbl" idx="1"/>
          </p:nvPr>
        </p:nvSpPr>
        <p:spPr>
          <a:xfrm>
            <a:off x="434191" y="856985"/>
            <a:ext cx="8196480" cy="3527651"/>
          </a:xfrm>
        </p:spPr>
        <p:txBody>
          <a:bodyPr vert="horz" wrap="square" lIns="0" tIns="0" rIns="0" bIns="0" numCol="1" anchor="t" anchorCtr="0" compatLnSpc="1"/>
          <a:lstStyle/>
          <a:p>
            <a:pPr marL="398780" marR="0" lvl="0" indent="-294005"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Char char=""/>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bg>
      <p:bgPr>
        <a:noFill/>
        <a:effectLst/>
      </p:bgPr>
    </p:bg>
    <p:spTree>
      <p:nvGrpSpPr>
        <p:cNvPr id="1" name=""/>
        <p:cNvGrpSpPr/>
        <p:nvPr/>
      </p:nvGrpSpPr>
      <p:grpSpPr>
        <a:xfrm>
          <a:off x="0" y="0"/>
          <a:ext cx="0" cy="0"/>
          <a:chOff x="0" y="0"/>
          <a:chExt cx="0" cy="0"/>
        </a:xfrm>
      </p:grpSpPr>
      <p:sp>
        <p:nvSpPr>
          <p:cNvPr id="10" name="日期占位符 3"/>
          <p:cNvSpPr>
            <a:spLocks noGrp="1"/>
          </p:cNvSpPr>
          <p:nvPr>
            <p:ph type="dt" sz="half" idx="2"/>
          </p:nvPr>
        </p:nvSpPr>
        <p:spPr bwMode="auto">
          <a:xfrm>
            <a:off x="456010" y="4685110"/>
            <a:ext cx="2099072" cy="33099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7C25B2B0-692A-46A2-956F-D87A1A3CFB5B}" type="datetimeFigureOut">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页脚占位符 4"/>
          <p:cNvSpPr>
            <a:spLocks noGrp="1"/>
          </p:cNvSpPr>
          <p:nvPr>
            <p:ph type="ftr" sz="quarter" idx="3"/>
          </p:nvPr>
        </p:nvSpPr>
        <p:spPr bwMode="auto">
          <a:xfrm>
            <a:off x="3127772" y="4685110"/>
            <a:ext cx="2867025" cy="330994"/>
          </a:xfrm>
          <a:prstGeom prst="rect">
            <a:avLst/>
          </a:prstGeom>
          <a:noFill/>
          <a:ln w="9525">
            <a:noFill/>
            <a:round/>
          </a:ln>
          <a:effectLst/>
        </p:spPr>
        <p:txBody>
          <a:bodyPr vert="horz" wrap="square" lIns="0" tIns="0" rIns="0" bIns="0" numCol="1" anchor="t"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zh-CN" altLang="en-US" sz="1400" b="0" i="0" u="none" strike="noStrike" kern="1200" cap="none" spc="0" normalizeH="0" baseline="0" noProof="0">
              <a:ln>
                <a:noFill/>
              </a:ln>
              <a:solidFill>
                <a:srgbClr val="000000"/>
              </a:solidFill>
              <a:effectLst/>
              <a:uLnTx/>
              <a:uFillTx/>
            </a:endParaRPr>
          </a:p>
        </p:txBody>
      </p:sp>
      <p:sp>
        <p:nvSpPr>
          <p:cNvPr id="12" name="灯片编号占位符 5"/>
          <p:cNvSpPr>
            <a:spLocks noGrp="1"/>
          </p:cNvSpPr>
          <p:nvPr>
            <p:ph type="sldNum" sz="quarter" idx="4"/>
          </p:nvPr>
        </p:nvSpPr>
        <p:spPr bwMode="auto">
          <a:xfrm>
            <a:off x="6556772" y="4685110"/>
            <a:ext cx="2097881" cy="33099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7083AF11-6B36-4E6B-BD3E-E393AF8F53C0}" type="slidenum">
              <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395">
                <a:solidFill>
                  <a:schemeClr val="tx1">
                    <a:tint val="75000"/>
                  </a:schemeClr>
                </a:solidFill>
              </a:defRPr>
            </a:lvl4pPr>
            <a:lvl5pPr marL="1828800" indent="0">
              <a:buNone/>
              <a:defRPr sz="1395">
                <a:solidFill>
                  <a:schemeClr val="tx1">
                    <a:tint val="75000"/>
                  </a:schemeClr>
                </a:solidFill>
              </a:defRPr>
            </a:lvl5pPr>
            <a:lvl6pPr marL="2286000" indent="0">
              <a:buNone/>
              <a:defRPr sz="1395">
                <a:solidFill>
                  <a:schemeClr val="tx1">
                    <a:tint val="75000"/>
                  </a:schemeClr>
                </a:solidFill>
              </a:defRPr>
            </a:lvl6pPr>
            <a:lvl7pPr marL="2743200" indent="0">
              <a:buNone/>
              <a:defRPr sz="1395">
                <a:solidFill>
                  <a:schemeClr val="tx1">
                    <a:tint val="75000"/>
                  </a:schemeClr>
                </a:solidFill>
              </a:defRPr>
            </a:lvl7pPr>
            <a:lvl8pPr marL="3200400" indent="0">
              <a:buNone/>
              <a:defRPr sz="1395">
                <a:solidFill>
                  <a:schemeClr val="tx1">
                    <a:tint val="75000"/>
                  </a:schemeClr>
                </a:solidFill>
              </a:defRPr>
            </a:lvl8pPr>
            <a:lvl9pPr marL="3657600" indent="0">
              <a:buNone/>
              <a:defRPr sz="139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395"/>
            </a:lvl1pPr>
            <a:lvl2pPr marL="457200" indent="0">
              <a:buNone/>
              <a:defRPr sz="1200"/>
            </a:lvl2pPr>
            <a:lvl3pPr marL="914400" indent="0">
              <a:buNone/>
              <a:defRPr sz="1005"/>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395"/>
            </a:lvl1pPr>
            <a:lvl2pPr marL="457200" indent="0">
              <a:buNone/>
              <a:defRPr sz="1200"/>
            </a:lvl2pPr>
            <a:lvl3pPr marL="914400" indent="0">
              <a:buNone/>
              <a:defRPr sz="1005"/>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40" y="1597488"/>
            <a:ext cx="7773120" cy="1102796"/>
          </a:xfrm>
        </p:spPr>
        <p:txBody>
          <a:bodyPr/>
          <a:lstStyle/>
          <a:p>
            <a:pPr fontAlgn="base"/>
            <a:r>
              <a:rPr lang="zh-CN" altLang="en-US" sz="3990" strike="noStrike" noProof="1"/>
              <a:t>单击此处编辑母版标题样式</a:t>
            </a:r>
            <a:endParaRPr lang="zh-CN" altLang="en-US" strike="noStrike" noProof="1"/>
          </a:p>
        </p:txBody>
      </p:sp>
      <p:sp>
        <p:nvSpPr>
          <p:cNvPr id="3" name="副标题 2"/>
          <p:cNvSpPr>
            <a:spLocks noGrp="1"/>
          </p:cNvSpPr>
          <p:nvPr>
            <p:ph type="subTitle" idx="1"/>
          </p:nvPr>
        </p:nvSpPr>
        <p:spPr>
          <a:xfrm>
            <a:off x="1372321" y="2914146"/>
            <a:ext cx="6400799" cy="1314498"/>
          </a:xfrm>
        </p:spPr>
        <p:txBody>
          <a:bodyPr/>
          <a:lstStyle>
            <a:lvl1pPr marL="0" indent="0" algn="ctr">
              <a:buNone/>
              <a:defRPr/>
            </a:lvl1pPr>
            <a:lvl2pPr marL="311150" indent="0" algn="ctr">
              <a:buNone/>
              <a:defRPr/>
            </a:lvl2pPr>
            <a:lvl3pPr marL="622300" indent="0" algn="ctr">
              <a:buNone/>
              <a:defRPr/>
            </a:lvl3pPr>
            <a:lvl4pPr marL="933450" indent="0" algn="ctr">
              <a:buNone/>
              <a:defRPr/>
            </a:lvl4pPr>
            <a:lvl5pPr marL="1244600" indent="0" algn="ctr">
              <a:buNone/>
              <a:defRPr/>
            </a:lvl5pPr>
            <a:lvl6pPr marL="1555115" indent="0" algn="ctr">
              <a:buNone/>
              <a:defRPr/>
            </a:lvl6pPr>
            <a:lvl7pPr marL="1866265" indent="0" algn="ctr">
              <a:buNone/>
              <a:defRPr/>
            </a:lvl7pPr>
            <a:lvl8pPr marL="2177415" indent="0" algn="ctr">
              <a:buNone/>
              <a:defRPr/>
            </a:lvl8pPr>
            <a:lvl9pPr marL="2487930" indent="0" algn="ctr">
              <a:buNone/>
              <a:defRPr/>
            </a:lvl9pPr>
          </a:lstStyle>
          <a:p>
            <a:pPr fontAlgn="base"/>
            <a:r>
              <a:rPr lang="zh-CN" altLang="en-US" sz="2905" strike="noStrike" noProof="1"/>
              <a:t>单击此处编辑母版副标题样式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80" y="3305147"/>
            <a:ext cx="7771681" cy="1021787"/>
          </a:xfrm>
        </p:spPr>
        <p:txBody>
          <a:bodyPr anchor="t"/>
          <a:lstStyle>
            <a:lvl1pPr algn="l">
              <a:defRPr sz="2725" b="1" cap="all"/>
            </a:lvl1pPr>
          </a:lstStyle>
          <a:p>
            <a:pPr fontAlgn="base"/>
            <a:r>
              <a:rPr lang="zh-CN" altLang="en-US" sz="3630" strike="noStrike" noProof="1"/>
              <a:t>单击此处编辑母版标题样式</a:t>
            </a:r>
            <a:endParaRPr lang="zh-CN" altLang="en-US" strike="noStrike" noProof="1"/>
          </a:p>
        </p:txBody>
      </p:sp>
      <p:sp>
        <p:nvSpPr>
          <p:cNvPr id="3" name="文本占位符 2"/>
          <p:cNvSpPr>
            <a:spLocks noGrp="1"/>
          </p:cNvSpPr>
          <p:nvPr>
            <p:ph type="body" idx="1"/>
          </p:nvPr>
        </p:nvSpPr>
        <p:spPr>
          <a:xfrm>
            <a:off x="722880" y="2179669"/>
            <a:ext cx="7771681" cy="1125479"/>
          </a:xfrm>
        </p:spPr>
        <p:txBody>
          <a:bodyPr anchor="b"/>
          <a:lstStyle>
            <a:lvl1pPr marL="0" indent="0">
              <a:buNone/>
              <a:defRPr sz="1360"/>
            </a:lvl1pPr>
            <a:lvl2pPr marL="311150" indent="0">
              <a:buNone/>
              <a:defRPr sz="1225"/>
            </a:lvl2pPr>
            <a:lvl3pPr marL="622300" indent="0">
              <a:buNone/>
              <a:defRPr sz="1090"/>
            </a:lvl3pPr>
            <a:lvl4pPr marL="933450" indent="0">
              <a:buNone/>
              <a:defRPr sz="955"/>
            </a:lvl4pPr>
            <a:lvl5pPr marL="1244600" indent="0">
              <a:buNone/>
              <a:defRPr sz="955"/>
            </a:lvl5pPr>
            <a:lvl6pPr marL="1555115" indent="0">
              <a:buNone/>
              <a:defRPr sz="955"/>
            </a:lvl6pPr>
            <a:lvl7pPr marL="1866265" indent="0">
              <a:buNone/>
              <a:defRPr sz="955"/>
            </a:lvl7pPr>
            <a:lvl8pPr marL="2177415" indent="0">
              <a:buNone/>
              <a:defRPr sz="955"/>
            </a:lvl8pPr>
            <a:lvl9pPr marL="2487930" indent="0">
              <a:buNone/>
              <a:defRPr sz="955"/>
            </a:lvl9pPr>
          </a:lstStyle>
          <a:p>
            <a:pPr lvl="0" fontAlgn="base"/>
            <a:r>
              <a:rPr lang="zh-CN" altLang="en-US" sz="1815" strike="noStrike" noProof="1"/>
              <a:t>单击此处编辑母版文本样式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sz="half" idx="1"/>
          </p:nvPr>
        </p:nvSpPr>
        <p:spPr>
          <a:xfrm>
            <a:off x="456481" y="857610"/>
            <a:ext cx="4029120" cy="3527651"/>
          </a:xfrm>
        </p:spPr>
        <p:txBody>
          <a:bodyPr/>
          <a:lstStyle>
            <a:lvl1pPr>
              <a:defRPr sz="1905"/>
            </a:lvl1pPr>
            <a:lvl2pPr>
              <a:defRPr sz="1630"/>
            </a:lvl2pPr>
            <a:lvl3pPr>
              <a:defRPr sz="1360"/>
            </a:lvl3pPr>
            <a:lvl4pPr>
              <a:defRPr sz="1225"/>
            </a:lvl4pPr>
            <a:lvl5pPr>
              <a:defRPr sz="1225"/>
            </a:lvl5pPr>
            <a:lvl6pPr>
              <a:defRPr sz="1225"/>
            </a:lvl6pPr>
            <a:lvl7pPr>
              <a:defRPr sz="1225"/>
            </a:lvl7pPr>
            <a:lvl8pPr>
              <a:defRPr sz="1225"/>
            </a:lvl8pPr>
            <a:lvl9pPr>
              <a:defRPr sz="12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4" name="内容占位符 3"/>
          <p:cNvSpPr>
            <a:spLocks noGrp="1"/>
          </p:cNvSpPr>
          <p:nvPr>
            <p:ph sz="half" idx="2"/>
          </p:nvPr>
        </p:nvSpPr>
        <p:spPr>
          <a:xfrm>
            <a:off x="4623841" y="857610"/>
            <a:ext cx="4029120" cy="3527651"/>
          </a:xfrm>
        </p:spPr>
        <p:txBody>
          <a:bodyPr/>
          <a:lstStyle>
            <a:lvl1pPr>
              <a:defRPr sz="1905"/>
            </a:lvl1pPr>
            <a:lvl2pPr>
              <a:defRPr sz="1630"/>
            </a:lvl2pPr>
            <a:lvl3pPr>
              <a:defRPr sz="1360"/>
            </a:lvl3pPr>
            <a:lvl4pPr>
              <a:defRPr sz="1225"/>
            </a:lvl4pPr>
            <a:lvl5pPr>
              <a:defRPr sz="1225"/>
            </a:lvl5pPr>
            <a:lvl6pPr>
              <a:defRPr sz="1225"/>
            </a:lvl6pPr>
            <a:lvl7pPr>
              <a:defRPr sz="1225"/>
            </a:lvl7pPr>
            <a:lvl8pPr>
              <a:defRPr sz="1225"/>
            </a:lvl8pPr>
            <a:lvl9pPr>
              <a:defRPr sz="12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920" y="206302"/>
            <a:ext cx="8229601" cy="856529"/>
          </a:xfrm>
        </p:spPr>
        <p:txBody>
          <a:bodyPr/>
          <a:lstStyle>
            <a:lvl1pPr>
              <a:defRPr/>
            </a:lvl1pPr>
          </a:lstStyle>
          <a:p>
            <a:pPr fontAlgn="base"/>
            <a:r>
              <a:rPr lang="zh-CN" altLang="en-US" sz="3990" strike="noStrike" noProof="1"/>
              <a:t>单击此处编辑母版标题样式</a:t>
            </a:r>
            <a:endParaRPr lang="zh-CN" altLang="en-US" strike="noStrike" noProof="1"/>
          </a:p>
        </p:txBody>
      </p:sp>
      <p:sp>
        <p:nvSpPr>
          <p:cNvPr id="3" name="文本占位符 2"/>
          <p:cNvSpPr>
            <a:spLocks noGrp="1"/>
          </p:cNvSpPr>
          <p:nvPr>
            <p:ph type="body" idx="1"/>
          </p:nvPr>
        </p:nvSpPr>
        <p:spPr>
          <a:xfrm>
            <a:off x="457920" y="1151401"/>
            <a:ext cx="4039201" cy="479570"/>
          </a:xfrm>
        </p:spPr>
        <p:txBody>
          <a:bodyPr anchor="b"/>
          <a:lstStyle>
            <a:lvl1pPr marL="0" indent="0">
              <a:buNone/>
              <a:defRPr sz="1630" b="1"/>
            </a:lvl1pPr>
            <a:lvl2pPr marL="311150" indent="0">
              <a:buNone/>
              <a:defRPr sz="1360" b="1"/>
            </a:lvl2pPr>
            <a:lvl3pPr marL="622300" indent="0">
              <a:buNone/>
              <a:defRPr sz="1225" b="1"/>
            </a:lvl3pPr>
            <a:lvl4pPr marL="933450" indent="0">
              <a:buNone/>
              <a:defRPr sz="1090" b="1"/>
            </a:lvl4pPr>
            <a:lvl5pPr marL="1244600" indent="0">
              <a:buNone/>
              <a:defRPr sz="1090" b="1"/>
            </a:lvl5pPr>
            <a:lvl6pPr marL="1555115" indent="0">
              <a:buNone/>
              <a:defRPr sz="1090" b="1"/>
            </a:lvl6pPr>
            <a:lvl7pPr marL="1866265" indent="0">
              <a:buNone/>
              <a:defRPr sz="1090" b="1"/>
            </a:lvl7pPr>
            <a:lvl8pPr marL="2177415" indent="0">
              <a:buNone/>
              <a:defRPr sz="1090" b="1"/>
            </a:lvl8pPr>
            <a:lvl9pPr marL="2487930" indent="0">
              <a:buNone/>
              <a:defRPr sz="1090" b="1"/>
            </a:lvl9pPr>
          </a:lstStyle>
          <a:p>
            <a:pPr lvl="0" fontAlgn="base"/>
            <a:r>
              <a:rPr lang="zh-CN" altLang="en-US" sz="2175" strike="noStrike" noProof="1"/>
              <a:t>单击此处编辑母版文本样式</a:t>
            </a:r>
            <a:endParaRPr lang="zh-CN" altLang="en-US" strike="noStrike" noProof="1"/>
          </a:p>
        </p:txBody>
      </p:sp>
      <p:sp>
        <p:nvSpPr>
          <p:cNvPr id="4" name="内容占位符 3"/>
          <p:cNvSpPr>
            <a:spLocks noGrp="1"/>
          </p:cNvSpPr>
          <p:nvPr>
            <p:ph sz="half" idx="2"/>
          </p:nvPr>
        </p:nvSpPr>
        <p:spPr>
          <a:xfrm>
            <a:off x="457920" y="1630971"/>
            <a:ext cx="4039201" cy="2963831"/>
          </a:xfrm>
        </p:spPr>
        <p:txBody>
          <a:bodyPr/>
          <a:lstStyle>
            <a:lvl1pPr>
              <a:defRPr sz="1630"/>
            </a:lvl1pPr>
            <a:lvl2pPr>
              <a:defRPr sz="1360"/>
            </a:lvl2pPr>
            <a:lvl3pPr>
              <a:defRPr sz="1225"/>
            </a:lvl3pPr>
            <a:lvl4pPr>
              <a:defRPr sz="1090"/>
            </a:lvl4pPr>
            <a:lvl5pPr>
              <a:defRPr sz="1090"/>
            </a:lvl5pPr>
            <a:lvl6pPr>
              <a:defRPr sz="1090"/>
            </a:lvl6pPr>
            <a:lvl7pPr>
              <a:defRPr sz="1090"/>
            </a:lvl7pPr>
            <a:lvl8pPr>
              <a:defRPr sz="1090"/>
            </a:lvl8pPr>
            <a:lvl9pPr>
              <a:defRPr sz="1090"/>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5" name="文本占位符 4"/>
          <p:cNvSpPr>
            <a:spLocks noGrp="1"/>
          </p:cNvSpPr>
          <p:nvPr>
            <p:ph type="body" sz="quarter" idx="3"/>
          </p:nvPr>
        </p:nvSpPr>
        <p:spPr>
          <a:xfrm>
            <a:off x="4645440" y="1151401"/>
            <a:ext cx="4042081" cy="479570"/>
          </a:xfrm>
        </p:spPr>
        <p:txBody>
          <a:bodyPr anchor="b"/>
          <a:lstStyle>
            <a:lvl1pPr marL="0" indent="0">
              <a:buNone/>
              <a:defRPr sz="1630" b="1"/>
            </a:lvl1pPr>
            <a:lvl2pPr marL="311150" indent="0">
              <a:buNone/>
              <a:defRPr sz="1360" b="1"/>
            </a:lvl2pPr>
            <a:lvl3pPr marL="622300" indent="0">
              <a:buNone/>
              <a:defRPr sz="1225" b="1"/>
            </a:lvl3pPr>
            <a:lvl4pPr marL="933450" indent="0">
              <a:buNone/>
              <a:defRPr sz="1090" b="1"/>
            </a:lvl4pPr>
            <a:lvl5pPr marL="1244600" indent="0">
              <a:buNone/>
              <a:defRPr sz="1090" b="1"/>
            </a:lvl5pPr>
            <a:lvl6pPr marL="1555115" indent="0">
              <a:buNone/>
              <a:defRPr sz="1090" b="1"/>
            </a:lvl6pPr>
            <a:lvl7pPr marL="1866265" indent="0">
              <a:buNone/>
              <a:defRPr sz="1090" b="1"/>
            </a:lvl7pPr>
            <a:lvl8pPr marL="2177415" indent="0">
              <a:buNone/>
              <a:defRPr sz="1090" b="1"/>
            </a:lvl8pPr>
            <a:lvl9pPr marL="2487930" indent="0">
              <a:buNone/>
              <a:defRPr sz="1090" b="1"/>
            </a:lvl9pPr>
          </a:lstStyle>
          <a:p>
            <a:pPr lvl="0" fontAlgn="base"/>
            <a:r>
              <a:rPr lang="zh-CN" altLang="en-US" sz="2175"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440" y="1630971"/>
            <a:ext cx="4042081" cy="2963831"/>
          </a:xfrm>
        </p:spPr>
        <p:txBody>
          <a:bodyPr/>
          <a:lstStyle>
            <a:lvl1pPr>
              <a:defRPr sz="1630"/>
            </a:lvl1pPr>
            <a:lvl2pPr>
              <a:defRPr sz="1360"/>
            </a:lvl2pPr>
            <a:lvl3pPr>
              <a:defRPr sz="1225"/>
            </a:lvl3pPr>
            <a:lvl4pPr>
              <a:defRPr sz="1090"/>
            </a:lvl4pPr>
            <a:lvl5pPr>
              <a:defRPr sz="1090"/>
            </a:lvl5pPr>
            <a:lvl6pPr>
              <a:defRPr sz="1090"/>
            </a:lvl6pPr>
            <a:lvl7pPr>
              <a:defRPr sz="1090"/>
            </a:lvl7pPr>
            <a:lvl8pPr>
              <a:defRPr sz="1090"/>
            </a:lvl8pPr>
            <a:lvl9pPr>
              <a:defRPr sz="1090"/>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7" name="日期占位符 6"/>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8"/>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日期占位符 2"/>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4" Type="http://schemas.openxmlformats.org/officeDocument/2006/relationships/theme" Target="../theme/theme2.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4" Type="http://schemas.openxmlformats.org/officeDocument/2006/relationships/theme" Target="../theme/theme3.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10715" y="4426744"/>
            <a:ext cx="9144000" cy="716756"/>
          </a:xfrm>
          <a:prstGeom prst="rect">
            <a:avLst/>
          </a:prstGeom>
          <a:solidFill>
            <a:srgbClr val="004898"/>
          </a:solidFill>
          <a:ln>
            <a:noFill/>
          </a:ln>
        </p:spPr>
        <p:txBody>
          <a:bodyPr vert="horz" wrap="square" lIns="91429" tIns="45714" rIns="91429" bIns="45714" numCol="1" anchor="t" anchorCtr="0" compatLnSpc="1"/>
          <a:lstStyle/>
          <a:p>
            <a:pPr fontAlgn="base"/>
            <a:endParaRPr lang="zh-CN" altLang="en-US" sz="128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 name="Rectangle 2"/>
          <p:cNvSpPr>
            <a:spLocks noGrp="1"/>
          </p:cNvSpPr>
          <p:nvPr>
            <p:ph type="title"/>
          </p:nvPr>
        </p:nvSpPr>
        <p:spPr>
          <a:xfrm>
            <a:off x="2122885" y="204788"/>
            <a:ext cx="6531769" cy="507206"/>
          </a:xfrm>
          <a:prstGeom prst="rect">
            <a:avLst/>
          </a:prstGeom>
          <a:noFill/>
          <a:ln w="9525">
            <a:noFill/>
          </a:ln>
        </p:spPr>
        <p:txBody>
          <a:bodyPr lIns="0" tIns="0" rIns="0" bIns="0" anchor="ctr"/>
          <a:lstStyle/>
          <a:p>
            <a:pPr lvl="0" fontAlgn="base"/>
            <a:r>
              <a:rPr lang="zh-CN" altLang="en-GB" sz="3990" strike="noStrike" noProof="1"/>
              <a:t>单击鼠标编辑标题文的格式</a:t>
            </a:r>
            <a:endParaRPr lang="zh-CN" altLang="en-GB" strike="noStrike" noProof="1"/>
          </a:p>
        </p:txBody>
      </p:sp>
      <p:sp>
        <p:nvSpPr>
          <p:cNvPr id="1027" name="Rectangle 3"/>
          <p:cNvSpPr>
            <a:spLocks noGrp="1"/>
          </p:cNvSpPr>
          <p:nvPr>
            <p:ph type="body" idx="1"/>
          </p:nvPr>
        </p:nvSpPr>
        <p:spPr>
          <a:xfrm>
            <a:off x="456010" y="857250"/>
            <a:ext cx="8197454" cy="3527822"/>
          </a:xfrm>
          <a:prstGeom prst="rect">
            <a:avLst/>
          </a:prstGeom>
          <a:noFill/>
          <a:ln w="9525">
            <a:noFill/>
          </a:ln>
        </p:spPr>
        <p:txBody>
          <a:bodyPr lIns="0" tIns="0" rIns="0" bIns="0"/>
          <a:lstStyle/>
          <a:p>
            <a:pPr lvl="0" fontAlgn="base"/>
            <a:r>
              <a:rPr lang="zh-CN" altLang="en-GB" sz="2905" strike="noStrike" noProof="1"/>
              <a:t>单击鼠标编辑大纲正文格式</a:t>
            </a:r>
            <a:endParaRPr lang="zh-CN" altLang="en-GB" strike="noStrike" noProof="1"/>
          </a:p>
          <a:p>
            <a:pPr lvl="1" fontAlgn="base"/>
            <a:r>
              <a:rPr lang="zh-CN" altLang="en-GB" sz="2540" strike="noStrike" noProof="1"/>
              <a:t>第二个大纲级</a:t>
            </a:r>
            <a:endParaRPr lang="zh-CN" altLang="en-GB" strike="noStrike" noProof="1"/>
          </a:p>
          <a:p>
            <a:pPr lvl="2" fontAlgn="base"/>
            <a:r>
              <a:rPr lang="zh-CN" altLang="en-GB" sz="2175" strike="noStrike" noProof="1"/>
              <a:t>第三个大纲级</a:t>
            </a:r>
            <a:endParaRPr lang="zh-CN" altLang="en-GB" strike="noStrike" noProof="1"/>
          </a:p>
          <a:p>
            <a:pPr lvl="3" fontAlgn="base"/>
            <a:r>
              <a:rPr lang="zh-CN" altLang="en-GB" sz="1815" strike="noStrike" noProof="1"/>
              <a:t>第四个大纲级</a:t>
            </a:r>
            <a:endParaRPr lang="zh-CN" altLang="en-GB" strike="noStrike" noProof="1"/>
          </a:p>
          <a:p>
            <a:pPr lvl="4" fontAlgn="base"/>
            <a:r>
              <a:rPr lang="zh-CN" altLang="en-GB" sz="1815" strike="noStrike" noProof="1"/>
              <a:t>第五个大纲级</a:t>
            </a:r>
            <a:endParaRPr lang="zh-CN" altLang="en-GB" strike="noStrike" noProof="1"/>
          </a:p>
          <a:p>
            <a:pPr lvl="4" fontAlgn="base"/>
            <a:r>
              <a:rPr lang="zh-CN" altLang="en-GB" sz="1815" strike="noStrike" noProof="1"/>
              <a:t>第六个大纲级</a:t>
            </a:r>
            <a:endParaRPr lang="zh-CN" altLang="en-GB" strike="noStrike" noProof="1"/>
          </a:p>
          <a:p>
            <a:pPr lvl="4" fontAlgn="base"/>
            <a:r>
              <a:rPr lang="zh-CN" altLang="en-GB" sz="1815" strike="noStrike" noProof="1"/>
              <a:t>第七个大纲级</a:t>
            </a:r>
            <a:endParaRPr lang="zh-CN" altLang="en-GB" strike="noStrike" noProof="1"/>
          </a:p>
          <a:p>
            <a:pPr lvl="4" fontAlgn="base"/>
            <a:r>
              <a:rPr lang="zh-CN" altLang="en-GB" sz="1815" strike="noStrike" noProof="1"/>
              <a:t>第八个大纲级</a:t>
            </a:r>
            <a:endParaRPr lang="zh-CN" altLang="en-GB" strike="noStrike" noProof="1"/>
          </a:p>
          <a:p>
            <a:pPr lvl="4" fontAlgn="base"/>
            <a:r>
              <a:rPr lang="zh-CN" altLang="en-GB" sz="1815" strike="noStrike" noProof="1"/>
              <a:t>第九个大纲级</a:t>
            </a:r>
            <a:endParaRPr lang="zh-CN" altLang="en-GB" strike="noStrike" noProof="1"/>
          </a:p>
        </p:txBody>
      </p:sp>
      <p:sp>
        <p:nvSpPr>
          <p:cNvPr id="152580" name="Rectangle 4"/>
          <p:cNvSpPr>
            <a:spLocks noGrp="1" noChangeArrowheads="1"/>
          </p:cNvSpPr>
          <p:nvPr>
            <p:ph type="dt"/>
          </p:nvPr>
        </p:nvSpPr>
        <p:spPr bwMode="auto">
          <a:xfrm>
            <a:off x="456010" y="4685110"/>
            <a:ext cx="2099072" cy="330994"/>
          </a:xfrm>
          <a:prstGeom prst="rect">
            <a:avLst/>
          </a:prstGeom>
          <a:noFill/>
          <a:ln w="9525">
            <a:noFill/>
            <a:round/>
          </a:ln>
          <a:effectLst/>
        </p:spPr>
        <p:txBody>
          <a:bodyPr vert="horz" wrap="square" lIns="0" tIns="0" rIns="0" bIns="0" numCol="1" anchor="t" anchorCtr="0" compatLnSpc="1"/>
          <a:lstStyle>
            <a:lvl1pPr algn="l"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955">
                <a:solidFill>
                  <a:srgbClr val="000000"/>
                </a:solidFill>
                <a:latin typeface="Times New Roman" panose="02020603050405020304" pitchFamily="18" charset="0"/>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1" name="Rectangle 5"/>
          <p:cNvSpPr>
            <a:spLocks noGrp="1" noChangeArrowheads="1"/>
          </p:cNvSpPr>
          <p:nvPr>
            <p:ph type="sldNum"/>
          </p:nvPr>
        </p:nvSpPr>
        <p:spPr bwMode="auto">
          <a:xfrm>
            <a:off x="6556772" y="4685110"/>
            <a:ext cx="2097881" cy="330994"/>
          </a:xfrm>
          <a:prstGeom prst="rect">
            <a:avLst/>
          </a:prstGeom>
          <a:noFill/>
          <a:ln w="9525">
            <a:noFill/>
            <a:round/>
          </a:ln>
          <a:effectLst/>
        </p:spPr>
        <p:txBody>
          <a:bodyPr vert="horz" wrap="square" lIns="0" tIns="0" rIns="0" bIns="0" numCol="1" anchor="t" anchorCtr="0" compatLnSpc="1"/>
          <a:lstStyle>
            <a:lvl1pPr algn="r" eaLnBrk="1">
              <a:lnSpc>
                <a:spcPct val="86000"/>
              </a:lnSpc>
              <a:buClr>
                <a:srgbClr val="000000"/>
              </a:buClr>
              <a:buSzPct val="45000"/>
              <a:buFont typeface="Wingdings" panose="05000000000000000000" pitchFamily="2" charset="2"/>
              <a:buNone/>
              <a:defRPr sz="955">
                <a:solidFill>
                  <a:srgbClr val="000000"/>
                </a:solidFill>
                <a:latin typeface="Times New Roman" panose="02020603050405020304" pitchFamily="18" charset="0"/>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5" name="Rectangle 9"/>
          <p:cNvSpPr>
            <a:spLocks noGrp="1" noChangeArrowheads="1"/>
          </p:cNvSpPr>
          <p:nvPr>
            <p:ph type="ftr"/>
          </p:nvPr>
        </p:nvSpPr>
        <p:spPr bwMode="auto">
          <a:xfrm>
            <a:off x="3127772" y="4685110"/>
            <a:ext cx="2867025" cy="330994"/>
          </a:xfrm>
          <a:prstGeom prst="rect">
            <a:avLst/>
          </a:prstGeom>
          <a:noFill/>
          <a:ln w="9525">
            <a:noFill/>
            <a:round/>
          </a:ln>
          <a:effectLst/>
        </p:spPr>
        <p:txBody>
          <a:bodyPr vert="horz" wrap="square" lIns="0" tIns="0" rIns="0" bIns="0" numCol="1" anchor="t" anchorCtr="0" compatLnSpc="1"/>
          <a:lstStyle>
            <a:lvl1pPr algn="ctr"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955">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
        <p:nvSpPr>
          <p:cNvPr id="2" name="Rectangle 6"/>
          <p:cNvSpPr>
            <a:spLocks noChangeArrowheads="1"/>
          </p:cNvSpPr>
          <p:nvPr userDrawn="1"/>
        </p:nvSpPr>
        <p:spPr bwMode="auto">
          <a:xfrm>
            <a:off x="0" y="0"/>
            <a:ext cx="9144000" cy="716756"/>
          </a:xfrm>
          <a:prstGeom prst="rect">
            <a:avLst/>
          </a:prstGeom>
          <a:solidFill>
            <a:srgbClr val="004898"/>
          </a:solidFill>
          <a:ln>
            <a:noFill/>
          </a:ln>
        </p:spPr>
        <p:txBody>
          <a:bodyPr vert="horz" wrap="square" lIns="91429" tIns="45714" rIns="91429" bIns="45714" numCol="1" anchor="t" anchorCtr="0" compatLnSpc="1"/>
          <a:lstStyle/>
          <a:p>
            <a:pPr fontAlgn="base"/>
            <a:endParaRPr lang="zh-CN" altLang="en-US" sz="128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p:txStyles>
    <p:titleStyle>
      <a:lvl1pPr algn="r" defTabSz="306070" rtl="0" eaLnBrk="0" fontAlgn="base" hangingPunct="0">
        <a:lnSpc>
          <a:spcPct val="81000"/>
        </a:lnSpc>
        <a:spcBef>
          <a:spcPct val="0"/>
        </a:spcBef>
        <a:spcAft>
          <a:spcPct val="0"/>
        </a:spcAft>
        <a:buClr>
          <a:srgbClr val="000000"/>
        </a:buClr>
        <a:buSzPct val="45000"/>
        <a:buFont typeface="Wingdings" panose="05000000000000000000" pitchFamily="2" charset="2"/>
        <a:defRPr sz="299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2pPr>
      <a:lvl3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3pPr>
      <a:lvl4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4pPr>
      <a:lvl5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5pPr>
      <a:lvl6pPr marL="4572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6pPr>
      <a:lvl7pPr marL="9144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7pPr>
      <a:lvl8pPr marL="13716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8pPr>
      <a:lvl9pPr marL="18288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9pPr>
    </p:titleStyle>
    <p:bodyStyle>
      <a:lvl1pPr marL="271780" indent="-200025" algn="l" defTabSz="306070" rtl="0" eaLnBrk="0" fontAlgn="base" hangingPunct="0">
        <a:spcBef>
          <a:spcPct val="0"/>
        </a:spcBef>
        <a:spcAft>
          <a:spcPts val="1425"/>
        </a:spcAft>
        <a:buClr>
          <a:srgbClr val="000000"/>
        </a:buClr>
        <a:buSzPct val="45000"/>
        <a:buFont typeface="Wingdings" panose="05000000000000000000" pitchFamily="2" charset="2"/>
        <a:buChar char=""/>
        <a:defRPr sz="2180">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565150" indent="-182880" algn="l" defTabSz="306070" rtl="0" eaLnBrk="0" fontAlgn="base" hangingPunct="0">
        <a:spcBef>
          <a:spcPct val="0"/>
        </a:spcBef>
        <a:spcAft>
          <a:spcPts val="1140"/>
        </a:spcAft>
        <a:buClr>
          <a:srgbClr val="000000"/>
        </a:buClr>
        <a:buSzPct val="75000"/>
        <a:buFont typeface="Symbol" panose="05050102010706020507" pitchFamily="18" charset="2"/>
        <a:buChar char=""/>
        <a:defRPr sz="1905">
          <a:solidFill>
            <a:srgbClr val="000000"/>
          </a:solidFill>
          <a:latin typeface="微软雅黑" panose="020B0503020204020204" pitchFamily="34" charset="-122"/>
          <a:ea typeface="微软雅黑" panose="020B0503020204020204" pitchFamily="34" charset="-122"/>
        </a:defRPr>
      </a:lvl2pPr>
      <a:lvl3pPr marL="858520" indent="-141605" algn="l" defTabSz="306070" rtl="0" eaLnBrk="0" fontAlgn="base" hangingPunct="0">
        <a:spcBef>
          <a:spcPct val="0"/>
        </a:spcBef>
        <a:spcAft>
          <a:spcPts val="850"/>
        </a:spcAft>
        <a:buClr>
          <a:srgbClr val="000000"/>
        </a:buClr>
        <a:buSzPct val="45000"/>
        <a:buFont typeface="Wingdings" panose="05000000000000000000" pitchFamily="2" charset="2"/>
        <a:buChar char=""/>
        <a:defRPr sz="1630">
          <a:solidFill>
            <a:srgbClr val="000000"/>
          </a:solidFill>
          <a:latin typeface="微软雅黑" panose="020B0503020204020204" pitchFamily="34" charset="-122"/>
          <a:ea typeface="微软雅黑" panose="020B0503020204020204" pitchFamily="34" charset="-122"/>
        </a:defRPr>
      </a:lvl3pPr>
      <a:lvl4pPr marL="1152525" indent="-129540" algn="l" defTabSz="306070" rtl="0" eaLnBrk="0" fontAlgn="base" hangingPunct="0">
        <a:spcBef>
          <a:spcPct val="0"/>
        </a:spcBef>
        <a:spcAft>
          <a:spcPts val="575"/>
        </a:spcAft>
        <a:buClr>
          <a:srgbClr val="000000"/>
        </a:buClr>
        <a:buSzPct val="75000"/>
        <a:buFont typeface="Symbol" panose="05050102010706020507" pitchFamily="18" charset="2"/>
        <a:buChar char=""/>
        <a:defRPr sz="1360">
          <a:solidFill>
            <a:srgbClr val="000000"/>
          </a:solidFill>
          <a:latin typeface="微软雅黑" panose="020B0503020204020204" pitchFamily="34" charset="-122"/>
          <a:ea typeface="微软雅黑" panose="020B0503020204020204" pitchFamily="34" charset="-122"/>
        </a:defRPr>
      </a:lvl4pPr>
      <a:lvl5pPr marL="1446530" indent="-132080" algn="l" defTabSz="306070" rtl="0" eaLnBrk="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微软雅黑" panose="020B0503020204020204" pitchFamily="34" charset="-122"/>
          <a:ea typeface="微软雅黑" panose="020B0503020204020204" pitchFamily="34" charset="-122"/>
        </a:defRPr>
      </a:lvl5pPr>
      <a:lvl6pPr marL="175768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6pPr>
      <a:lvl7pPr marL="2068195"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7pPr>
      <a:lvl8pPr marL="237998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8pPr>
      <a:lvl9pPr marL="269113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9pPr>
    </p:bodyStyle>
    <p:otherStyle>
      <a:defPPr>
        <a:defRPr lang="zh-CN"/>
      </a:defPPr>
      <a:lvl1pPr marL="0" algn="l" defTabSz="622300" rtl="0" eaLnBrk="1" latinLnBrk="0" hangingPunct="1">
        <a:defRPr sz="1225" kern="1200">
          <a:solidFill>
            <a:schemeClr val="tx1"/>
          </a:solidFill>
          <a:latin typeface="+mn-lt"/>
          <a:ea typeface="+mn-ea"/>
          <a:cs typeface="+mn-cs"/>
        </a:defRPr>
      </a:lvl1pPr>
      <a:lvl2pPr marL="311150" algn="l" defTabSz="622300" rtl="0" eaLnBrk="1" latinLnBrk="0" hangingPunct="1">
        <a:defRPr sz="1225" kern="1200">
          <a:solidFill>
            <a:schemeClr val="tx1"/>
          </a:solidFill>
          <a:latin typeface="+mn-lt"/>
          <a:ea typeface="+mn-ea"/>
          <a:cs typeface="+mn-cs"/>
        </a:defRPr>
      </a:lvl2pPr>
      <a:lvl3pPr marL="622300" algn="l" defTabSz="622300" rtl="0" eaLnBrk="1" latinLnBrk="0" hangingPunct="1">
        <a:defRPr sz="1225" kern="1200">
          <a:solidFill>
            <a:schemeClr val="tx1"/>
          </a:solidFill>
          <a:latin typeface="+mn-lt"/>
          <a:ea typeface="+mn-ea"/>
          <a:cs typeface="+mn-cs"/>
        </a:defRPr>
      </a:lvl3pPr>
      <a:lvl4pPr marL="933450" algn="l" defTabSz="622300" rtl="0" eaLnBrk="1" latinLnBrk="0" hangingPunct="1">
        <a:defRPr sz="1225" kern="1200">
          <a:solidFill>
            <a:schemeClr val="tx1"/>
          </a:solidFill>
          <a:latin typeface="+mn-lt"/>
          <a:ea typeface="+mn-ea"/>
          <a:cs typeface="+mn-cs"/>
        </a:defRPr>
      </a:lvl4pPr>
      <a:lvl5pPr marL="1244600" algn="l" defTabSz="622300" rtl="0" eaLnBrk="1" latinLnBrk="0" hangingPunct="1">
        <a:defRPr sz="1225" kern="1200">
          <a:solidFill>
            <a:schemeClr val="tx1"/>
          </a:solidFill>
          <a:latin typeface="+mn-lt"/>
          <a:ea typeface="+mn-ea"/>
          <a:cs typeface="+mn-cs"/>
        </a:defRPr>
      </a:lvl5pPr>
      <a:lvl6pPr marL="1555115" algn="l" defTabSz="622300" rtl="0" eaLnBrk="1" latinLnBrk="0" hangingPunct="1">
        <a:defRPr sz="1225" kern="1200">
          <a:solidFill>
            <a:schemeClr val="tx1"/>
          </a:solidFill>
          <a:latin typeface="+mn-lt"/>
          <a:ea typeface="+mn-ea"/>
          <a:cs typeface="+mn-cs"/>
        </a:defRPr>
      </a:lvl6pPr>
      <a:lvl7pPr marL="1866265" algn="l" defTabSz="622300" rtl="0" eaLnBrk="1" latinLnBrk="0" hangingPunct="1">
        <a:defRPr sz="1225" kern="1200">
          <a:solidFill>
            <a:schemeClr val="tx1"/>
          </a:solidFill>
          <a:latin typeface="+mn-lt"/>
          <a:ea typeface="+mn-ea"/>
          <a:cs typeface="+mn-cs"/>
        </a:defRPr>
      </a:lvl7pPr>
      <a:lvl8pPr marL="2177415" algn="l" defTabSz="622300" rtl="0" eaLnBrk="1" latinLnBrk="0" hangingPunct="1">
        <a:defRPr sz="1225" kern="1200">
          <a:solidFill>
            <a:schemeClr val="tx1"/>
          </a:solidFill>
          <a:latin typeface="+mn-lt"/>
          <a:ea typeface="+mn-ea"/>
          <a:cs typeface="+mn-cs"/>
        </a:defRPr>
      </a:lvl8pPr>
      <a:lvl9pPr marL="2487930" algn="l" defTabSz="622300" rtl="0" eaLnBrk="1" latinLnBrk="0" hangingPunct="1">
        <a:defRPr sz="12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10715" y="4426744"/>
            <a:ext cx="9144000" cy="716756"/>
          </a:xfrm>
          <a:prstGeom prst="rect">
            <a:avLst/>
          </a:prstGeom>
          <a:solidFill>
            <a:srgbClr val="004898"/>
          </a:solidFill>
          <a:ln>
            <a:noFill/>
          </a:ln>
        </p:spPr>
        <p:txBody>
          <a:bodyPr vert="horz" wrap="square" lIns="91429" tIns="45714" rIns="91429" bIns="45714" numCol="1" anchor="t" anchorCtr="0" compatLnSpc="1"/>
          <a:lstStyle/>
          <a:p>
            <a:pPr fontAlgn="base"/>
            <a:endParaRPr lang="zh-CN" altLang="en-US" sz="128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 name="Rectangle 2"/>
          <p:cNvSpPr>
            <a:spLocks noGrp="1"/>
          </p:cNvSpPr>
          <p:nvPr>
            <p:ph type="title"/>
          </p:nvPr>
        </p:nvSpPr>
        <p:spPr>
          <a:xfrm>
            <a:off x="2122885" y="204788"/>
            <a:ext cx="6531769" cy="507206"/>
          </a:xfrm>
          <a:prstGeom prst="rect">
            <a:avLst/>
          </a:prstGeom>
          <a:noFill/>
          <a:ln w="9525">
            <a:noFill/>
          </a:ln>
        </p:spPr>
        <p:txBody>
          <a:bodyPr lIns="0" tIns="0" rIns="0" bIns="0" anchor="ctr"/>
          <a:lstStyle/>
          <a:p>
            <a:pPr lvl="0" fontAlgn="base"/>
            <a:r>
              <a:rPr lang="zh-CN" altLang="en-GB" sz="3990" strike="noStrike" noProof="1"/>
              <a:t>单击鼠标编辑标题文的格式</a:t>
            </a:r>
            <a:endParaRPr lang="zh-CN" altLang="en-GB" strike="noStrike" noProof="1"/>
          </a:p>
        </p:txBody>
      </p:sp>
      <p:sp>
        <p:nvSpPr>
          <p:cNvPr id="1027" name="Rectangle 3"/>
          <p:cNvSpPr>
            <a:spLocks noGrp="1"/>
          </p:cNvSpPr>
          <p:nvPr>
            <p:ph type="body" idx="1"/>
          </p:nvPr>
        </p:nvSpPr>
        <p:spPr>
          <a:xfrm>
            <a:off x="456010" y="857250"/>
            <a:ext cx="8197454" cy="3527822"/>
          </a:xfrm>
          <a:prstGeom prst="rect">
            <a:avLst/>
          </a:prstGeom>
          <a:noFill/>
          <a:ln w="9525">
            <a:noFill/>
          </a:ln>
        </p:spPr>
        <p:txBody>
          <a:bodyPr lIns="0" tIns="0" rIns="0" bIns="0"/>
          <a:lstStyle/>
          <a:p>
            <a:pPr lvl="0" fontAlgn="base"/>
            <a:r>
              <a:rPr lang="zh-CN" altLang="en-GB" sz="2905" strike="noStrike" noProof="1"/>
              <a:t>单击鼠标编辑大纲正文格式</a:t>
            </a:r>
            <a:endParaRPr lang="zh-CN" altLang="en-GB" strike="noStrike" noProof="1"/>
          </a:p>
          <a:p>
            <a:pPr lvl="1" fontAlgn="base"/>
            <a:r>
              <a:rPr lang="zh-CN" altLang="en-GB" sz="2540" strike="noStrike" noProof="1"/>
              <a:t>第二个大纲级</a:t>
            </a:r>
            <a:endParaRPr lang="zh-CN" altLang="en-GB" strike="noStrike" noProof="1"/>
          </a:p>
          <a:p>
            <a:pPr lvl="2" fontAlgn="base"/>
            <a:r>
              <a:rPr lang="zh-CN" altLang="en-GB" sz="2175" strike="noStrike" noProof="1"/>
              <a:t>第三个大纲级</a:t>
            </a:r>
            <a:endParaRPr lang="zh-CN" altLang="en-GB" strike="noStrike" noProof="1"/>
          </a:p>
          <a:p>
            <a:pPr lvl="3" fontAlgn="base"/>
            <a:r>
              <a:rPr lang="zh-CN" altLang="en-GB" sz="1815" strike="noStrike" noProof="1"/>
              <a:t>第四个大纲级</a:t>
            </a:r>
            <a:endParaRPr lang="zh-CN" altLang="en-GB" strike="noStrike" noProof="1"/>
          </a:p>
          <a:p>
            <a:pPr lvl="4" fontAlgn="base"/>
            <a:r>
              <a:rPr lang="zh-CN" altLang="en-GB" sz="1815" strike="noStrike" noProof="1"/>
              <a:t>第五个大纲级</a:t>
            </a:r>
            <a:endParaRPr lang="zh-CN" altLang="en-GB" strike="noStrike" noProof="1"/>
          </a:p>
          <a:p>
            <a:pPr lvl="4" fontAlgn="base"/>
            <a:r>
              <a:rPr lang="zh-CN" altLang="en-GB" sz="1815" strike="noStrike" noProof="1"/>
              <a:t>第六个大纲级</a:t>
            </a:r>
            <a:endParaRPr lang="zh-CN" altLang="en-GB" strike="noStrike" noProof="1"/>
          </a:p>
          <a:p>
            <a:pPr lvl="4" fontAlgn="base"/>
            <a:r>
              <a:rPr lang="zh-CN" altLang="en-GB" sz="1815" strike="noStrike" noProof="1"/>
              <a:t>第七个大纲级</a:t>
            </a:r>
            <a:endParaRPr lang="zh-CN" altLang="en-GB" strike="noStrike" noProof="1"/>
          </a:p>
          <a:p>
            <a:pPr lvl="4" fontAlgn="base"/>
            <a:r>
              <a:rPr lang="zh-CN" altLang="en-GB" sz="1815" strike="noStrike" noProof="1"/>
              <a:t>第八个大纲级</a:t>
            </a:r>
            <a:endParaRPr lang="zh-CN" altLang="en-GB" strike="noStrike" noProof="1"/>
          </a:p>
          <a:p>
            <a:pPr lvl="4" fontAlgn="base"/>
            <a:r>
              <a:rPr lang="zh-CN" altLang="en-GB" sz="1815" strike="noStrike" noProof="1"/>
              <a:t>第九个大纲级</a:t>
            </a:r>
            <a:endParaRPr lang="zh-CN" altLang="en-GB" strike="noStrike" noProof="1"/>
          </a:p>
        </p:txBody>
      </p:sp>
      <p:sp>
        <p:nvSpPr>
          <p:cNvPr id="152580" name="Rectangle 4"/>
          <p:cNvSpPr>
            <a:spLocks noGrp="1" noChangeArrowheads="1"/>
          </p:cNvSpPr>
          <p:nvPr>
            <p:ph type="dt"/>
          </p:nvPr>
        </p:nvSpPr>
        <p:spPr bwMode="auto">
          <a:xfrm>
            <a:off x="456010" y="4685110"/>
            <a:ext cx="2099072" cy="330994"/>
          </a:xfrm>
          <a:prstGeom prst="rect">
            <a:avLst/>
          </a:prstGeom>
          <a:noFill/>
          <a:ln w="9525">
            <a:noFill/>
            <a:round/>
          </a:ln>
          <a:effectLst/>
        </p:spPr>
        <p:txBody>
          <a:bodyPr vert="horz" wrap="square" lIns="0" tIns="0" rIns="0" bIns="0" numCol="1" anchor="t" anchorCtr="0" compatLnSpc="1"/>
          <a:lstStyle>
            <a:lvl1pPr algn="l"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955">
                <a:solidFill>
                  <a:srgbClr val="000000"/>
                </a:solidFill>
                <a:latin typeface="Times New Roman" panose="02020603050405020304" pitchFamily="18" charset="0"/>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1" name="Rectangle 5"/>
          <p:cNvSpPr>
            <a:spLocks noGrp="1" noChangeArrowheads="1"/>
          </p:cNvSpPr>
          <p:nvPr>
            <p:ph type="sldNum"/>
          </p:nvPr>
        </p:nvSpPr>
        <p:spPr bwMode="auto">
          <a:xfrm>
            <a:off x="6556772" y="4685110"/>
            <a:ext cx="2097881" cy="330994"/>
          </a:xfrm>
          <a:prstGeom prst="rect">
            <a:avLst/>
          </a:prstGeom>
          <a:noFill/>
          <a:ln w="9525">
            <a:noFill/>
            <a:round/>
          </a:ln>
          <a:effectLst/>
        </p:spPr>
        <p:txBody>
          <a:bodyPr vert="horz" wrap="square" lIns="0" tIns="0" rIns="0" bIns="0" numCol="1" anchor="t" anchorCtr="0" compatLnSpc="1"/>
          <a:lstStyle>
            <a:lvl1pPr algn="r" eaLnBrk="1">
              <a:lnSpc>
                <a:spcPct val="86000"/>
              </a:lnSpc>
              <a:buClr>
                <a:srgbClr val="000000"/>
              </a:buClr>
              <a:buSzPct val="45000"/>
              <a:buFont typeface="Wingdings" panose="05000000000000000000" pitchFamily="2" charset="2"/>
              <a:buNone/>
              <a:defRPr sz="955">
                <a:solidFill>
                  <a:srgbClr val="000000"/>
                </a:solidFill>
                <a:latin typeface="Times New Roman" panose="02020603050405020304" pitchFamily="18" charset="0"/>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5" name="Rectangle 9"/>
          <p:cNvSpPr>
            <a:spLocks noGrp="1" noChangeArrowheads="1"/>
          </p:cNvSpPr>
          <p:nvPr>
            <p:ph type="ftr"/>
          </p:nvPr>
        </p:nvSpPr>
        <p:spPr bwMode="auto">
          <a:xfrm>
            <a:off x="3127772" y="4685110"/>
            <a:ext cx="2867025" cy="330994"/>
          </a:xfrm>
          <a:prstGeom prst="rect">
            <a:avLst/>
          </a:prstGeom>
          <a:noFill/>
          <a:ln w="9525">
            <a:noFill/>
            <a:round/>
          </a:ln>
          <a:effectLst/>
        </p:spPr>
        <p:txBody>
          <a:bodyPr vert="horz" wrap="square" lIns="0" tIns="0" rIns="0" bIns="0" numCol="1" anchor="t" anchorCtr="0" compatLnSpc="1"/>
          <a:lstStyle>
            <a:lvl1pPr algn="ctr"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955">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
        <p:nvSpPr>
          <p:cNvPr id="2" name="Rectangle 6"/>
          <p:cNvSpPr>
            <a:spLocks noChangeArrowheads="1"/>
          </p:cNvSpPr>
          <p:nvPr userDrawn="1"/>
        </p:nvSpPr>
        <p:spPr bwMode="auto">
          <a:xfrm>
            <a:off x="0" y="0"/>
            <a:ext cx="9144000" cy="716756"/>
          </a:xfrm>
          <a:prstGeom prst="rect">
            <a:avLst/>
          </a:prstGeom>
          <a:solidFill>
            <a:srgbClr val="004898"/>
          </a:solidFill>
          <a:ln>
            <a:noFill/>
          </a:ln>
        </p:spPr>
        <p:txBody>
          <a:bodyPr vert="horz" wrap="square" lIns="91429" tIns="45714" rIns="91429" bIns="45714" numCol="1" anchor="t" anchorCtr="0" compatLnSpc="1"/>
          <a:lstStyle/>
          <a:p>
            <a:pPr fontAlgn="base"/>
            <a:endParaRPr lang="zh-CN" altLang="en-US" sz="128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p:txStyles>
    <p:titleStyle>
      <a:lvl1pPr algn="r" defTabSz="306070" rtl="0" eaLnBrk="0" fontAlgn="base" hangingPunct="0">
        <a:lnSpc>
          <a:spcPct val="81000"/>
        </a:lnSpc>
        <a:spcBef>
          <a:spcPct val="0"/>
        </a:spcBef>
        <a:spcAft>
          <a:spcPct val="0"/>
        </a:spcAft>
        <a:buClr>
          <a:srgbClr val="000000"/>
        </a:buClr>
        <a:buSzPct val="45000"/>
        <a:buFont typeface="Wingdings" panose="05000000000000000000" pitchFamily="2" charset="2"/>
        <a:defRPr sz="299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2pPr>
      <a:lvl3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3pPr>
      <a:lvl4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4pPr>
      <a:lvl5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5pPr>
      <a:lvl6pPr marL="4572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6pPr>
      <a:lvl7pPr marL="9144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7pPr>
      <a:lvl8pPr marL="13716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8pPr>
      <a:lvl9pPr marL="18288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9pPr>
    </p:titleStyle>
    <p:bodyStyle>
      <a:lvl1pPr marL="271780" indent="-200025" algn="l" defTabSz="306070" rtl="0" eaLnBrk="0" fontAlgn="base" hangingPunct="0">
        <a:spcBef>
          <a:spcPct val="0"/>
        </a:spcBef>
        <a:spcAft>
          <a:spcPts val="1425"/>
        </a:spcAft>
        <a:buClr>
          <a:srgbClr val="000000"/>
        </a:buClr>
        <a:buSzPct val="45000"/>
        <a:buFont typeface="Wingdings" panose="05000000000000000000" pitchFamily="2" charset="2"/>
        <a:buChar char=""/>
        <a:defRPr sz="2180">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565150" indent="-182880" algn="l" defTabSz="306070" rtl="0" eaLnBrk="0" fontAlgn="base" hangingPunct="0">
        <a:spcBef>
          <a:spcPct val="0"/>
        </a:spcBef>
        <a:spcAft>
          <a:spcPts val="1140"/>
        </a:spcAft>
        <a:buClr>
          <a:srgbClr val="000000"/>
        </a:buClr>
        <a:buSzPct val="75000"/>
        <a:buFont typeface="Symbol" panose="05050102010706020507" pitchFamily="18" charset="2"/>
        <a:buChar char=""/>
        <a:defRPr sz="1905">
          <a:solidFill>
            <a:srgbClr val="000000"/>
          </a:solidFill>
          <a:latin typeface="微软雅黑" panose="020B0503020204020204" pitchFamily="34" charset="-122"/>
          <a:ea typeface="微软雅黑" panose="020B0503020204020204" pitchFamily="34" charset="-122"/>
        </a:defRPr>
      </a:lvl2pPr>
      <a:lvl3pPr marL="858520" indent="-141605" algn="l" defTabSz="306070" rtl="0" eaLnBrk="0" fontAlgn="base" hangingPunct="0">
        <a:spcBef>
          <a:spcPct val="0"/>
        </a:spcBef>
        <a:spcAft>
          <a:spcPts val="850"/>
        </a:spcAft>
        <a:buClr>
          <a:srgbClr val="000000"/>
        </a:buClr>
        <a:buSzPct val="45000"/>
        <a:buFont typeface="Wingdings" panose="05000000000000000000" pitchFamily="2" charset="2"/>
        <a:buChar char=""/>
        <a:defRPr sz="1630">
          <a:solidFill>
            <a:srgbClr val="000000"/>
          </a:solidFill>
          <a:latin typeface="微软雅黑" panose="020B0503020204020204" pitchFamily="34" charset="-122"/>
          <a:ea typeface="微软雅黑" panose="020B0503020204020204" pitchFamily="34" charset="-122"/>
        </a:defRPr>
      </a:lvl3pPr>
      <a:lvl4pPr marL="1152525" indent="-129540" algn="l" defTabSz="306070" rtl="0" eaLnBrk="0" fontAlgn="base" hangingPunct="0">
        <a:spcBef>
          <a:spcPct val="0"/>
        </a:spcBef>
        <a:spcAft>
          <a:spcPts val="575"/>
        </a:spcAft>
        <a:buClr>
          <a:srgbClr val="000000"/>
        </a:buClr>
        <a:buSzPct val="75000"/>
        <a:buFont typeface="Symbol" panose="05050102010706020507" pitchFamily="18" charset="2"/>
        <a:buChar char=""/>
        <a:defRPr sz="1360">
          <a:solidFill>
            <a:srgbClr val="000000"/>
          </a:solidFill>
          <a:latin typeface="微软雅黑" panose="020B0503020204020204" pitchFamily="34" charset="-122"/>
          <a:ea typeface="微软雅黑" panose="020B0503020204020204" pitchFamily="34" charset="-122"/>
        </a:defRPr>
      </a:lvl4pPr>
      <a:lvl5pPr marL="1446530" indent="-132080" algn="l" defTabSz="306070" rtl="0" eaLnBrk="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微软雅黑" panose="020B0503020204020204" pitchFamily="34" charset="-122"/>
          <a:ea typeface="微软雅黑" panose="020B0503020204020204" pitchFamily="34" charset="-122"/>
        </a:defRPr>
      </a:lvl5pPr>
      <a:lvl6pPr marL="175768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6pPr>
      <a:lvl7pPr marL="2068195"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7pPr>
      <a:lvl8pPr marL="237998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8pPr>
      <a:lvl9pPr marL="2691130" indent="-132080" algn="l" defTabSz="306070" rtl="0" fontAlgn="base" hangingPunct="0">
        <a:spcBef>
          <a:spcPct val="0"/>
        </a:spcBef>
        <a:spcAft>
          <a:spcPts val="290"/>
        </a:spcAft>
        <a:buClr>
          <a:srgbClr val="000000"/>
        </a:buClr>
        <a:buSzPct val="45000"/>
        <a:buFont typeface="Wingdings" panose="05000000000000000000" pitchFamily="2" charset="2"/>
        <a:buChar char=""/>
        <a:defRPr sz="1360">
          <a:solidFill>
            <a:srgbClr val="000000"/>
          </a:solidFill>
          <a:latin typeface="+mn-lt"/>
          <a:ea typeface="+mn-ea"/>
        </a:defRPr>
      </a:lvl9pPr>
    </p:bodyStyle>
    <p:otherStyle>
      <a:defPPr>
        <a:defRPr lang="zh-CN"/>
      </a:defPPr>
      <a:lvl1pPr marL="0" algn="l" defTabSz="622300" rtl="0" eaLnBrk="1" latinLnBrk="0" hangingPunct="1">
        <a:defRPr sz="1225" kern="1200">
          <a:solidFill>
            <a:schemeClr val="tx1"/>
          </a:solidFill>
          <a:latin typeface="+mn-lt"/>
          <a:ea typeface="+mn-ea"/>
          <a:cs typeface="+mn-cs"/>
        </a:defRPr>
      </a:lvl1pPr>
      <a:lvl2pPr marL="311150" algn="l" defTabSz="622300" rtl="0" eaLnBrk="1" latinLnBrk="0" hangingPunct="1">
        <a:defRPr sz="1225" kern="1200">
          <a:solidFill>
            <a:schemeClr val="tx1"/>
          </a:solidFill>
          <a:latin typeface="+mn-lt"/>
          <a:ea typeface="+mn-ea"/>
          <a:cs typeface="+mn-cs"/>
        </a:defRPr>
      </a:lvl2pPr>
      <a:lvl3pPr marL="622300" algn="l" defTabSz="622300" rtl="0" eaLnBrk="1" latinLnBrk="0" hangingPunct="1">
        <a:defRPr sz="1225" kern="1200">
          <a:solidFill>
            <a:schemeClr val="tx1"/>
          </a:solidFill>
          <a:latin typeface="+mn-lt"/>
          <a:ea typeface="+mn-ea"/>
          <a:cs typeface="+mn-cs"/>
        </a:defRPr>
      </a:lvl3pPr>
      <a:lvl4pPr marL="933450" algn="l" defTabSz="622300" rtl="0" eaLnBrk="1" latinLnBrk="0" hangingPunct="1">
        <a:defRPr sz="1225" kern="1200">
          <a:solidFill>
            <a:schemeClr val="tx1"/>
          </a:solidFill>
          <a:latin typeface="+mn-lt"/>
          <a:ea typeface="+mn-ea"/>
          <a:cs typeface="+mn-cs"/>
        </a:defRPr>
      </a:lvl4pPr>
      <a:lvl5pPr marL="1244600" algn="l" defTabSz="622300" rtl="0" eaLnBrk="1" latinLnBrk="0" hangingPunct="1">
        <a:defRPr sz="1225" kern="1200">
          <a:solidFill>
            <a:schemeClr val="tx1"/>
          </a:solidFill>
          <a:latin typeface="+mn-lt"/>
          <a:ea typeface="+mn-ea"/>
          <a:cs typeface="+mn-cs"/>
        </a:defRPr>
      </a:lvl5pPr>
      <a:lvl6pPr marL="1555115" algn="l" defTabSz="622300" rtl="0" eaLnBrk="1" latinLnBrk="0" hangingPunct="1">
        <a:defRPr sz="1225" kern="1200">
          <a:solidFill>
            <a:schemeClr val="tx1"/>
          </a:solidFill>
          <a:latin typeface="+mn-lt"/>
          <a:ea typeface="+mn-ea"/>
          <a:cs typeface="+mn-cs"/>
        </a:defRPr>
      </a:lvl6pPr>
      <a:lvl7pPr marL="1866265" algn="l" defTabSz="622300" rtl="0" eaLnBrk="1" latinLnBrk="0" hangingPunct="1">
        <a:defRPr sz="1225" kern="1200">
          <a:solidFill>
            <a:schemeClr val="tx1"/>
          </a:solidFill>
          <a:latin typeface="+mn-lt"/>
          <a:ea typeface="+mn-ea"/>
          <a:cs typeface="+mn-cs"/>
        </a:defRPr>
      </a:lvl7pPr>
      <a:lvl8pPr marL="2177415" algn="l" defTabSz="622300" rtl="0" eaLnBrk="1" latinLnBrk="0" hangingPunct="1">
        <a:defRPr sz="1225" kern="1200">
          <a:solidFill>
            <a:schemeClr val="tx1"/>
          </a:solidFill>
          <a:latin typeface="+mn-lt"/>
          <a:ea typeface="+mn-ea"/>
          <a:cs typeface="+mn-cs"/>
        </a:defRPr>
      </a:lvl8pPr>
      <a:lvl9pPr marL="2487930" algn="l" defTabSz="622300" rtl="0" eaLnBrk="1" latinLnBrk="0" hangingPunct="1">
        <a:defRPr sz="12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mp;pky93112983252&amp;2&amp;"/>
          <p:cNvPicPr>
            <a:picLocks noChangeAspect="1"/>
          </p:cNvPicPr>
          <p:nvPr/>
        </p:nvPicPr>
        <p:blipFill>
          <a:blip r:embed="rId1"/>
          <a:srcRect t="16866"/>
          <a:stretch>
            <a:fillRect/>
          </a:stretch>
        </p:blipFill>
        <p:spPr>
          <a:xfrm>
            <a:off x="-19685" y="0"/>
            <a:ext cx="9180195" cy="3991610"/>
          </a:xfrm>
          <a:prstGeom prst="rect">
            <a:avLst/>
          </a:prstGeom>
        </p:spPr>
      </p:pic>
      <p:sp>
        <p:nvSpPr>
          <p:cNvPr id="9" name="矩形 8"/>
          <p:cNvSpPr/>
          <p:nvPr/>
        </p:nvSpPr>
        <p:spPr>
          <a:xfrm>
            <a:off x="251" y="2788273"/>
            <a:ext cx="9142863" cy="2355721"/>
          </a:xfrm>
          <a:prstGeom prst="rect">
            <a:avLst/>
          </a:prstGeom>
          <a:gradFill>
            <a:gsLst>
              <a:gs pos="0">
                <a:srgbClr val="00A3E4"/>
              </a:gs>
              <a:gs pos="100000">
                <a:srgbClr val="214BAE"/>
              </a:gs>
            </a:gsLst>
            <a:lin ang="12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组合 1"/>
          <p:cNvGrpSpPr/>
          <p:nvPr/>
        </p:nvGrpSpPr>
        <p:grpSpPr>
          <a:xfrm>
            <a:off x="25941" y="3163739"/>
            <a:ext cx="9088742" cy="1413090"/>
            <a:chOff x="2259" y="4440"/>
            <a:chExt cx="16960" cy="2967"/>
          </a:xfrm>
        </p:grpSpPr>
        <p:sp>
          <p:nvSpPr>
            <p:cNvPr id="5" name="文本框 4"/>
            <p:cNvSpPr txBox="1"/>
            <p:nvPr/>
          </p:nvSpPr>
          <p:spPr>
            <a:xfrm>
              <a:off x="2259" y="4440"/>
              <a:ext cx="16960" cy="1355"/>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安全生产月安全生产事故案例警示教育</a:t>
              </a:r>
              <a:endPar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695" y="6246"/>
              <a:ext cx="12288" cy="1161"/>
            </a:xfrm>
            <a:prstGeom prst="rect">
              <a:avLst/>
            </a:prstGeom>
            <a:noFill/>
          </p:spPr>
          <p:txBody>
            <a:bodyPr wrap="square" rtlCol="0">
              <a:spAutoFit/>
            </a:bodyPr>
            <a:lstStyle/>
            <a:p>
              <a:pPr algn="ctr"/>
              <a:r>
                <a:rPr lang="zh-CN" altLang="en-US" sz="3000" b="1" dirty="0">
                  <a:solidFill>
                    <a:schemeClr val="bg1">
                      <a:lumMod val="95000"/>
                    </a:schemeClr>
                  </a:solidFill>
                  <a:latin typeface="微软雅黑" panose="020B0503020204020204" pitchFamily="34" charset="-122"/>
                  <a:cs typeface="微软雅黑" panose="020B0503020204020204" pitchFamily="34" charset="-122"/>
                </a:rPr>
                <a:t>遵守安全生产法  当好第一责任人</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829310"/>
            <a:ext cx="6944360" cy="36455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拉丝车间的惨案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975995"/>
            <a:ext cx="6070600" cy="3392170"/>
          </a:xfrm>
          <a:prstGeom prst="rect">
            <a:avLst/>
          </a:prstGeom>
          <a:noFill/>
        </p:spPr>
        <p:txBody>
          <a:bodyPr wrap="square" rtlCol="0" anchor="t">
            <a:spAutoFit/>
          </a:bodyPr>
          <a:lstStyle/>
          <a:p>
            <a:pPr>
              <a:lnSpc>
                <a:spcPct val="1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就在整理的时候，突然老奇感到膝盖一阵疼，低头一看，吓了一大跳，一根钢筋不知何时已经卷到了自己的双腿上，成一个“O”字型，紧紧地把自己的双腿箍住。拉丝机还在转动，钢筋越箍越紧，眼看双腿都要箍断了，老奇一阵晕眩，跌坐在拉丝机边的铁沙堆上。</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奇试着去掰开那根钢筋，但是那是厚度足足有一厘米的钢筋，用手怎么掰的开？一用力，老奇整个人就往后仰，几乎躺在铁沙堆里。他想起了老婆、孩子，尤其是孩子，最小的那个，才刚上小学的年纪，“不行，我还不能死，我得活着啊”。老奇努力得挣扎着将上半身仰起来，再伸手过去，一摸，心里凉了，右腿已经不见了。老奇一阵晕厥，只记得早上出门的时候，妻子笑眯眯地从柜子里掏出一条裤子递给他，说“这几天连着加班辛苦了，给你新买了条裤子，说是最新款的，宽裤腿的”。</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拉丝车间的惨案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621790"/>
            <a:ext cx="6070600" cy="2592070"/>
          </a:xfrm>
          <a:prstGeom prst="rect">
            <a:avLst/>
          </a:prstGeom>
          <a:noFill/>
        </p:spPr>
        <p:txBody>
          <a:bodyPr wrap="square" rtlCol="0" anchor="t">
            <a:spAutoFit/>
          </a:bodyPr>
          <a:lstStyle/>
          <a:p>
            <a:pPr>
              <a:lnSpc>
                <a:spcPct val="2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老谭赶过来的时候，老奇已经完全晕厥了，右下腿完全与膝盖脱离，左腿也全部骨折，只有一点肉还连着身体，地上全都是血。 老谭被眼前的情形吓了一跳，这前前后后才几分钟，就出了这么大的事情，他赶紧把拉丝机电源一关，机子停了，但是厄运还没有停止。看着晕厥的老奇，老谭按着他的人中，一直喊他的名字，但老奇再也没有醒来。</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一个关于简易升降机的事故</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406525"/>
            <a:ext cx="6070600" cy="2891790"/>
          </a:xfrm>
          <a:prstGeom prst="rect">
            <a:avLst/>
          </a:prstGeom>
          <a:noFill/>
        </p:spPr>
        <p:txBody>
          <a:bodyPr wrap="square" rtlCol="0" anchor="t">
            <a:spAutoFit/>
          </a:bodyPr>
          <a:lstStyle/>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相信大家都坐过电梯，那么坐过简易升降机的人有多少？如果你坐过，现在还活着，我只能说你很幸运，如果你打算一直坐下去，我不知道你究竟还有多少运气可以用。因为简易升降机，它还有另外一个名字，我们叫它“特种杀手”。下面，我要讲的这个事故，就跟简易升降机有关。</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这个事故的死者，我们可以叫他老五。老五，男性，死的时候32岁，他准确的死亡时间是2009年7月12日8点40分。时间一久，大家已经记不起来老五到底什么样，只记得他死的时候，地上有一地的脑浆和血。</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81990" y="777240"/>
            <a:ext cx="7468870"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2009年7月12日，乐清市虹桥镇某公司一简易升降机发生事故，造成1人死亡。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一个关于简易升降机的事故</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406525"/>
            <a:ext cx="6070600" cy="2891790"/>
          </a:xfrm>
          <a:prstGeom prst="rect">
            <a:avLst/>
          </a:prstGeom>
          <a:noFill/>
        </p:spPr>
        <p:txBody>
          <a:bodyPr wrap="square" rtlCol="0" anchor="t">
            <a:spAutoFit/>
          </a:bodyPr>
          <a:lstStyle/>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五死之前，是虹桥一家电子公司的车间主任。现在大家都已经忘了老五究竟是哪一个车间的主任，但大家都还记得，那个车间在四楼。那天一大早，如果没有记错，应该是早上7点，老五早早的候在车间等。作为一个车间主任，老五一直坚信，自己必须要比他的员工来的早，这样才能管得住人。到8点多的时候，老五已经在车间里溜达了好几圈。正发闷的时候，老五瞅见车间的角落堆着三麻袋的垃圾，那是昨天下班的时候工人们收拾出来的。老五决定把这三袋垃圾收拾到楼下去。</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一个关于简易升降机的事故</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406525"/>
            <a:ext cx="6070600" cy="2891790"/>
          </a:xfrm>
          <a:prstGeom prst="rect">
            <a:avLst/>
          </a:prstGeom>
          <a:noFill/>
        </p:spPr>
        <p:txBody>
          <a:bodyPr wrap="square" rtlCol="0" anchor="t">
            <a:spAutoFit/>
          </a:bodyPr>
          <a:lstStyle/>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车间外的楼梯边正好是一架简易升降机。老五把垃圾一袋袋拖到升降机内。最后他只要站在升降机外面，把挂在墙上的开关按钮一按，升降机就带着那三袋垃圾到一楼了。但是，最后，大家看到的是，老五死在升降机附近的二楼楼面上。</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家都清楚的记得，就在老五出事的几个月前，这架升降机在一天夜里也出过事情，无缘无故坠梯了，亏得当时没有人，否则。所以，经理一再吩咐，这是货梯，大家不得乘坐。但那一刻，为了可以少跑几层楼梯，老五做出了一个选择，他选择当自己跟那三袋垃圾一样，也只是一堆货物，他要随着那三袋垃圾共生死。</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一个关于简易升降机的事故</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334770"/>
            <a:ext cx="6070600" cy="3149600"/>
          </a:xfrm>
          <a:prstGeom prst="rect">
            <a:avLst/>
          </a:prstGeom>
          <a:noFill/>
        </p:spPr>
        <p:txBody>
          <a:bodyPr wrap="square" rtlCol="0" anchor="t">
            <a:spAutoFit/>
          </a:bodyPr>
          <a:lstStyle/>
          <a:p>
            <a:pPr>
              <a:lnSpc>
                <a:spcPct val="17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果然老五没有大家那么运气，事实也就是这么残酷，当他站在升降机里面探着脑袋出去按外面的按钮开关时，一瞬间，升降机失灵了，事故发生了。升降机以时速不知道多少的速度下降，总之那速度很快，快到老五探在外面的脑袋都还没有来得及收回来，直接被挤在了吊笼顶部横梁和4楼楼层门地坎的细缝中，迸出了一地的脑浆和血。而老五的尸体被甩到了升降机二楼出口附近的楼面上。</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后来老五的尸体被暂时安置在了下面图片中的这个地方。当然，最终他是被送去了火葬场。</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7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公司把出事的那台升降机拆了，渐渐地，大家也就忘记了老五这个人。但是此后，公司再也没有人敢坐这种升降机。我是连一只脚都不敢踏进去，你呢？</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8311598" cy="5143500"/>
            <a:chOff x="0" y="0"/>
            <a:chExt cx="11019067" cy="6858635"/>
          </a:xfrm>
        </p:grpSpPr>
        <p:grpSp>
          <p:nvGrpSpPr>
            <p:cNvPr id="6" name="iṧḻide"/>
            <p:cNvGrpSpPr/>
            <p:nvPr/>
          </p:nvGrpSpPr>
          <p:grpSpPr>
            <a:xfrm>
              <a:off x="6865620" y="2045335"/>
              <a:ext cx="2045970" cy="1645285"/>
              <a:chOff x="10812" y="3221"/>
              <a:chExt cx="3222" cy="2591"/>
            </a:xfrm>
          </p:grpSpPr>
          <p:cxnSp>
            <p:nvCxnSpPr>
              <p:cNvPr id="298" name="直接连接符 29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0" name="išlïḋe"/>
            <p:cNvGrpSpPr/>
            <p:nvPr/>
          </p:nvGrpSpPr>
          <p:grpSpPr>
            <a:xfrm>
              <a:off x="6682084" y="1965325"/>
              <a:ext cx="2004442" cy="1454708"/>
              <a:chOff x="6105081" y="1680372"/>
              <a:chExt cx="2004377" cy="1454434"/>
            </a:xfrm>
          </p:grpSpPr>
          <p:sp>
            <p:nvSpPr>
              <p:cNvPr id="63" name="isḷiďê"/>
              <p:cNvSpPr/>
              <p:nvPr/>
            </p:nvSpPr>
            <p:spPr bwMode="auto">
              <a:xfrm>
                <a:off x="6105081" y="2466003"/>
                <a:ext cx="2004377"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人员行为篇</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iṩľidê"/>
              <p:cNvGrpSpPr/>
              <p:nvPr/>
            </p:nvGrpSpPr>
            <p:grpSpPr>
              <a:xfrm>
                <a:off x="6948537" y="1680372"/>
                <a:ext cx="406658" cy="406658"/>
                <a:chOff x="6692250" y="1629185"/>
                <a:chExt cx="445800" cy="445800"/>
              </a:xfrm>
            </p:grpSpPr>
            <p:sp>
              <p:nvSpPr>
                <p:cNvPr id="14" name="íṧlïḓ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0" name="ïṥľîḓe"/>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21" name="íṣ1iḋé"/>
            <p:cNvGrpSpPr/>
            <p:nvPr/>
          </p:nvGrpSpPr>
          <p:grpSpPr>
            <a:xfrm>
              <a:off x="6694711" y="3887470"/>
              <a:ext cx="1991814" cy="1529222"/>
              <a:chOff x="6117708" y="3602635"/>
              <a:chExt cx="1991749" cy="1528934"/>
            </a:xfrm>
          </p:grpSpPr>
          <p:sp>
            <p:nvSpPr>
              <p:cNvPr id="66" name="íšḷîḓé"/>
              <p:cNvSpPr/>
              <p:nvPr/>
            </p:nvSpPr>
            <p:spPr bwMode="auto">
              <a:xfrm>
                <a:off x="6117708" y="4462766"/>
                <a:ext cx="1991749"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作业环境篇</a:t>
                </a:r>
                <a:endParaRPr lang="zh-CN" altLang="en-US" sz="2000" dirty="0">
                  <a:solidFill>
                    <a:schemeClr val="accent1"/>
                  </a:solidFill>
                  <a:latin typeface="Arial" panose="020B0604020202020204" pitchFamily="34" charset="0"/>
                  <a:ea typeface="微软雅黑" panose="020B0503020204020204" pitchFamily="34" charset="-122"/>
                </a:endParaRPr>
              </a:p>
            </p:txBody>
          </p:sp>
          <p:grpSp>
            <p:nvGrpSpPr>
              <p:cNvPr id="95" name="îŝľiḓe"/>
              <p:cNvGrpSpPr/>
              <p:nvPr/>
            </p:nvGrpSpPr>
            <p:grpSpPr>
              <a:xfrm>
                <a:off x="6948537" y="3602635"/>
                <a:ext cx="406658" cy="406658"/>
                <a:chOff x="6692250" y="1629185"/>
                <a:chExt cx="445800" cy="445800"/>
              </a:xfrm>
            </p:grpSpPr>
            <p:sp>
              <p:nvSpPr>
                <p:cNvPr id="96" name="iśliďè"/>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7" name="î$ḻïď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9" name="îś1ïḍé"/>
            <p:cNvGrpSpPr/>
            <p:nvPr/>
          </p:nvGrpSpPr>
          <p:grpSpPr>
            <a:xfrm>
              <a:off x="9012100" y="1965325"/>
              <a:ext cx="2006967" cy="1454708"/>
              <a:chOff x="8816230" y="1680372"/>
              <a:chExt cx="2006902" cy="1454434"/>
            </a:xfrm>
          </p:grpSpPr>
          <p:sp>
            <p:nvSpPr>
              <p:cNvPr id="74" name="íṣḷïďe"/>
              <p:cNvSpPr/>
              <p:nvPr/>
            </p:nvSpPr>
            <p:spPr bwMode="auto">
              <a:xfrm>
                <a:off x="8816230" y="2466003"/>
                <a:ext cx="2006902"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en-US" altLang="zh-CN" sz="7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机器设备篇</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ïsļiďè"/>
              <p:cNvGrpSpPr/>
              <p:nvPr/>
            </p:nvGrpSpPr>
            <p:grpSpPr>
              <a:xfrm>
                <a:off x="9695043" y="1680372"/>
                <a:ext cx="406658" cy="406658"/>
                <a:chOff x="6692250" y="1629185"/>
                <a:chExt cx="445800" cy="445800"/>
              </a:xfrm>
            </p:grpSpPr>
            <p:sp>
              <p:nvSpPr>
                <p:cNvPr id="93" name="i$ľiďe"/>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4" name="îs1i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8" name="isļîḑè"/>
            <p:cNvGrpSpPr/>
            <p:nvPr/>
          </p:nvGrpSpPr>
          <p:grpSpPr>
            <a:xfrm>
              <a:off x="9084500" y="3887470"/>
              <a:ext cx="1863011" cy="1529222"/>
              <a:chOff x="8888627" y="3602635"/>
              <a:chExt cx="1862951" cy="1528934"/>
            </a:xfrm>
          </p:grpSpPr>
          <p:sp>
            <p:nvSpPr>
              <p:cNvPr id="72" name="išļiďè"/>
              <p:cNvSpPr/>
              <p:nvPr/>
            </p:nvSpPr>
            <p:spPr bwMode="auto">
              <a:xfrm>
                <a:off x="8888627" y="4462766"/>
                <a:ext cx="1862951"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管理制度篇</a:t>
                </a:r>
                <a:endPar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ïşḷíḋê"/>
              <p:cNvGrpSpPr/>
              <p:nvPr/>
            </p:nvGrpSpPr>
            <p:grpSpPr>
              <a:xfrm>
                <a:off x="9695043" y="3602635"/>
                <a:ext cx="406658" cy="406658"/>
                <a:chOff x="6692250" y="1629185"/>
                <a:chExt cx="445800" cy="445800"/>
              </a:xfrm>
            </p:grpSpPr>
            <p:sp>
              <p:nvSpPr>
                <p:cNvPr id="99" name="ïŝ1ïďe"/>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100" name="ïŝľiḓé"/>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7" name="ïṩ1íďê"/>
            <p:cNvGrpSpPr/>
            <p:nvPr/>
          </p:nvGrpSpPr>
          <p:grpSpPr>
            <a:xfrm flipH="1" flipV="1">
              <a:off x="8901430" y="3676015"/>
              <a:ext cx="2045970" cy="1645285"/>
              <a:chOff x="10812" y="3221"/>
              <a:chExt cx="3222" cy="2591"/>
            </a:xfrm>
          </p:grpSpPr>
          <p:cxnSp>
            <p:nvCxnSpPr>
              <p:cNvPr id="8" name="直接连接符 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4" name="ïṥlïdê"/>
            <p:cNvSpPr/>
            <p:nvPr/>
          </p:nvSpPr>
          <p:spPr>
            <a:xfrm>
              <a:off x="0" y="0"/>
              <a:ext cx="5146040" cy="6858635"/>
            </a:xfrm>
            <a:custGeom>
              <a:avLst/>
              <a:gdLst>
                <a:gd name="connisteX0" fmla="*/ 0 w 5146040"/>
                <a:gd name="connsiteY0" fmla="*/ 0 h 6800215"/>
                <a:gd name="connisteX1" fmla="*/ 0 w 5146040"/>
                <a:gd name="connsiteY1" fmla="*/ 6800215 h 6800215"/>
                <a:gd name="connisteX2" fmla="*/ 2495550 w 5146040"/>
                <a:gd name="connsiteY2" fmla="*/ 6800215 h 6800215"/>
                <a:gd name="connisteX3" fmla="*/ 5146040 w 5146040"/>
                <a:gd name="connsiteY3" fmla="*/ 2209165 h 6800215"/>
                <a:gd name="connisteX4" fmla="*/ 3870960 w 5146040"/>
                <a:gd name="connsiteY4" fmla="*/ 0 h 6800215"/>
                <a:gd name="connisteX5" fmla="*/ 0 w 5146040"/>
                <a:gd name="connsiteY5" fmla="*/ 0 h 68002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5146040" h="6800215">
                  <a:moveTo>
                    <a:pt x="0" y="0"/>
                  </a:moveTo>
                  <a:lnTo>
                    <a:pt x="0" y="6800215"/>
                  </a:lnTo>
                  <a:lnTo>
                    <a:pt x="2495550" y="6800215"/>
                  </a:lnTo>
                  <a:lnTo>
                    <a:pt x="5146040" y="2209165"/>
                  </a:lnTo>
                  <a:lnTo>
                    <a:pt x="3870960" y="0"/>
                  </a:lnTo>
                  <a:lnTo>
                    <a:pt x="0" y="0"/>
                  </a:ln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p>
          </p:txBody>
        </p:sp>
        <p:sp>
          <p:nvSpPr>
            <p:cNvPr id="35" name="íṡḻíḓe"/>
            <p:cNvSpPr/>
            <p:nvPr/>
          </p:nvSpPr>
          <p:spPr>
            <a:xfrm>
              <a:off x="3976370" y="0"/>
              <a:ext cx="1981200" cy="2164715"/>
            </a:xfrm>
            <a:custGeom>
              <a:avLst/>
              <a:gdLst>
                <a:gd name="connsiteX0" fmla="*/ 29 w 3120"/>
                <a:gd name="connsiteY0" fmla="*/ 62 h 3409"/>
                <a:gd name="connsiteX1" fmla="*/ 1942 w 3120"/>
                <a:gd name="connsiteY1" fmla="*/ 3409 h 3409"/>
                <a:gd name="connsiteX2" fmla="*/ 3120 w 3120"/>
                <a:gd name="connsiteY2" fmla="*/ 1522 h 3409"/>
                <a:gd name="connsiteX3" fmla="*/ 2292 w 3120"/>
                <a:gd name="connsiteY3" fmla="*/ 0 h 3409"/>
                <a:gd name="connsiteX4" fmla="*/ 0 w 3120"/>
                <a:gd name="connsiteY4" fmla="*/ 0 h 3409"/>
                <a:gd name="connsiteX5" fmla="*/ 29 w 3120"/>
                <a:gd name="connsiteY5" fmla="*/ 62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 h="3409">
                  <a:moveTo>
                    <a:pt x="29" y="62"/>
                  </a:moveTo>
                  <a:lnTo>
                    <a:pt x="1942" y="3409"/>
                  </a:lnTo>
                  <a:lnTo>
                    <a:pt x="3120" y="1522"/>
                  </a:lnTo>
                  <a:lnTo>
                    <a:pt x="2292" y="0"/>
                  </a:lnTo>
                  <a:lnTo>
                    <a:pt x="0" y="0"/>
                  </a:lnTo>
                  <a:lnTo>
                    <a:pt x="29" y="62"/>
                  </a:lnTo>
                  <a:close/>
                </a:path>
              </a:pathLst>
            </a:custGeom>
            <a:blipFill rotWithShape="1">
              <a:blip r:embed="rId2"/>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37" name="îṡḷiḋè"/>
            <p:cNvSpPr/>
            <p:nvPr/>
          </p:nvSpPr>
          <p:spPr>
            <a:xfrm>
              <a:off x="2609850" y="3532505"/>
              <a:ext cx="3802380" cy="3314700"/>
            </a:xfrm>
            <a:custGeom>
              <a:avLst/>
              <a:gdLst>
                <a:gd name="connsiteX0" fmla="*/ 5988 w 5988"/>
                <a:gd name="connsiteY0" fmla="*/ 5220 h 5220"/>
                <a:gd name="connsiteX1" fmla="*/ 0 w 5988"/>
                <a:gd name="connsiteY1" fmla="*/ 5220 h 5220"/>
                <a:gd name="connsiteX2" fmla="*/ 2970 w 5988"/>
                <a:gd name="connsiteY2" fmla="*/ 0 h 5220"/>
                <a:gd name="connsiteX3" fmla="*/ 5988 w 5988"/>
                <a:gd name="connsiteY3" fmla="*/ 5220 h 5220"/>
              </a:gdLst>
              <a:ahLst/>
              <a:cxnLst>
                <a:cxn ang="0">
                  <a:pos x="connsiteX0" y="connsiteY0"/>
                </a:cxn>
                <a:cxn ang="0">
                  <a:pos x="connsiteX1" y="connsiteY1"/>
                </a:cxn>
                <a:cxn ang="0">
                  <a:pos x="connsiteX2" y="connsiteY2"/>
                </a:cxn>
                <a:cxn ang="0">
                  <a:pos x="connsiteX3" y="connsiteY3"/>
                </a:cxn>
              </a:cxnLst>
              <a:rect l="l" t="t" r="r" b="b"/>
              <a:pathLst>
                <a:path w="5988" h="5220">
                  <a:moveTo>
                    <a:pt x="5988" y="5220"/>
                  </a:moveTo>
                  <a:lnTo>
                    <a:pt x="0" y="5220"/>
                  </a:lnTo>
                  <a:lnTo>
                    <a:pt x="2970" y="0"/>
                  </a:lnTo>
                  <a:lnTo>
                    <a:pt x="5988" y="5220"/>
                  </a:lnTo>
                  <a:close/>
                </a:path>
              </a:pathLst>
            </a:custGeom>
            <a:blipFill rotWithShape="1">
              <a:blip r:embed="rId3"/>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406525"/>
            <a:ext cx="6070600" cy="2891790"/>
          </a:xfrm>
          <a:prstGeom prst="rect">
            <a:avLst/>
          </a:prstGeom>
          <a:noFill/>
        </p:spPr>
        <p:txBody>
          <a:bodyPr wrap="square" rtlCol="0" anchor="t">
            <a:spAutoFit/>
          </a:bodyPr>
          <a:lstStyle/>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果你发现你操作的机子坏了，比如它原本按一下才会压一下的，却突然抽筋了一样的连压两下，比如你按了停机按钮，它却还会动。我不是在讲鬼事故，是真的机子坏了，它需要维修。这时候，你会怎么做？是选择继续操作还是？</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果是我，为了我自己的安全，我会先停机不做，并且告诉别人这机子坏了，接着我会把机子坏了的事情报告给公司，等修好以后再作业。你可能会问“需要么，暂时先做着，也不一定会出事”，如果你这么想，我只想反问你“真不会出事么？”，这种事故出的太多太多了，下面我就给大家讲讲其中的一个事故。</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81990" y="777240"/>
            <a:ext cx="7275830"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2010年10月27日，乐清市经济开发区一包装印刷公司发生事故，造成1人死亡。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334770"/>
            <a:ext cx="6070600" cy="2968625"/>
          </a:xfrm>
          <a:prstGeom prst="rect">
            <a:avLst/>
          </a:prstGeom>
          <a:noFill/>
        </p:spPr>
        <p:txBody>
          <a:bodyPr wrap="square" rtlCol="0" anchor="t">
            <a:spAutoFit/>
          </a:bodyPr>
          <a:lstStyle/>
          <a:p>
            <a:pPr>
              <a:lnSpc>
                <a:spcPct val="18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是一家包装印刷厂，事故发生的时间是2010年10月27日。发生事故的机器就是右边图片中的这台Ml1600平压压痕切线机。这是一台自动压痕切线机，作业人员只需按下按钮，活动的压架平模板就会自动向立式的机座大平板刀模上闭合，对平板纸进行压痕后返回到平面，修剪一下边角，一张包装纸就算压成了。这台压痕切线机已经用了很多年，平日里小修不断，事故发生前几个月的一天，机子突然自动爬行闭合，幸亏当时没有伤到人。随后这台机子就时不时的抽那么一下筋，不需要按开关键，都能自动爬行闭合。但这事并没有引起大家的关注，所有人还是当没事一样，继续开机作业。</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765300"/>
            <a:ext cx="6070600" cy="1891665"/>
          </a:xfrm>
          <a:prstGeom prst="rect">
            <a:avLst/>
          </a:prstGeom>
          <a:noFill/>
        </p:spPr>
        <p:txBody>
          <a:bodyPr wrap="square" rtlCol="0" anchor="t">
            <a:spAutoFit/>
          </a:bodyPr>
          <a:lstStyle/>
          <a:p>
            <a:pPr>
              <a:lnSpc>
                <a:spcPct val="30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2010年10月27日下午，小王和他的副手小明两人一起操作这台ML1600平压压痕切线机，一直到下午的16时25分，两个人已经完成了一个型号包装纸的压痕工作。因晚上还要加班做另一个型号的包装纸，小王开始更换压痕切线机的模板。</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8257624" cy="5143500"/>
            <a:chOff x="0" y="0"/>
            <a:chExt cx="10947511" cy="6858635"/>
          </a:xfrm>
        </p:grpSpPr>
        <p:grpSp>
          <p:nvGrpSpPr>
            <p:cNvPr id="6" name="iṧḻide"/>
            <p:cNvGrpSpPr/>
            <p:nvPr/>
          </p:nvGrpSpPr>
          <p:grpSpPr>
            <a:xfrm>
              <a:off x="6865620" y="2045335"/>
              <a:ext cx="2045970" cy="1645285"/>
              <a:chOff x="10812" y="3221"/>
              <a:chExt cx="3222" cy="2591"/>
            </a:xfrm>
          </p:grpSpPr>
          <p:cxnSp>
            <p:nvCxnSpPr>
              <p:cNvPr id="298" name="直接连接符 29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0" name="išlïḋe"/>
            <p:cNvGrpSpPr/>
            <p:nvPr/>
          </p:nvGrpSpPr>
          <p:grpSpPr>
            <a:xfrm>
              <a:off x="6682084" y="1965325"/>
              <a:ext cx="2004442" cy="1454708"/>
              <a:chOff x="6105081" y="1680372"/>
              <a:chExt cx="2004377" cy="1454434"/>
            </a:xfrm>
          </p:grpSpPr>
          <p:sp>
            <p:nvSpPr>
              <p:cNvPr id="63" name="isḷiďê"/>
              <p:cNvSpPr/>
              <p:nvPr/>
            </p:nvSpPr>
            <p:spPr bwMode="auto">
              <a:xfrm>
                <a:off x="6105081" y="2466003"/>
                <a:ext cx="2004377"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人员行为篇</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iṩľidê"/>
              <p:cNvGrpSpPr/>
              <p:nvPr/>
            </p:nvGrpSpPr>
            <p:grpSpPr>
              <a:xfrm>
                <a:off x="6948537" y="1680372"/>
                <a:ext cx="406658" cy="406658"/>
                <a:chOff x="6692250" y="1629185"/>
                <a:chExt cx="445800" cy="445800"/>
              </a:xfrm>
            </p:grpSpPr>
            <p:sp>
              <p:nvSpPr>
                <p:cNvPr id="14" name="íṧlïḓ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0" name="ïṥľîḓe"/>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21" name="íṣ1iḋé"/>
            <p:cNvGrpSpPr/>
            <p:nvPr/>
          </p:nvGrpSpPr>
          <p:grpSpPr>
            <a:xfrm>
              <a:off x="6694711" y="3887470"/>
              <a:ext cx="1991814" cy="1529222"/>
              <a:chOff x="6117708" y="3602635"/>
              <a:chExt cx="1991749" cy="1528934"/>
            </a:xfrm>
          </p:grpSpPr>
          <p:sp>
            <p:nvSpPr>
              <p:cNvPr id="66" name="íšḷîḓé"/>
              <p:cNvSpPr/>
              <p:nvPr/>
            </p:nvSpPr>
            <p:spPr bwMode="auto">
              <a:xfrm>
                <a:off x="6117708" y="4462766"/>
                <a:ext cx="1991749"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作业环境篇</a:t>
                </a:r>
                <a:endParaRPr lang="zh-CN" altLang="en-US" sz="2000" dirty="0">
                  <a:solidFill>
                    <a:schemeClr val="accent1"/>
                  </a:solidFill>
                  <a:latin typeface="Arial" panose="020B0604020202020204" pitchFamily="34" charset="0"/>
                  <a:ea typeface="微软雅黑" panose="020B0503020204020204" pitchFamily="34" charset="-122"/>
                </a:endParaRPr>
              </a:p>
            </p:txBody>
          </p:sp>
          <p:grpSp>
            <p:nvGrpSpPr>
              <p:cNvPr id="95" name="îŝľiḓe"/>
              <p:cNvGrpSpPr/>
              <p:nvPr/>
            </p:nvGrpSpPr>
            <p:grpSpPr>
              <a:xfrm>
                <a:off x="6948537" y="3602635"/>
                <a:ext cx="406658" cy="406658"/>
                <a:chOff x="6692250" y="1629185"/>
                <a:chExt cx="445800" cy="445800"/>
              </a:xfrm>
            </p:grpSpPr>
            <p:sp>
              <p:nvSpPr>
                <p:cNvPr id="96" name="iśliďè"/>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7" name="î$ḻïď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9" name="îś1ïḍé"/>
            <p:cNvGrpSpPr/>
            <p:nvPr/>
          </p:nvGrpSpPr>
          <p:grpSpPr>
            <a:xfrm>
              <a:off x="9011258" y="1965325"/>
              <a:ext cx="1936252" cy="1567326"/>
              <a:chOff x="8815388" y="1680372"/>
              <a:chExt cx="1936189" cy="1567031"/>
            </a:xfrm>
          </p:grpSpPr>
          <p:sp>
            <p:nvSpPr>
              <p:cNvPr id="74" name="íṣḷïďe"/>
              <p:cNvSpPr/>
              <p:nvPr/>
            </p:nvSpPr>
            <p:spPr bwMode="auto">
              <a:xfrm>
                <a:off x="8815388" y="2578600"/>
                <a:ext cx="1936189"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en-US" altLang="zh-CN" sz="7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机器设备篇</a:t>
                </a:r>
                <a:endPar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ïsļiďè"/>
              <p:cNvGrpSpPr/>
              <p:nvPr/>
            </p:nvGrpSpPr>
            <p:grpSpPr>
              <a:xfrm>
                <a:off x="9695043" y="1680372"/>
                <a:ext cx="406658" cy="406658"/>
                <a:chOff x="6692250" y="1629185"/>
                <a:chExt cx="445800" cy="445800"/>
              </a:xfrm>
            </p:grpSpPr>
            <p:sp>
              <p:nvSpPr>
                <p:cNvPr id="93" name="i$ľiďe"/>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4" name="îs1i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8" name="isļîḑè"/>
            <p:cNvGrpSpPr/>
            <p:nvPr/>
          </p:nvGrpSpPr>
          <p:grpSpPr>
            <a:xfrm>
              <a:off x="9084500" y="3887470"/>
              <a:ext cx="1863011" cy="1529222"/>
              <a:chOff x="8888627" y="3602635"/>
              <a:chExt cx="1862951" cy="1528934"/>
            </a:xfrm>
          </p:grpSpPr>
          <p:sp>
            <p:nvSpPr>
              <p:cNvPr id="72" name="išļiďè"/>
              <p:cNvSpPr/>
              <p:nvPr/>
            </p:nvSpPr>
            <p:spPr bwMode="auto">
              <a:xfrm>
                <a:off x="8888627" y="4462766"/>
                <a:ext cx="1862951"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管理制度篇</a:t>
                </a:r>
                <a:endPar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ïşḷíḋê"/>
              <p:cNvGrpSpPr/>
              <p:nvPr/>
            </p:nvGrpSpPr>
            <p:grpSpPr>
              <a:xfrm>
                <a:off x="9695043" y="3602635"/>
                <a:ext cx="406658" cy="406658"/>
                <a:chOff x="6692250" y="1629185"/>
                <a:chExt cx="445800" cy="445800"/>
              </a:xfrm>
            </p:grpSpPr>
            <p:sp>
              <p:nvSpPr>
                <p:cNvPr id="99" name="ïŝ1ïďe"/>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100" name="ïŝľiḓé"/>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7" name="ïṩ1íďê"/>
            <p:cNvGrpSpPr/>
            <p:nvPr/>
          </p:nvGrpSpPr>
          <p:grpSpPr>
            <a:xfrm flipH="1" flipV="1">
              <a:off x="8901430" y="3676015"/>
              <a:ext cx="2045970" cy="1645285"/>
              <a:chOff x="10812" y="3221"/>
              <a:chExt cx="3222" cy="2591"/>
            </a:xfrm>
          </p:grpSpPr>
          <p:cxnSp>
            <p:nvCxnSpPr>
              <p:cNvPr id="8" name="直接连接符 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4" name="ïṥlïdê"/>
            <p:cNvSpPr/>
            <p:nvPr/>
          </p:nvSpPr>
          <p:spPr>
            <a:xfrm>
              <a:off x="0" y="0"/>
              <a:ext cx="5146040" cy="6858635"/>
            </a:xfrm>
            <a:custGeom>
              <a:avLst/>
              <a:gdLst>
                <a:gd name="connisteX0" fmla="*/ 0 w 5146040"/>
                <a:gd name="connsiteY0" fmla="*/ 0 h 6800215"/>
                <a:gd name="connisteX1" fmla="*/ 0 w 5146040"/>
                <a:gd name="connsiteY1" fmla="*/ 6800215 h 6800215"/>
                <a:gd name="connisteX2" fmla="*/ 2495550 w 5146040"/>
                <a:gd name="connsiteY2" fmla="*/ 6800215 h 6800215"/>
                <a:gd name="connisteX3" fmla="*/ 5146040 w 5146040"/>
                <a:gd name="connsiteY3" fmla="*/ 2209165 h 6800215"/>
                <a:gd name="connisteX4" fmla="*/ 3870960 w 5146040"/>
                <a:gd name="connsiteY4" fmla="*/ 0 h 6800215"/>
                <a:gd name="connisteX5" fmla="*/ 0 w 5146040"/>
                <a:gd name="connsiteY5" fmla="*/ 0 h 68002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5146040" h="6800215">
                  <a:moveTo>
                    <a:pt x="0" y="0"/>
                  </a:moveTo>
                  <a:lnTo>
                    <a:pt x="0" y="6800215"/>
                  </a:lnTo>
                  <a:lnTo>
                    <a:pt x="2495550" y="6800215"/>
                  </a:lnTo>
                  <a:lnTo>
                    <a:pt x="5146040" y="2209165"/>
                  </a:lnTo>
                  <a:lnTo>
                    <a:pt x="3870960" y="0"/>
                  </a:lnTo>
                  <a:lnTo>
                    <a:pt x="0" y="0"/>
                  </a:ln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p>
          </p:txBody>
        </p:sp>
        <p:sp>
          <p:nvSpPr>
            <p:cNvPr id="35" name="íṡḻíḓe"/>
            <p:cNvSpPr/>
            <p:nvPr/>
          </p:nvSpPr>
          <p:spPr>
            <a:xfrm>
              <a:off x="3976370" y="0"/>
              <a:ext cx="1981200" cy="2164715"/>
            </a:xfrm>
            <a:custGeom>
              <a:avLst/>
              <a:gdLst>
                <a:gd name="connsiteX0" fmla="*/ 29 w 3120"/>
                <a:gd name="connsiteY0" fmla="*/ 62 h 3409"/>
                <a:gd name="connsiteX1" fmla="*/ 1942 w 3120"/>
                <a:gd name="connsiteY1" fmla="*/ 3409 h 3409"/>
                <a:gd name="connsiteX2" fmla="*/ 3120 w 3120"/>
                <a:gd name="connsiteY2" fmla="*/ 1522 h 3409"/>
                <a:gd name="connsiteX3" fmla="*/ 2292 w 3120"/>
                <a:gd name="connsiteY3" fmla="*/ 0 h 3409"/>
                <a:gd name="connsiteX4" fmla="*/ 0 w 3120"/>
                <a:gd name="connsiteY4" fmla="*/ 0 h 3409"/>
                <a:gd name="connsiteX5" fmla="*/ 29 w 3120"/>
                <a:gd name="connsiteY5" fmla="*/ 62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 h="3409">
                  <a:moveTo>
                    <a:pt x="29" y="62"/>
                  </a:moveTo>
                  <a:lnTo>
                    <a:pt x="1942" y="3409"/>
                  </a:lnTo>
                  <a:lnTo>
                    <a:pt x="3120" y="1522"/>
                  </a:lnTo>
                  <a:lnTo>
                    <a:pt x="2292" y="0"/>
                  </a:lnTo>
                  <a:lnTo>
                    <a:pt x="0" y="0"/>
                  </a:lnTo>
                  <a:lnTo>
                    <a:pt x="29" y="62"/>
                  </a:lnTo>
                  <a:close/>
                </a:path>
              </a:pathLst>
            </a:custGeom>
            <a:blipFill rotWithShape="1">
              <a:blip r:embed="rId2"/>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37" name="îṡḷiḋè"/>
            <p:cNvSpPr/>
            <p:nvPr/>
          </p:nvSpPr>
          <p:spPr>
            <a:xfrm>
              <a:off x="2609850" y="3532505"/>
              <a:ext cx="3802380" cy="3314700"/>
            </a:xfrm>
            <a:custGeom>
              <a:avLst/>
              <a:gdLst>
                <a:gd name="connsiteX0" fmla="*/ 5988 w 5988"/>
                <a:gd name="connsiteY0" fmla="*/ 5220 h 5220"/>
                <a:gd name="connsiteX1" fmla="*/ 0 w 5988"/>
                <a:gd name="connsiteY1" fmla="*/ 5220 h 5220"/>
                <a:gd name="connsiteX2" fmla="*/ 2970 w 5988"/>
                <a:gd name="connsiteY2" fmla="*/ 0 h 5220"/>
                <a:gd name="connsiteX3" fmla="*/ 5988 w 5988"/>
                <a:gd name="connsiteY3" fmla="*/ 5220 h 5220"/>
              </a:gdLst>
              <a:ahLst/>
              <a:cxnLst>
                <a:cxn ang="0">
                  <a:pos x="connsiteX0" y="connsiteY0"/>
                </a:cxn>
                <a:cxn ang="0">
                  <a:pos x="connsiteX1" y="connsiteY1"/>
                </a:cxn>
                <a:cxn ang="0">
                  <a:pos x="connsiteX2" y="connsiteY2"/>
                </a:cxn>
                <a:cxn ang="0">
                  <a:pos x="connsiteX3" y="connsiteY3"/>
                </a:cxn>
              </a:cxnLst>
              <a:rect l="l" t="t" r="r" b="b"/>
              <a:pathLst>
                <a:path w="5988" h="5220">
                  <a:moveTo>
                    <a:pt x="5988" y="5220"/>
                  </a:moveTo>
                  <a:lnTo>
                    <a:pt x="0" y="5220"/>
                  </a:lnTo>
                  <a:lnTo>
                    <a:pt x="2970" y="0"/>
                  </a:lnTo>
                  <a:lnTo>
                    <a:pt x="5988" y="5220"/>
                  </a:lnTo>
                  <a:close/>
                </a:path>
              </a:pathLst>
            </a:custGeom>
            <a:blipFill rotWithShape="1">
              <a:blip r:embed="rId3"/>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296035"/>
            <a:ext cx="6070600" cy="3149600"/>
          </a:xfrm>
          <a:prstGeom prst="rect">
            <a:avLst/>
          </a:prstGeom>
          <a:noFill/>
        </p:spPr>
        <p:txBody>
          <a:bodyPr wrap="square" rtlCol="0" anchor="t">
            <a:spAutoFit/>
          </a:bodyPr>
          <a:lstStyle/>
          <a:p>
            <a:pPr>
              <a:lnSpc>
                <a:spcPct val="17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的发生非常的简单，因为要更换模板，小王按下了操纵杆上的置停开关，然后只身爬上倒在地面上的活动压架平模板，站在上面拆卸立式机座大平板上的刀模。细心的你们可能已经注意到了，他没有关掉电源，而是仅仅按了置停开关键。我只能说，他当时肯定是连想都没有想，哪怕他当时有那么一下想起平日里这台机子时不时地会自动爬行闭合的事情，那么他肯定会去把整台机子的电源线拔掉。但当时他没有想。后果就是，正在他把新的模板换上去的时候，机子又发病了，当时车间就只有小王一个人，他正站在压架平模板上，正准备下来。突然倒在地面上的活动压架平模板开始自动爬行，并向立式机座大平板上闭合，小王的身子被紧紧地夹在了中间，不能动弹。</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378585"/>
            <a:ext cx="6070600" cy="3051175"/>
          </a:xfrm>
          <a:prstGeom prst="rect">
            <a:avLst/>
          </a:prstGeom>
          <a:noFill/>
        </p:spPr>
        <p:txBody>
          <a:bodyPr wrap="square" rtlCol="0" anchor="t">
            <a:spAutoFit/>
          </a:bodyPr>
          <a:lstStyle/>
          <a:p>
            <a:pPr>
              <a:lnSpc>
                <a:spcPct val="185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时小王才想到，这台机子是一台病机，想到平日里作业的时候，不需要按按钮，它自己就自动爬行并闭合，想到那个时候自己心里还有一点乐呵，连按开关按钮的力气都省了，自己会爬行，还真不赖。但此时此刻，他已经被紧紧的夹在了机子中间，他连拍大腿后悔的机会都没有了，他感觉到自己身上生生的疼，好像在流血。他知道换好的模板上的刀片，已经割入了他的身体，他想呼叫，想大声喊救命，但胸口好紧，他一句话也叫不出来了。他只能眼睁睁的巴望着，希望从门口进来一个人，无论是谁，只要进来一个人看见他就好。从此以后，他愿意做牛做马，伺候着这人一辈子。</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829310"/>
            <a:ext cx="6944360" cy="36455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194560"/>
            <a:ext cx="1709420" cy="82994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会自动爬行的</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机  器</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876300"/>
            <a:ext cx="6070600" cy="3392170"/>
          </a:xfrm>
          <a:prstGeom prst="rect">
            <a:avLst/>
          </a:prstGeom>
          <a:noFill/>
        </p:spPr>
        <p:txBody>
          <a:bodyPr wrap="square" rtlCol="0" anchor="t">
            <a:spAutoFit/>
          </a:bodyPr>
          <a:lstStyle/>
          <a:p>
            <a:pPr>
              <a:lnSpc>
                <a:spcPct val="15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时，工友小林子进了车间，他一看到小王的情况，立即往车间外面跑，一口气跑到二楼的经理室，跟经理做了报告，然后再跑回车间，切断了ML1600平压压痕切线机的电源。对，你没有听错，我说的也没有错，小林子是先跑去报告经理，然后再回来关电源的。而那时，小王正背对着门口，他听见有人进来又跑出去的声音。这个时间很短，但对小王来说却是天堂到地狱的时间。等小林子再跑回来关掉电源的时候，小王已经晕厥了过去。最终小王没有得救，死在了医院的急诊室。有些人说，小王死之前，是被小林子气晕的。这个就不得而知了，因为他已经无法再给大家答案了。</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我讲这个事故，只是想告诉大家，如果你的机子突然出了毛病，那么赶紧报告维修，因为我们的机子好，我们就安全，它不好，我们就随时都有危险。套句广告词，它好我也好。</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581150"/>
            <a:ext cx="6944360" cy="29025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880870"/>
            <a:ext cx="6070600" cy="2091690"/>
          </a:xfrm>
          <a:prstGeom prst="rect">
            <a:avLst/>
          </a:prstGeom>
          <a:noFill/>
        </p:spPr>
        <p:txBody>
          <a:bodyPr wrap="square" rtlCol="0" anchor="t">
            <a:spAutoFit/>
          </a:bodyPr>
          <a:lstStyle/>
          <a:p>
            <a:pPr>
              <a:lnSpc>
                <a:spcPct val="20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在老包的记忆里，总有那么一个姑娘，名字叫小雪。2006年的时候，她跟老包在同一个车间做活。</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spcBef>
                <a:spcPts val="0"/>
              </a:spcBef>
              <a:spcAft>
                <a:spcPts val="0"/>
              </a:spcAft>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老包记得，那天是2006年12月9日，周六，天气晴，有点冷，大家都穿了厚厚的衣服。小雪就像平常一样坐在车间内，但是任谁也没有想到，那天上午她会命丧黄泉。</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52780" y="784225"/>
            <a:ext cx="7487285"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2006年12月9日，乐清市城西某公司SMC车间发生一起事故，造成1人死亡。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857885"/>
            <a:ext cx="6944360" cy="362585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948055"/>
            <a:ext cx="6070600" cy="3412490"/>
          </a:xfrm>
          <a:prstGeom prst="rect">
            <a:avLst/>
          </a:prstGeom>
          <a:noFill/>
        </p:spPr>
        <p:txBody>
          <a:bodyPr wrap="square" rtlCol="0" anchor="t">
            <a:spAutoFit/>
          </a:bodyPr>
          <a:lstStyle/>
          <a:p>
            <a:pPr fontAlgn="auto">
              <a:lnSpc>
                <a:spcPct val="18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小雪做的工作非常简单，就是清理产品毛刺。厂里地方有限，小雪这个工作经常被人忽略掉，作业场所也得先迁就别人，今天在这，明天可能就在那。</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8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天，车间里一共四个人：老包、小王、安安还有小雪。老包和小王在维修车间右边那台四柱液压机，这台液压机是厂里最老也是最重要的机子之一。安安在车间左边压冲床。小雪就坐在车间靠西边一根矮板凳上，侧身正对着四柱液压机，埋头做着清毛刺的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8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按照生产安排，四柱液压机赶着要压一批高压绝缘件。本来前一天就开始压了，但是老包发现这四柱液压机的电热棒（又称加热棒、电热管）坏了，功率达不到要求，无法作业，所以报告了车间主任。因为赶时间，前一天的下午，采购部急急忙忙跑到柳市一家店（以前从来没有买过的店）买了几根新的电热棒。7点左右，老包、小王一来上班，车间主任就赶紧把新买的电热棒交到他们手上，并吩咐他们，赶紧弄好，赶紧做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52209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老包是老工人了，他打开机子，准备在安装前先看看。机子一开，他听到了杂音，按照经验，他知道应该是油管堵塞了。两人就赶紧先开始维修。终于到9点钟的时候，油管清理通了。两人开始安装电热棒。</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电热棒一共四根，小王拿着电热棒对老包说“师傅，这电热棒好像有点不对劲，好像比以前的细一点。”老包说“是啊，但是应该没有问题的，我们装好以后，等下加热试试看”。20分钟后，电热棒装好了。老包把机子一开，电热棒开始加热。趁加热的间隙， 两人偷偷溜出车间。</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52209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9点30分，电热棒已足足加热10分钟了。可怕的事情发生了，只听“砰”地一声巨响，然后听到 “哎呦”一声大叫。安安回头一看，吓了一跳：正在加热的那台四柱液压机加热板那里冒着烟，坐在液压机对面的小雪倒在了地上，她身上插了两根管子，应该是电热棒的管套，其中一根斜斜地插在小雪的肩膀上，另外一根从小雪的右边肋骨处深深地插了进去，只剩下一小截还露在外面。安安赶紧跑过去扶小雪。这时的小雪脸色刷白，额头大颗大颗的汗珠滴滴下来。因为受伤的缘故，人也变得笨重，安安一个人扶不起小雪。</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6625" y="445114"/>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378585"/>
            <a:ext cx="6070600" cy="286131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闻声而来的老包、小王和安安一起把小雪扶了起来，厂里其他工人听到声音也都赶了过来，几个人一起把小雪送到了医院。</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厂离医院不是很远，但还是没有把小雪救回来。医生说，从右边肋骨插进去的那根管套直接穿透了小雪的胸腔，直插进了她的心脏，就是华佗在世也无力回天了。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老包后来偷偷去了趟采购部，发现电热棒的规格是12mm的，而加热板上面的孔，却有18mm。</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夺命电热棒</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152209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后来，安监局来了很多人，把发生事故的车间封了。再后来他们找了老包、小王还有老板、安安等等的人谈话，再后来又听说安监局请了杭州的一些专家过来，在车间对着液压机看了又看，量了又量。他们还带走了电热棒管套，据说还特意拿走了新买的另外几根还没有用的电热棒。</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不久后的一天，老包听到老板对主任说“以后，那家店的电热棒不要买了，也不要随便换店买，以前在哪买就在哪买。安监局说检验出来，质量有问题。”</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时间一天天过去，再没有人记得小雪，只有老包还记得，有一个叫小雪的姑娘。</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656715"/>
            <a:ext cx="6944360" cy="282702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3" name="文本框 2"/>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534285" y="2096135"/>
            <a:ext cx="6070600" cy="1938020"/>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有人说，死并不可怕。可怕的是看着自己慢慢的死掉，却无能为力。下面，我要讲一个事故。这个事故的死者，就是亲眼见着自己慢慢死掉，直到最后一刻。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事故发生在2006年7月8日，天气很闷热。难得的是，这个事故发生的工厂靠在山边，比较阴凉，甚至看上去有点阴森。死者姓韩，我们可以叫她韩姐，没错，这个死者是个女的。</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38175" y="947420"/>
            <a:ext cx="6080760"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2006年7月8日，乐清市某企业发生机械伤害事故，造成1人死亡。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latin typeface="微软雅黑" panose="020B0503020204020204" pitchFamily="34" charset="-122"/>
              <a:ea typeface="微软雅黑" panose="020B0503020204020204" pitchFamily="34" charset="-122"/>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latin typeface="微软雅黑" panose="020B0503020204020204" pitchFamily="34" charset="-122"/>
                <a:ea typeface="微软雅黑" panose="020B0503020204020204" pitchFamily="34" charset="-122"/>
              </a:endParaRP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latin typeface="微软雅黑" panose="020B0503020204020204" pitchFamily="34" charset="-122"/>
                <a:ea typeface="微软雅黑" panose="020B0503020204020204" pitchFamily="34" charset="-122"/>
              </a:endParaRP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latin typeface="微软雅黑" panose="020B0503020204020204" pitchFamily="34" charset="-122"/>
                <a:ea typeface="微软雅黑" panose="020B0503020204020204" pitchFamily="34" charset="-122"/>
              </a:endParaRP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latin typeface="微软雅黑" panose="020B0503020204020204" pitchFamily="34" charset="-122"/>
                <a:ea typeface="微软雅黑" panose="020B0503020204020204" pitchFamily="34" charset="-122"/>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endParaRPr>
                <a:latin typeface="微软雅黑" panose="020B0503020204020204" pitchFamily="34" charset="-122"/>
                <a:ea typeface="微软雅黑" panose="020B0503020204020204" pitchFamily="34" charset="-122"/>
              </a:endParaRP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endParaRPr>
                <a:latin typeface="微软雅黑" panose="020B0503020204020204" pitchFamily="34" charset="-122"/>
                <a:ea typeface="微软雅黑" panose="020B0503020204020204" pitchFamily="34" charset="-122"/>
              </a:endParaRP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latin typeface="微软雅黑" panose="020B0503020204020204" pitchFamily="34" charset="-122"/>
                <a:ea typeface="微软雅黑" panose="020B0503020204020204" pitchFamily="34" charset="-122"/>
              </a:endParaRP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latin typeface="微软雅黑" panose="020B0503020204020204" pitchFamily="34" charset="-122"/>
                <a:ea typeface="微软雅黑" panose="020B0503020204020204" pitchFamily="34" charset="-122"/>
              </a:endParaRP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endParaRPr>
                <a:latin typeface="微软雅黑" panose="020B0503020204020204" pitchFamily="34" charset="-122"/>
                <a:ea typeface="微软雅黑" panose="020B0503020204020204" pitchFamily="34" charset="-122"/>
              </a:endParaRP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endParaRPr>
                <a:latin typeface="微软雅黑" panose="020B0503020204020204" pitchFamily="34" charset="-122"/>
                <a:ea typeface="微软雅黑" panose="020B0503020204020204" pitchFamily="34" charset="-122"/>
              </a:endParaRP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latin typeface="微软雅黑" panose="020B0503020204020204" pitchFamily="34" charset="-122"/>
                <a:ea typeface="微软雅黑" panose="020B0503020204020204" pitchFamily="34" charset="-122"/>
              </a:endParaRP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latin typeface="微软雅黑" panose="020B0503020204020204" pitchFamily="34" charset="-122"/>
                <a:ea typeface="微软雅黑" panose="020B0503020204020204" pitchFamily="34" charset="-122"/>
              </a:endParaRP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latin typeface="微软雅黑" panose="020B0503020204020204" pitchFamily="34" charset="-122"/>
                <a:ea typeface="微软雅黑" panose="020B0503020204020204" pitchFamily="34" charset="-122"/>
              </a:endParaRP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latin typeface="微软雅黑" panose="020B0503020204020204" pitchFamily="34" charset="-122"/>
                <a:ea typeface="微软雅黑" panose="020B0503020204020204" pitchFamily="34" charset="-122"/>
              </a:endParaRP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latin typeface="微软雅黑" panose="020B0503020204020204" pitchFamily="34" charset="-122"/>
                <a:ea typeface="微软雅黑" panose="020B0503020204020204" pitchFamily="34" charset="-122"/>
              </a:endParaRP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endParaRPr>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如果还能重来</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303145" y="1406525"/>
            <a:ext cx="6301740" cy="3046095"/>
          </a:xfrm>
          <a:prstGeom prst="rect">
            <a:avLst/>
          </a:prstGeom>
          <a:noFill/>
        </p:spPr>
        <p:txBody>
          <a:bodyPr wrap="square" rtlCol="0" anchor="t">
            <a:spAutoFit/>
          </a:bodyPr>
          <a:lstStyle/>
          <a:p>
            <a:pPr fontAlgn="auto">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2012年2月12日，老谢一辈子都不会忘记，对他来说，这是他一生中最惨的一天。</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天，是他上班的第一天，也是他儿子上班的第一天。就在几天前，他和儿子小谢一起从湖南老家来到乐清大荆。老谢是农民，一辈子没有出过农村，这次是老谢的连襟（老婆的妹妹的老公）老曾叫他们出来的。老曾在大荆专门为别人做清砂工作。听亲戚们说，老曾赚了不少钱。老谢琢磨着，要是小谢能跟着他姨丈好好干，以后一家老小就在乐清安家了。但，就在那天，一切都变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81990" y="777240"/>
            <a:ext cx="7146290" cy="506730"/>
          </a:xfrm>
          <a:prstGeom prst="rect">
            <a:avLst/>
          </a:prstGeom>
          <a:noFill/>
        </p:spPr>
        <p:txBody>
          <a:bodyPr wrap="square"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乐清市某铸造厂清砂车间发生机械伤害事故，造成2人死亡。</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181100"/>
            <a:ext cx="6070600" cy="3226435"/>
          </a:xfrm>
          <a:prstGeom prst="rect">
            <a:avLst/>
          </a:prstGeom>
          <a:noFill/>
        </p:spPr>
        <p:txBody>
          <a:bodyPr wrap="square" rtlCol="0" anchor="t">
            <a:spAutoFit/>
          </a:bodyPr>
          <a:lstStyle/>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情还得从那天中午开始说。那天中午，大伟（韩姐的搭档）跑过来跟韩姐说，自己要请假。韩姐知道大伟的女朋友跑过来找他，20来岁的小伙子，女朋友来了，请个假什么的，也是正常的。但一想起大伟不在，自己下午没法开机作业，就犯愁了。正想说不同意他请假，小伙子一拉自己的手，说“韩姐，求你了。下次我一定陪你多做两小时”，心一软，就答应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韩姐是个勤快的人，平日里很少请假，有时生病都熬着。大伟前脚一走，韩姐就后悔了，这可是整整半天的工钱啊，家里都还等着钱花呢。就前几天小宝（韩姐的孩子）还嘟囔着要一个新的铅笔盒，都没舍得买。这回就这么，半天的工钱，没了，想想真是心痛。一看时间，两点半。要是现在开始做活，到傍晚六点，还能做不少呢。韩姐越想越坐不住了。她蹭一下站了起来，偷偷摸进了整经车间。</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324610"/>
            <a:ext cx="6070600" cy="304609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整经车间在厂子最里面的位置，车间里只有一台机子，但这一台机子就占满了整个车间，从门口一直到车间最里面的窗口，甚至挡住了一部分的门。整经机的操作台在车间最里面的窗户边上，操作台那里有控制按钮和一根整经轴。整经轴长1.6m，直径约11cm。公司里有个规定，整丝作业必须要两个人一起做。两人在整经轴卷绕20—30圈时，一起把一张宽20cm、长1.4m的牛皮纸铺在上面，卷轴每分钟卷70-80圈，他们两人每分钟至少要往上铺3张牛皮纸，并快速的用手抚平，以保持整经的均匀整齐。为了搁置牛皮纸，公司特地在整经轴前面放了一个长方形的桌子，平日他们站在长桌边上，一起把牛皮纸拿起来铺在整经轴上。</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755140"/>
            <a:ext cx="6070600" cy="193802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韩姐快步走到整经机操作台，把按钮一按，机子开始运转。她赶紧转身从长桌上拿起一张牛皮纸往整经轴上铺。歪歪斜斜铺上去，双手赶忙往两边抚，总算铺好了一张。事情好像并没有想象地那么简单。她马上就要开始铺第二张、第三张。整经机正在快速运转着，韩姐的手很快跟不上整经机的速度，越来越忙乱。</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109345"/>
            <a:ext cx="6070600" cy="3322955"/>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别人都说忙中出错，以前韩姐不信，但这一回，她终于信了。事故就在韩姐手忙脚乱的时候发生了。就在她伸手去铺不知道第几张牛皮纸的时候，整经轴快速运转，右手没来得及抽回来，被卷了进去。等韩姐回过神来的时候，右手已经卷了整整一圈，好似打了一个结一样。她惊叫了起来，喊着救命。整经机轰轰的作响，外面车间还有几十台纺织机在作业，轰轰轰轰，没有一个人听到韩姐的呼叫。韩姐也似乎意识到了这一点，她拼命的蹬脚，想把手抽出来。但手哪里说抽出来就抽出来，只是一个劲地绕圈打结。韩姐不想放弃，她还在拼命的蹬脚，用力一蹬，长桌翻倒在地。</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468120"/>
            <a:ext cx="6070600" cy="286131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她的手，结打的越来越多，最后好似绞烂的猪肉一样，而她的身子也越来越往机子上靠。这时候如果有个紧急置停装置，韩姐的命就活下来了。但这台机子并没有紧急置停装置，韩姐只能眼睁睁看着自己慢慢地慢慢地卷进整经轴，终于她整个身子卷了进去。那成千上万的丝线一圈圈的绞进她的肉里，真是撕心裂肺的疼啊。她绝望的看着操作台那边的开关按钮，心里呐喊着“为什么，为什么那按钮离我这么远”。她连挣扎的机会都没有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机器设备篇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5" name="文本框 4"/>
          <p:cNvSpPr txBox="1"/>
          <p:nvPr/>
        </p:nvSpPr>
        <p:spPr>
          <a:xfrm>
            <a:off x="2534285" y="1109345"/>
            <a:ext cx="6070600" cy="3322955"/>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最后，厂里的小何发现了她。看到她的时候，她已经死了，右手全部绞烂，左腿已经被绞断掉，她整个身子在整经轴上打了好几个结，倒挂在那里，头发长长的垂下来。小何甚至不敢看她的脸，那是一张有点扭曲的脸，眼睛瞪出来、牙齿也龅了出来。</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大家都觉得韩姐死的很惨，也都很同情她，但是谁都不敢把韩姐的尸体从整经轴上放下来，就连靠的近一点、多看一眼都不敢。她的尸体，就这样一直挂在整经轴上，直到殡仪馆的老头过来，拿了把大剪刀，咔嚓咔嚓，连着丝线和肉，一刀一刀剪下去，把她放了下来。</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吃人的整经机</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8311598" cy="5143500"/>
            <a:chOff x="0" y="0"/>
            <a:chExt cx="11019067" cy="6858635"/>
          </a:xfrm>
        </p:grpSpPr>
        <p:grpSp>
          <p:nvGrpSpPr>
            <p:cNvPr id="6" name="iṧḻide"/>
            <p:cNvGrpSpPr/>
            <p:nvPr/>
          </p:nvGrpSpPr>
          <p:grpSpPr>
            <a:xfrm>
              <a:off x="6865620" y="2045335"/>
              <a:ext cx="2045970" cy="1645285"/>
              <a:chOff x="10812" y="3221"/>
              <a:chExt cx="3222" cy="2591"/>
            </a:xfrm>
          </p:grpSpPr>
          <p:cxnSp>
            <p:nvCxnSpPr>
              <p:cNvPr id="298" name="直接连接符 29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0" name="išlïḋe"/>
            <p:cNvGrpSpPr/>
            <p:nvPr/>
          </p:nvGrpSpPr>
          <p:grpSpPr>
            <a:xfrm>
              <a:off x="6682084" y="1965325"/>
              <a:ext cx="2004442" cy="1454708"/>
              <a:chOff x="6105081" y="1680372"/>
              <a:chExt cx="2004377" cy="1454434"/>
            </a:xfrm>
          </p:grpSpPr>
          <p:sp>
            <p:nvSpPr>
              <p:cNvPr id="63" name="isḷiďê"/>
              <p:cNvSpPr/>
              <p:nvPr/>
            </p:nvSpPr>
            <p:spPr bwMode="auto">
              <a:xfrm>
                <a:off x="6105081" y="2466003"/>
                <a:ext cx="2004377"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人员行为篇</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iṩľidê"/>
              <p:cNvGrpSpPr/>
              <p:nvPr/>
            </p:nvGrpSpPr>
            <p:grpSpPr>
              <a:xfrm>
                <a:off x="6948537" y="1680372"/>
                <a:ext cx="406658" cy="406658"/>
                <a:chOff x="6692250" y="1629185"/>
                <a:chExt cx="445800" cy="445800"/>
              </a:xfrm>
            </p:grpSpPr>
            <p:sp>
              <p:nvSpPr>
                <p:cNvPr id="14" name="íṧlïḓ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0" name="ïṥľîḓe"/>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21" name="íṣ1iḋé"/>
            <p:cNvGrpSpPr/>
            <p:nvPr/>
          </p:nvGrpSpPr>
          <p:grpSpPr>
            <a:xfrm>
              <a:off x="6694711" y="3887470"/>
              <a:ext cx="1991814" cy="1529222"/>
              <a:chOff x="6117708" y="3602635"/>
              <a:chExt cx="1991749" cy="1528934"/>
            </a:xfrm>
          </p:grpSpPr>
          <p:sp>
            <p:nvSpPr>
              <p:cNvPr id="66" name="íšḷîḓé"/>
              <p:cNvSpPr/>
              <p:nvPr/>
            </p:nvSpPr>
            <p:spPr bwMode="auto">
              <a:xfrm>
                <a:off x="6117708" y="4462766"/>
                <a:ext cx="1991749"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作业环境篇</a:t>
                </a:r>
                <a:endParaRPr lang="zh-CN" altLang="en-US" sz="2000" b="1" dirty="0">
                  <a:solidFill>
                    <a:srgbClr val="FF0000"/>
                  </a:solidFill>
                  <a:latin typeface="Arial" panose="020B0604020202020204" pitchFamily="34" charset="0"/>
                  <a:ea typeface="微软雅黑" panose="020B0503020204020204" pitchFamily="34" charset="-122"/>
                </a:endParaRPr>
              </a:p>
            </p:txBody>
          </p:sp>
          <p:grpSp>
            <p:nvGrpSpPr>
              <p:cNvPr id="95" name="îŝľiḓe"/>
              <p:cNvGrpSpPr/>
              <p:nvPr/>
            </p:nvGrpSpPr>
            <p:grpSpPr>
              <a:xfrm>
                <a:off x="6948537" y="3602635"/>
                <a:ext cx="406658" cy="406658"/>
                <a:chOff x="6692250" y="1629185"/>
                <a:chExt cx="445800" cy="445800"/>
              </a:xfrm>
            </p:grpSpPr>
            <p:sp>
              <p:nvSpPr>
                <p:cNvPr id="96" name="iśliďè"/>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7" name="î$ḻïď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9" name="îś1ïḍé"/>
            <p:cNvGrpSpPr/>
            <p:nvPr/>
          </p:nvGrpSpPr>
          <p:grpSpPr>
            <a:xfrm>
              <a:off x="9012100" y="1965325"/>
              <a:ext cx="2006967" cy="1454708"/>
              <a:chOff x="8816230" y="1680372"/>
              <a:chExt cx="2006902" cy="1454434"/>
            </a:xfrm>
          </p:grpSpPr>
          <p:sp>
            <p:nvSpPr>
              <p:cNvPr id="74" name="íṣḷïďe"/>
              <p:cNvSpPr/>
              <p:nvPr/>
            </p:nvSpPr>
            <p:spPr bwMode="auto">
              <a:xfrm>
                <a:off x="8816230" y="2466003"/>
                <a:ext cx="2006902"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en-US" altLang="zh-CN" sz="7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机器设备篇</a:t>
                </a:r>
                <a:endPar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ïsļiďè"/>
              <p:cNvGrpSpPr/>
              <p:nvPr/>
            </p:nvGrpSpPr>
            <p:grpSpPr>
              <a:xfrm>
                <a:off x="9695043" y="1680372"/>
                <a:ext cx="406658" cy="406658"/>
                <a:chOff x="6692250" y="1629185"/>
                <a:chExt cx="445800" cy="445800"/>
              </a:xfrm>
            </p:grpSpPr>
            <p:sp>
              <p:nvSpPr>
                <p:cNvPr id="93" name="i$ľiďe"/>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4" name="îs1i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8" name="isļîḑè"/>
            <p:cNvGrpSpPr/>
            <p:nvPr/>
          </p:nvGrpSpPr>
          <p:grpSpPr>
            <a:xfrm>
              <a:off x="9084500" y="3887470"/>
              <a:ext cx="1863011" cy="1529222"/>
              <a:chOff x="8888627" y="3602635"/>
              <a:chExt cx="1862951" cy="1528934"/>
            </a:xfrm>
          </p:grpSpPr>
          <p:sp>
            <p:nvSpPr>
              <p:cNvPr id="72" name="išļiďè"/>
              <p:cNvSpPr/>
              <p:nvPr/>
            </p:nvSpPr>
            <p:spPr bwMode="auto">
              <a:xfrm>
                <a:off x="8888627" y="4462766"/>
                <a:ext cx="1862951"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管理制度篇</a:t>
                </a:r>
                <a:endParaRPr lang="zh-CN" altLang="en-US" sz="19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ïşḷíḋê"/>
              <p:cNvGrpSpPr/>
              <p:nvPr/>
            </p:nvGrpSpPr>
            <p:grpSpPr>
              <a:xfrm>
                <a:off x="9695043" y="3602635"/>
                <a:ext cx="406658" cy="406658"/>
                <a:chOff x="6692250" y="1629185"/>
                <a:chExt cx="445800" cy="445800"/>
              </a:xfrm>
            </p:grpSpPr>
            <p:sp>
              <p:nvSpPr>
                <p:cNvPr id="99" name="ïŝ1ïďe"/>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100" name="ïŝľiḓé"/>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7" name="ïṩ1íďê"/>
            <p:cNvGrpSpPr/>
            <p:nvPr/>
          </p:nvGrpSpPr>
          <p:grpSpPr>
            <a:xfrm flipH="1" flipV="1">
              <a:off x="8901430" y="3676015"/>
              <a:ext cx="2045970" cy="1645285"/>
              <a:chOff x="10812" y="3221"/>
              <a:chExt cx="3222" cy="2591"/>
            </a:xfrm>
          </p:grpSpPr>
          <p:cxnSp>
            <p:nvCxnSpPr>
              <p:cNvPr id="8" name="直接连接符 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4" name="ïṥlïdê"/>
            <p:cNvSpPr/>
            <p:nvPr/>
          </p:nvSpPr>
          <p:spPr>
            <a:xfrm>
              <a:off x="0" y="0"/>
              <a:ext cx="5146040" cy="6858635"/>
            </a:xfrm>
            <a:custGeom>
              <a:avLst/>
              <a:gdLst>
                <a:gd name="connisteX0" fmla="*/ 0 w 5146040"/>
                <a:gd name="connsiteY0" fmla="*/ 0 h 6800215"/>
                <a:gd name="connisteX1" fmla="*/ 0 w 5146040"/>
                <a:gd name="connsiteY1" fmla="*/ 6800215 h 6800215"/>
                <a:gd name="connisteX2" fmla="*/ 2495550 w 5146040"/>
                <a:gd name="connsiteY2" fmla="*/ 6800215 h 6800215"/>
                <a:gd name="connisteX3" fmla="*/ 5146040 w 5146040"/>
                <a:gd name="connsiteY3" fmla="*/ 2209165 h 6800215"/>
                <a:gd name="connisteX4" fmla="*/ 3870960 w 5146040"/>
                <a:gd name="connsiteY4" fmla="*/ 0 h 6800215"/>
                <a:gd name="connisteX5" fmla="*/ 0 w 5146040"/>
                <a:gd name="connsiteY5" fmla="*/ 0 h 68002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5146040" h="6800215">
                  <a:moveTo>
                    <a:pt x="0" y="0"/>
                  </a:moveTo>
                  <a:lnTo>
                    <a:pt x="0" y="6800215"/>
                  </a:lnTo>
                  <a:lnTo>
                    <a:pt x="2495550" y="6800215"/>
                  </a:lnTo>
                  <a:lnTo>
                    <a:pt x="5146040" y="2209165"/>
                  </a:lnTo>
                  <a:lnTo>
                    <a:pt x="3870960" y="0"/>
                  </a:lnTo>
                  <a:lnTo>
                    <a:pt x="0" y="0"/>
                  </a:ln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p>
          </p:txBody>
        </p:sp>
        <p:sp>
          <p:nvSpPr>
            <p:cNvPr id="35" name="íṡḻíḓe"/>
            <p:cNvSpPr/>
            <p:nvPr/>
          </p:nvSpPr>
          <p:spPr>
            <a:xfrm>
              <a:off x="3976370" y="0"/>
              <a:ext cx="1981200" cy="2164715"/>
            </a:xfrm>
            <a:custGeom>
              <a:avLst/>
              <a:gdLst>
                <a:gd name="connsiteX0" fmla="*/ 29 w 3120"/>
                <a:gd name="connsiteY0" fmla="*/ 62 h 3409"/>
                <a:gd name="connsiteX1" fmla="*/ 1942 w 3120"/>
                <a:gd name="connsiteY1" fmla="*/ 3409 h 3409"/>
                <a:gd name="connsiteX2" fmla="*/ 3120 w 3120"/>
                <a:gd name="connsiteY2" fmla="*/ 1522 h 3409"/>
                <a:gd name="connsiteX3" fmla="*/ 2292 w 3120"/>
                <a:gd name="connsiteY3" fmla="*/ 0 h 3409"/>
                <a:gd name="connsiteX4" fmla="*/ 0 w 3120"/>
                <a:gd name="connsiteY4" fmla="*/ 0 h 3409"/>
                <a:gd name="connsiteX5" fmla="*/ 29 w 3120"/>
                <a:gd name="connsiteY5" fmla="*/ 62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 h="3409">
                  <a:moveTo>
                    <a:pt x="29" y="62"/>
                  </a:moveTo>
                  <a:lnTo>
                    <a:pt x="1942" y="3409"/>
                  </a:lnTo>
                  <a:lnTo>
                    <a:pt x="3120" y="1522"/>
                  </a:lnTo>
                  <a:lnTo>
                    <a:pt x="2292" y="0"/>
                  </a:lnTo>
                  <a:lnTo>
                    <a:pt x="0" y="0"/>
                  </a:lnTo>
                  <a:lnTo>
                    <a:pt x="29" y="62"/>
                  </a:lnTo>
                  <a:close/>
                </a:path>
              </a:pathLst>
            </a:custGeom>
            <a:blipFill rotWithShape="1">
              <a:blip r:embed="rId2"/>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37" name="îṡḷiḋè"/>
            <p:cNvSpPr/>
            <p:nvPr/>
          </p:nvSpPr>
          <p:spPr>
            <a:xfrm>
              <a:off x="2609850" y="3532505"/>
              <a:ext cx="3802380" cy="3314700"/>
            </a:xfrm>
            <a:custGeom>
              <a:avLst/>
              <a:gdLst>
                <a:gd name="connsiteX0" fmla="*/ 5988 w 5988"/>
                <a:gd name="connsiteY0" fmla="*/ 5220 h 5220"/>
                <a:gd name="connsiteX1" fmla="*/ 0 w 5988"/>
                <a:gd name="connsiteY1" fmla="*/ 5220 h 5220"/>
                <a:gd name="connsiteX2" fmla="*/ 2970 w 5988"/>
                <a:gd name="connsiteY2" fmla="*/ 0 h 5220"/>
                <a:gd name="connsiteX3" fmla="*/ 5988 w 5988"/>
                <a:gd name="connsiteY3" fmla="*/ 5220 h 5220"/>
              </a:gdLst>
              <a:ahLst/>
              <a:cxnLst>
                <a:cxn ang="0">
                  <a:pos x="connsiteX0" y="connsiteY0"/>
                </a:cxn>
                <a:cxn ang="0">
                  <a:pos x="connsiteX1" y="connsiteY1"/>
                </a:cxn>
                <a:cxn ang="0">
                  <a:pos x="connsiteX2" y="connsiteY2"/>
                </a:cxn>
                <a:cxn ang="0">
                  <a:pos x="connsiteX3" y="connsiteY3"/>
                </a:cxn>
              </a:cxnLst>
              <a:rect l="l" t="t" r="r" b="b"/>
              <a:pathLst>
                <a:path w="5988" h="5220">
                  <a:moveTo>
                    <a:pt x="5988" y="5220"/>
                  </a:moveTo>
                  <a:lnTo>
                    <a:pt x="0" y="5220"/>
                  </a:lnTo>
                  <a:lnTo>
                    <a:pt x="2970" y="0"/>
                  </a:lnTo>
                  <a:lnTo>
                    <a:pt x="5988" y="5220"/>
                  </a:lnTo>
                  <a:close/>
                </a:path>
              </a:pathLst>
            </a:custGeom>
            <a:blipFill rotWithShape="1">
              <a:blip r:embed="rId3"/>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656715"/>
            <a:ext cx="6944360" cy="282702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2" name="文本框 1"/>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534285" y="1737360"/>
            <a:ext cx="6070600" cy="2584450"/>
          </a:xfrm>
          <a:prstGeom prst="rect">
            <a:avLst/>
          </a:prstGeom>
          <a:noFill/>
        </p:spPr>
        <p:txBody>
          <a:bodyPr wrap="square" rtlCol="0" anchor="t">
            <a:spAutoFit/>
          </a:bodyPr>
          <a:lstStyle/>
          <a:p>
            <a:pPr fontAlgn="auto">
              <a:lnSpc>
                <a:spcPct val="1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方在一家造纸厂的打浆车间做事，一做就做了两年了。打浆车间，就是打纸浆的车间，车间里有一个打浆池，打浆池底部有一个打浆机，上面有四片叶轮，是用来打碎废纸的。厂里回收过来的旧报纸、书刊、杂志等等的这些废纸，全部都围在打浆池四周，堆成了一座三米多高的小山。之所以这么堆放，是为了方便操作，老方他们只要站在废纸堆外围，用铁耙将废纸堆轻轻一推，废纸就慢慢地滑进打浆池，既方便又省力。别看这个活简单，还是有一定危险的。刚来厂里的时候，老方觉得这个方法很好，也没觉得危险。听厂里的老人们说，以前有个工人掉进了打浆池，受了很重的伤。老方听听，也没在意。但有一次，他自己爬到纸堆上，结果废纸堆一滑，把自己都送进了打浆池，幸亏当时有另外一个工人在，立马关了电源，捡回了一条命。此后，老方就特别小心。</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56235" y="903605"/>
            <a:ext cx="8505825"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2010年1月10日，原乐清市双峰乡某造纸制品厂打浆车间发生机械伤害事故，造成1人死亡。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5" name="ïŝľíḋe"/>
          <p:cNvGrpSpPr/>
          <p:nvPr/>
        </p:nvGrpSpPr>
        <p:grpSpPr>
          <a:xfrm>
            <a:off x="2540" y="2061845"/>
            <a:ext cx="2757170" cy="3082290"/>
            <a:chOff x="3594100" y="1265238"/>
            <a:chExt cx="5003800" cy="5592762"/>
          </a:xfrm>
        </p:grpSpPr>
        <p:sp>
          <p:nvSpPr>
            <p:cNvPr id="6"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539875"/>
            <a:ext cx="6070600" cy="2399665"/>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2010年1月10日，老方和老卢一起在打浆车间作业。9点左右，老卢跑到外面查看木浆池情况，剩下老方一人在车间内。这时，锅炉房的老翁跑过来找书，边找边叫老方也帮他看看有没有好看的书或者杂志，有的话，帮他收拾起来。老翁烧锅炉空闲时间多，平常工作不是很忙，总会跑到打浆车间找些旧报纸、杂志看看，消磨一下时间。跟往常一样，老方应了一声“哦”，就继续埋头干活了，没再注意老翁的动向。</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2" name="ïŝľíḋe"/>
          <p:cNvGrpSpPr/>
          <p:nvPr/>
        </p:nvGrpSpPr>
        <p:grpSpPr>
          <a:xfrm>
            <a:off x="2540" y="2061845"/>
            <a:ext cx="2757170" cy="3082290"/>
            <a:chOff x="3594100" y="1265238"/>
            <a:chExt cx="5003800" cy="5592762"/>
          </a:xfrm>
        </p:grpSpPr>
        <p:sp>
          <p:nvSpPr>
            <p:cNvPr id="4"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9"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1"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2"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13"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14"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15"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16"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7"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18"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9"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20"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1"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2"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3"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4"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5"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6"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7"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8"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9"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0"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1"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2"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3"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4"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5"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6"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7"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8"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9"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0"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1"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2"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3"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4"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5"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6"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7"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8"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49"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0"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1"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2"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3"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4"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5"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6"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7"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8"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59"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0"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1"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2"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3"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4"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5"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6"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7"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8"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9"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0"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1"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2"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3"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4"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5"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6"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7"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8"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79"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0"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1"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2"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3"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84"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185"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86"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7"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88"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89"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90"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1"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92"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93"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94"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95"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196"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200"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1"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202"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203"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204"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5"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206"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7"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8"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09"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210" name="文本框 209"/>
          <p:cNvSpPr txBox="1"/>
          <p:nvPr/>
        </p:nvSpPr>
        <p:spPr>
          <a:xfrm>
            <a:off x="2534285" y="1826895"/>
            <a:ext cx="6070600" cy="193802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时间一分一秒的过去，突然，老方不经意地看到老翁的衣服放在他身后的废纸堆上。老方喊了几声“老翁、老翁”，没人应答。老方心里想“这老翁怎么回事，人走了，衣服就扔在这，等下不小心滑进打浆池里去了”，边想边喊来老卢，叫老卢跑一趟锅炉房，帮忙把衣服送回去还给老翁。</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1" name="文本框 210"/>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905510"/>
            <a:ext cx="6944360" cy="35693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latin typeface="微软雅黑" panose="020B0503020204020204" pitchFamily="34" charset="-122"/>
              <a:ea typeface="微软雅黑" panose="020B0503020204020204" pitchFamily="34" charset="-122"/>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如果还能重来</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975995"/>
            <a:ext cx="6070600" cy="3412490"/>
          </a:xfrm>
          <a:prstGeom prst="rect">
            <a:avLst/>
          </a:prstGeom>
          <a:noFill/>
        </p:spPr>
        <p:txBody>
          <a:bodyPr wrap="square" rtlCol="0" anchor="t">
            <a:spAutoFit/>
          </a:bodyPr>
          <a:lstStyle/>
          <a:p>
            <a:pPr>
              <a:lnSpc>
                <a:spcPct val="18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天，老曾接到XX铸造厂的电话，有活干。老曾就喊了谢家父子，三人一起到了XX铸造厂。做的还是清砂工作。清砂工作是个体力活，程序也不复杂，只要将需要清砂的铸件或废料装入清砂机滚桶内，按下启动控制按钮，滚桶清砂机就开始滚动清砂，约半小时以后，再按下停止控制按钮停机。然后人工拉动传动皮带，把滚桶开口旋转到朝机房门口方便卸料的位置，打开活动门，把滚筒内已经清好的铸件、废料清理出来。</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x铸造厂清砂车间共有5台清砂机，其中有三台是滚筒式的旧机子，分别安放在三个相邻的小机房内（为表述方便，以从北到南的顺序依次为1号、2号、3号机房）。1号、2号滚桶清砂机的控制按钮分别安装在1号、2号滚桶清砂机房门之间墙上的电源接线盒两侧，3号滚桶清砂机控制按钮直接用电缆线悬挂在2号与3号滚桶清砂机房门之间的墙边，靠近2号滚桶清砂机房门。</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5" name="ïŝľíḋe"/>
          <p:cNvGrpSpPr/>
          <p:nvPr/>
        </p:nvGrpSpPr>
        <p:grpSpPr>
          <a:xfrm>
            <a:off x="2540" y="2061845"/>
            <a:ext cx="2757170" cy="3082290"/>
            <a:chOff x="3594100" y="1265238"/>
            <a:chExt cx="5003800" cy="5592762"/>
          </a:xfrm>
        </p:grpSpPr>
        <p:sp>
          <p:nvSpPr>
            <p:cNvPr id="6"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396365"/>
            <a:ext cx="6070600" cy="2913380"/>
          </a:xfrm>
          <a:prstGeom prst="rect">
            <a:avLst/>
          </a:prstGeom>
          <a:noFill/>
        </p:spPr>
        <p:txBody>
          <a:bodyPr wrap="square" rtlCol="0" anchor="t">
            <a:spAutoFit/>
          </a:bodyPr>
          <a:lstStyle/>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卢拿着衣服，跑到锅炉房，锅炉正嗤嗤地烧着，但没见着老翁。老卢又跑到宿舍、厕所去找，还是没见着人，赶紧跑回打浆车间，边跑边大声朝老方喊“都找遍了，没找到老翁，问别人都说来我们这了，没回去过”。老方一听，一拍大腿，“糟糕，不会掉进打浆池里去了吧？”。他赶紧去把打浆机电源一关，站在打浆池边上，拿着铁耙一圈一圈地在池里耙。耙到第二圈的时候，靶子勾上来一点破碎布，老卢眼尖，大叫到“这不是老翁的衣服么”，老方心里一紧、手一抖，差点手中的耙子都掉进池里了，心里暗想“看来这老翁真是掉进去了”。稳了一稳身体，他又接着耙，耙出来一根东西，拉近来一看，是一条皮带，应该是老翁的。最后他勾到了一条腿，那腿还连着破破碎碎的身子，老方肯定这就是老翁。</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5" name="ïŝľíḋe"/>
          <p:cNvGrpSpPr/>
          <p:nvPr/>
        </p:nvGrpSpPr>
        <p:grpSpPr>
          <a:xfrm>
            <a:off x="2540" y="2061845"/>
            <a:ext cx="2757170" cy="3082290"/>
            <a:chOff x="3594100" y="1265238"/>
            <a:chExt cx="5003800" cy="5592762"/>
          </a:xfrm>
        </p:grpSpPr>
        <p:sp>
          <p:nvSpPr>
            <p:cNvPr id="6"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2042160"/>
            <a:ext cx="6070600" cy="1568450"/>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时，打浆车间已经挤满了过来看热闹的人。不一会儿，老板也来了，大家一起把老翁的尸体拉上来。这是一具没有头的尸体，身体、四肢都被打浆叶轮打的破破碎碎，摊在地上成了一坨。胆小的女工都尖叫着跑开了，老方几个人看的最清楚，经不住胃部的翻涌，好几个都吐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5" name="ïŝľíḋe"/>
          <p:cNvGrpSpPr/>
          <p:nvPr/>
        </p:nvGrpSpPr>
        <p:grpSpPr>
          <a:xfrm>
            <a:off x="2540" y="2061845"/>
            <a:ext cx="2757170" cy="3082290"/>
            <a:chOff x="3594100" y="1265238"/>
            <a:chExt cx="5003800" cy="5592762"/>
          </a:xfrm>
        </p:grpSpPr>
        <p:sp>
          <p:nvSpPr>
            <p:cNvPr id="6"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39636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派出所、安监局的人过来问话的时候，老方还一直哆嗦着，一闭上眼睛全是老翁那具没有头的尸体，堆在那边成一坨的样子。活了40多岁，老方还没见过死人，一见还见着死的这么惨的，能不怕么？</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监局的人跟他说，他们厂里以前就发生过类似事故，虽然没有人死掉，但是也是事故。出了事故以后就要找原因，就要改。像他们这种车间本身就不能这样子堆放，另外老翁作为车间以外的人也根本不应该进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老方抬头看看站在那边的老板，心里想，如果厂里早点改，说不定就没这个事了。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锅炉工老翁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3" name="îṥļïďe"/>
          <p:cNvSpPr/>
          <p:nvPr/>
        </p:nvSpPr>
        <p:spPr>
          <a:xfrm>
            <a:off x="1695450" y="1467485"/>
            <a:ext cx="6944360" cy="308800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5" name="ïŝľíḋe"/>
          <p:cNvGrpSpPr/>
          <p:nvPr/>
        </p:nvGrpSpPr>
        <p:grpSpPr>
          <a:xfrm>
            <a:off x="2540" y="2061845"/>
            <a:ext cx="2757170" cy="3082290"/>
            <a:chOff x="3594100" y="1265238"/>
            <a:chExt cx="5003800" cy="5592762"/>
          </a:xfrm>
        </p:grpSpPr>
        <p:sp>
          <p:nvSpPr>
            <p:cNvPr id="6"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7"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539875"/>
            <a:ext cx="6070600" cy="286131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潘心里有一个秘密。每年元旦，老潘都要老伴准备一桌的好酒好菜，准备一副碗筷。他自己不吃，也不准家里任何人碰，就连有一次小孙子想吃，都给他狠狠的凶了一顿。这桌饭菜究竟是给谁准备的？老潘一直没说，老伴心里猜想，那应该是给老藤的。老藤究竟是谁？老伴也不是很清楚，只知道3年前，老潘和老藤一起做活的时候，发生了事故，等自己从重庆老家赶到温州的时候，老潘已经在医院奄奄一息，而老藤也就只剩下一个名字。</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文本框 109"/>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老潘的秘密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81025" y="709930"/>
            <a:ext cx="8376920" cy="82994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2009年1月1日，原黄华镇某船业集团有限公司1#船台发生吊车倾翻事故，造成1人死亡，1人受伤。</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396365"/>
            <a:ext cx="6070600" cy="286131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以前，老潘是油漆能手，但是，那起事故以后，他的手，再也抬不高了，油漆的活也做不了了。3年过去了，每逢阴雨天，老潘的伤口还会隐隐作痛。老伴时常安慰他，能活着回来就好。</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3年前，也就是2009年的元旦，老潘人在乐清，那边有好些个万州的老乡，大家一起都在船厂做油漆。船厂的油漆活比较危险，但工资比其他地方高，那一带，都是老乡带老乡带过去的，老潘也是。</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老潘的秘密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181100"/>
            <a:ext cx="6070600" cy="3226435"/>
          </a:xfrm>
          <a:prstGeom prst="rect">
            <a:avLst/>
          </a:prstGeom>
          <a:noFill/>
        </p:spPr>
        <p:txBody>
          <a:bodyPr wrap="square" rtlCol="0" anchor="t">
            <a:spAutoFit/>
          </a:bodyPr>
          <a:lstStyle/>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元旦那一天，老潘跟着老乡老藤一起去公司1#船上作业。因为赶工期，工头催得紧，两人在忙活了一个上午后，匆忙回家吃了个午饭，12点20分左右两人又如期赶回了船台附近。这时，船台东侧正在进行吊装作业，吊车司机老谭正吊一块重约4.5吨的船体钢板到在建8000吨散装货轮船头右侧船体上去。老潘、老藤两人正准备从吊车臂底下穿过去的时候，现场管理人员老朱急冲冲跑过来，拦下他们“你们俩没长眼睛是吧，现在在吊装作业呢，这底下不能过人。”老潘急了，“我们赶时间呢，不走这，我们得绕好大一圈呢。”“赶时间也不行。吊车下面是不能走人的，万一出事可不是闹着玩的” ，老朱边说边比划着赶快走的手势。老藤边走边嘟囔着“能出什么事，这些人就仗着自己官大，老管别人，了不起了！”，老潘说：“管他干嘛，咱们先去船那头，等他不注意，咱们再溜过去。”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老潘的秘密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611630"/>
            <a:ext cx="6070600" cy="1938020"/>
          </a:xfrm>
          <a:prstGeom prst="rect">
            <a:avLst/>
          </a:prstGeom>
          <a:noFill/>
        </p:spPr>
        <p:txBody>
          <a:bodyPr wrap="square" rtlCol="0" anchor="t">
            <a:spAutoFit/>
          </a:bodyPr>
          <a:lstStyle/>
          <a:p>
            <a:pPr fontAlgn="auto">
              <a:lnSpc>
                <a:spcPct val="2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边老谭正在紧张的进行吊装作业。船甲板上，包工头老邬大声喊着“吊车再向南面移30公分”。但，吊车司机老谭并没有把吊车往南开动，而是将吊车臂伸长（这时三节吊车臂已经全部伸出），想将钢板放到指定位置。就在老谭降下吊车臂时，吊车失去平衡，吊臂和钢板重重地砸到地面。</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老潘的秘密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62050"/>
            <a:ext cx="6944360" cy="332168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181100"/>
            <a:ext cx="6070600" cy="3226435"/>
          </a:xfrm>
          <a:prstGeom prst="rect">
            <a:avLst/>
          </a:prstGeom>
          <a:noFill/>
        </p:spPr>
        <p:txBody>
          <a:bodyPr wrap="square" rtlCol="0" anchor="t">
            <a:spAutoFit/>
          </a:bodyPr>
          <a:lstStyle/>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这边老潘、老藤两人已偷偷的从船西侧经船尾绕到船东侧，正瞅见老朱没往自己这边看，两人一溜烟往吊车底下跑。</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故就这么戏剧性的发生了，砸下来的吊车臂正好落到了老潘、老藤的身上。老潘现在回想起来都觉得不可思议，只觉得当时身上重重地挨了那么一下，后来醒来人已经在医院了。家里人告诉他，老藤没他幸运，人已经不在了。听到消息的时候，他楞了很久很久。他自己也伤的很重，在温州的医院足足躺了三个多月，回到重庆老家后，又在医院呆了大半年，总算把命捡了回来。</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这个秘密一藏就3年。只是，有时候想想，真对不住老藤。偶尔也会想跑去老藤家里看看，但不敢。唯有每年元旦中午的那一顿饭。一句“兄弟，对不住了”也只能留到自己到了地下再遇见老藤那天再说了。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老潘的秘密</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714500"/>
            <a:ext cx="6944360" cy="27692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875155"/>
            <a:ext cx="6070600" cy="230695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我是一名安监员，我的工作就是深入事故现场，还原事故真相。</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2011年4月22日下午4点多的时候，我接到一个电话，乐成某工具公司发生一个触电事故。放下电话，我立即和同事们一起驱车赶到事故现场。走进事故发生车间，我不由自主的皱了一下眉头，见过乱的车间，还没见过这么乱的：横七竖八的机子，随处可见的钻头料、包装袋，到处挂满了蜘蛛丝样的电线。不大的车间竟然还有好几台样式不一的手推车和一架竹梯！</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离奇的触电</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38175" y="1019175"/>
            <a:ext cx="7487285"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2011年4月22日，乐清市某工具公司发生人员触电事故，造成1人死亡。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714500"/>
            <a:ext cx="6944360" cy="27692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875155"/>
            <a:ext cx="6070600" cy="230695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个管理人员模样的人走过来，自我介绍说是老郑，他引我们进去。一直走到车间西面窗户边的一台抛光机旁边，停下来，指着旁边一个手推车说，“就发生在这，应该是触电吧”。这是一台全金属的简易手推车，应该是铁质的，简易的程度，一看就是自己定制的。手推车上是一个柴油桶半开而成的铁桶，里面装了满满的钻头料。铁桶因为太重，歪歪斜斜的靠在地面上。手推车周围的地上，竟然还有一大滩水，地面被水浸地颜色发暗，看来这滩水，应该有段时间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离奇的触电</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905510"/>
            <a:ext cx="6944360" cy="35693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如果还能重来</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975995"/>
            <a:ext cx="6070600" cy="3415030"/>
          </a:xfrm>
          <a:prstGeom prst="rect">
            <a:avLst/>
          </a:prstGeom>
          <a:noFill/>
        </p:spPr>
        <p:txBody>
          <a:bodyPr wrap="square" rtlCol="0" anchor="t">
            <a:spAutoFit/>
          </a:bodyPr>
          <a:lstStyle/>
          <a:p>
            <a:pPr>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天上午三人一起把需要清砂的铸件和废料全部装在2号、3号清砂机内。午饭后，三人一起回到XX铸造厂，老曾先开动了3号机子然后开动了2号机。约半小时后，3号清砂机已基本清完，老曾关掉了机子，叫谢家父子一起帮忙把里面的料全部清理出来。到下午2时许，3号机子内的料还剩下1/3。老曾和小谢两个人俯着身子将上半身探进滚桶口内搬料，老谢在机房门口捡散落的废料。这时，老曾喊老谢把2号机子停了。老曾跑到2号机房门口，看了看，瞅到一个按钮挂在墙壁上（其实是3号机子的按钮）。按钮有两个键，一红（停机键）一绿（开机键）。老谢想都没想，就按了红色键。然后他探着脑子看了一下2号机子，机子还在转动。老谢心里犯嘀咕了，奇怪，怎么没有反应，会不会是按绿色的，或者会不会不是这个按钮？他一边想又一边按下了绿色的按钮。</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714500"/>
            <a:ext cx="6944360" cy="27692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73164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同事老赵问“电都关了吧？”，那人回答说“现在都关了”。触电事故发生后，第一件事情就是先断闸，这个是最基本的常识。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我问道“谁第一个发现的？”，旁边一小伙说“我”，“说说，什么回事？”那小伙说道“我当时看到胡仔佬，哦，就是死者，他手搭在手推车的推手上，弯着个脑袋靠在手推车上， 我以为他抽筋了，就想过去按他的脖子看看，这时我们主任就喊我，说可能是触电，叫我别碰他。”那个管理人员老郑搭话了“是的，当时我看到胡仔佬那个样子，又看到旁边的电风扇在转，第一反应就是他触电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离奇的触电</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013460"/>
            <a:ext cx="6944360" cy="34702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014095"/>
            <a:ext cx="6070600" cy="3415030"/>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同事老徐问道：“哪个电风扇？”，“喏，就那个”，老郑指着抛光机旁边的一台电风扇说。我凑过去，看了看那电风扇，这电风扇的电源线拉了好几米，一直接到一个插座接线板上。我蹲下来，盯着电风扇的电源线，一直顺着看过去，直到看到那个铁桶。那铁桶歪歪斜斜的靠在地上，正巧压住了电风扇的电源线。似乎谜底就要揭开了。“大家一起把铁桶搬下来看看”，几个工人过来一起把铁桶搬了下来，我捡起电线一看，这是一条明显的补过又补的电源线，糟糕的是又破了一条长长得口子，里面的金属线都裸露了。这口子，刚刚就被压在铁桶下边。我问“现在天气不怎么热，还不需要用电风扇吧？”那个老郑说话了“他拿电风扇吹抛光机打出来的尘屑的。都跟他说了好几次不要用电风扇了，就是不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离奇的触电</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作业环境篇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013460"/>
            <a:ext cx="6944360" cy="34702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014095"/>
            <a:ext cx="6070600" cy="3415030"/>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同事老赵问“死者当时穿什么鞋子？”</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车间主任老郑指着一双球鞋说“就这双，当时送死者上救护车的时候，我看他鞋子都湿了，就帮他脱掉了。”果然，球鞋底部都湿掉了。我一看，基本心里已经有点底了。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时，老赵把我拉到边上，说“事情基本上有个大概方向了，应该是装满钻头料的铁桶压到了电风扇的电源线，电源线破损漏电，铁桶、手推车又正好都是铁质的，死者手一搭在手推车上就触电了。接下来，我们现场取证后尽早安排人谈话。”看来老赵的想法基本跟我一致。从事故现场出来，天已经全黑了。事故还要进行进一步地调查取证。回想起事故现场的电风扇、铁桶、地上的水、还有那双湿掉的球鞋，我心中无限悲凉，我们的员工处在这样的作业环境也全然不知危险，真是可悲可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离奇的触电</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0" y="0"/>
            <a:ext cx="8311598" cy="5143500"/>
            <a:chOff x="0" y="0"/>
            <a:chExt cx="11019067" cy="6858635"/>
          </a:xfrm>
        </p:grpSpPr>
        <p:grpSp>
          <p:nvGrpSpPr>
            <p:cNvPr id="6" name="iṧḻide"/>
            <p:cNvGrpSpPr/>
            <p:nvPr/>
          </p:nvGrpSpPr>
          <p:grpSpPr>
            <a:xfrm>
              <a:off x="6865620" y="2045335"/>
              <a:ext cx="2045970" cy="1645285"/>
              <a:chOff x="10812" y="3221"/>
              <a:chExt cx="3222" cy="2591"/>
            </a:xfrm>
          </p:grpSpPr>
          <p:cxnSp>
            <p:nvCxnSpPr>
              <p:cNvPr id="298" name="直接连接符 29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0" name="išlïḋe"/>
            <p:cNvGrpSpPr/>
            <p:nvPr/>
          </p:nvGrpSpPr>
          <p:grpSpPr>
            <a:xfrm>
              <a:off x="6682084" y="1965325"/>
              <a:ext cx="2004442" cy="1454708"/>
              <a:chOff x="6105081" y="1680372"/>
              <a:chExt cx="2004377" cy="1454434"/>
            </a:xfrm>
          </p:grpSpPr>
          <p:sp>
            <p:nvSpPr>
              <p:cNvPr id="63" name="isḷiďê"/>
              <p:cNvSpPr/>
              <p:nvPr/>
            </p:nvSpPr>
            <p:spPr bwMode="auto">
              <a:xfrm>
                <a:off x="6105081" y="2466003"/>
                <a:ext cx="2004377"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人员行为篇</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iṩľidê"/>
              <p:cNvGrpSpPr/>
              <p:nvPr/>
            </p:nvGrpSpPr>
            <p:grpSpPr>
              <a:xfrm>
                <a:off x="6948537" y="1680372"/>
                <a:ext cx="406658" cy="406658"/>
                <a:chOff x="6692250" y="1629185"/>
                <a:chExt cx="445800" cy="445800"/>
              </a:xfrm>
            </p:grpSpPr>
            <p:sp>
              <p:nvSpPr>
                <p:cNvPr id="14" name="íṧlïḓè"/>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0" name="ïṥľîḓe"/>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21" name="íṣ1iḋé"/>
            <p:cNvGrpSpPr/>
            <p:nvPr/>
          </p:nvGrpSpPr>
          <p:grpSpPr>
            <a:xfrm>
              <a:off x="6694711" y="3887470"/>
              <a:ext cx="1991814" cy="1529222"/>
              <a:chOff x="6117708" y="3602635"/>
              <a:chExt cx="1991749" cy="1528934"/>
            </a:xfrm>
          </p:grpSpPr>
          <p:sp>
            <p:nvSpPr>
              <p:cNvPr id="66" name="íšḷîḓé"/>
              <p:cNvSpPr/>
              <p:nvPr/>
            </p:nvSpPr>
            <p:spPr bwMode="auto">
              <a:xfrm>
                <a:off x="6117708" y="4462766"/>
                <a:ext cx="1991749"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作业环境篇</a:t>
                </a:r>
                <a:endParaRPr lang="zh-CN" altLang="en-US" sz="2000" dirty="0">
                  <a:solidFill>
                    <a:schemeClr val="accent1"/>
                  </a:solidFill>
                  <a:latin typeface="Arial" panose="020B0604020202020204" pitchFamily="34" charset="0"/>
                  <a:ea typeface="微软雅黑" panose="020B0503020204020204" pitchFamily="34" charset="-122"/>
                </a:endParaRPr>
              </a:p>
            </p:txBody>
          </p:sp>
          <p:grpSp>
            <p:nvGrpSpPr>
              <p:cNvPr id="95" name="îŝľiḓe"/>
              <p:cNvGrpSpPr/>
              <p:nvPr/>
            </p:nvGrpSpPr>
            <p:grpSpPr>
              <a:xfrm>
                <a:off x="6948537" y="3602635"/>
                <a:ext cx="406658" cy="406658"/>
                <a:chOff x="6692250" y="1629185"/>
                <a:chExt cx="445800" cy="445800"/>
              </a:xfrm>
            </p:grpSpPr>
            <p:sp>
              <p:nvSpPr>
                <p:cNvPr id="96" name="iśliďè"/>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7" name="î$ḻïď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9" name="îś1ïḍé"/>
            <p:cNvGrpSpPr/>
            <p:nvPr/>
          </p:nvGrpSpPr>
          <p:grpSpPr>
            <a:xfrm>
              <a:off x="9012100" y="1965325"/>
              <a:ext cx="2006967" cy="1454708"/>
              <a:chOff x="8816230" y="1680372"/>
              <a:chExt cx="2006902" cy="1454434"/>
            </a:xfrm>
          </p:grpSpPr>
          <p:sp>
            <p:nvSpPr>
              <p:cNvPr id="74" name="íṣḷïďe"/>
              <p:cNvSpPr/>
              <p:nvPr/>
            </p:nvSpPr>
            <p:spPr bwMode="auto">
              <a:xfrm>
                <a:off x="8816230" y="2466003"/>
                <a:ext cx="2006902"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en-US" altLang="zh-CN" sz="7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机器设备篇</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 name="ïsļiďè"/>
              <p:cNvGrpSpPr/>
              <p:nvPr/>
            </p:nvGrpSpPr>
            <p:grpSpPr>
              <a:xfrm>
                <a:off x="9695043" y="1680372"/>
                <a:ext cx="406658" cy="406658"/>
                <a:chOff x="6692250" y="1629185"/>
                <a:chExt cx="445800" cy="445800"/>
              </a:xfrm>
            </p:grpSpPr>
            <p:sp>
              <p:nvSpPr>
                <p:cNvPr id="93" name="i$ľiďe"/>
                <p:cNvSpPr/>
                <p:nvPr/>
              </p:nvSpPr>
              <p:spPr>
                <a:xfrm>
                  <a:off x="6692250" y="1629185"/>
                  <a:ext cx="445800" cy="445800"/>
                </a:xfrm>
                <a:prstGeom prst="ellipse">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94" name="îs1iḓè"/>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18" name="isļîḑè"/>
            <p:cNvGrpSpPr/>
            <p:nvPr/>
          </p:nvGrpSpPr>
          <p:grpSpPr>
            <a:xfrm>
              <a:off x="9012101" y="3887470"/>
              <a:ext cx="1935410" cy="1529222"/>
              <a:chOff x="8816230" y="3602635"/>
              <a:chExt cx="1935348" cy="1528934"/>
            </a:xfrm>
          </p:grpSpPr>
          <p:sp>
            <p:nvSpPr>
              <p:cNvPr id="72" name="išļiďè"/>
              <p:cNvSpPr/>
              <p:nvPr/>
            </p:nvSpPr>
            <p:spPr bwMode="auto">
              <a:xfrm>
                <a:off x="8816230" y="4462766"/>
                <a:ext cx="1935348" cy="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buClrTx/>
                  <a:buSzTx/>
                  <a:buFontTx/>
                </a:pP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管理制度篇</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ïşḷíḋê"/>
              <p:cNvGrpSpPr/>
              <p:nvPr/>
            </p:nvGrpSpPr>
            <p:grpSpPr>
              <a:xfrm>
                <a:off x="9695043" y="3602635"/>
                <a:ext cx="406658" cy="406658"/>
                <a:chOff x="6692250" y="1629185"/>
                <a:chExt cx="445800" cy="445800"/>
              </a:xfrm>
            </p:grpSpPr>
            <p:sp>
              <p:nvSpPr>
                <p:cNvPr id="99" name="ïŝ1ïďe"/>
                <p:cNvSpPr/>
                <p:nvPr/>
              </p:nvSpPr>
              <p:spPr>
                <a:xfrm>
                  <a:off x="6692250" y="1629185"/>
                  <a:ext cx="445800" cy="4458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5000" lnSpcReduction="20000"/>
                </a:bodyPr>
                <a:lstStyle/>
                <a:p>
                  <a:pPr algn="ctr" defTabSz="913765"/>
                  <a:endParaRPr lang="zh-CN" altLang="en-US" sz="2000" b="1" dirty="0">
                    <a:solidFill>
                      <a:schemeClr val="bg1"/>
                    </a:solidFill>
                  </a:endParaRPr>
                </a:p>
              </p:txBody>
            </p:sp>
            <p:sp>
              <p:nvSpPr>
                <p:cNvPr id="100" name="ïŝľiḓé"/>
                <p:cNvSpPr/>
                <p:nvPr/>
              </p:nvSpPr>
              <p:spPr>
                <a:xfrm>
                  <a:off x="6789747" y="1725901"/>
                  <a:ext cx="250806" cy="252368"/>
                </a:xfrm>
                <a:custGeom>
                  <a:avLst/>
                  <a:gdLst>
                    <a:gd name="T0" fmla="*/ 6038 w 6518"/>
                    <a:gd name="T1" fmla="*/ 4981 h 6568"/>
                    <a:gd name="T2" fmla="*/ 5943 w 6518"/>
                    <a:gd name="T3" fmla="*/ 4981 h 6568"/>
                    <a:gd name="T4" fmla="*/ 5943 w 6518"/>
                    <a:gd name="T5" fmla="*/ 4354 h 6568"/>
                    <a:gd name="T6" fmla="*/ 5455 w 6518"/>
                    <a:gd name="T7" fmla="*/ 3866 h 6568"/>
                    <a:gd name="T8" fmla="*/ 3478 w 6518"/>
                    <a:gd name="T9" fmla="*/ 3866 h 6568"/>
                    <a:gd name="T10" fmla="*/ 3478 w 6518"/>
                    <a:gd name="T11" fmla="*/ 3089 h 6568"/>
                    <a:gd name="T12" fmla="*/ 4417 w 6518"/>
                    <a:gd name="T13" fmla="*/ 3089 h 6568"/>
                    <a:gd name="T14" fmla="*/ 5423 w 6518"/>
                    <a:gd name="T15" fmla="*/ 2083 h 6568"/>
                    <a:gd name="T16" fmla="*/ 4417 w 6518"/>
                    <a:gd name="T17" fmla="*/ 1077 h 6568"/>
                    <a:gd name="T18" fmla="*/ 4393 w 6518"/>
                    <a:gd name="T19" fmla="*/ 1078 h 6568"/>
                    <a:gd name="T20" fmla="*/ 3092 w 6518"/>
                    <a:gd name="T21" fmla="*/ 0 h 6568"/>
                    <a:gd name="T22" fmla="*/ 1767 w 6518"/>
                    <a:gd name="T23" fmla="*/ 1325 h 6568"/>
                    <a:gd name="T24" fmla="*/ 1808 w 6518"/>
                    <a:gd name="T25" fmla="*/ 1648 h 6568"/>
                    <a:gd name="T26" fmla="*/ 1767 w 6518"/>
                    <a:gd name="T27" fmla="*/ 1643 h 6568"/>
                    <a:gd name="T28" fmla="*/ 1045 w 6518"/>
                    <a:gd name="T29" fmla="*/ 2366 h 6568"/>
                    <a:gd name="T30" fmla="*/ 1711 w 6518"/>
                    <a:gd name="T31" fmla="*/ 3089 h 6568"/>
                    <a:gd name="T32" fmla="*/ 3040 w 6518"/>
                    <a:gd name="T33" fmla="*/ 3089 h 6568"/>
                    <a:gd name="T34" fmla="*/ 3040 w 6518"/>
                    <a:gd name="T35" fmla="*/ 3866 h 6568"/>
                    <a:gd name="T36" fmla="*/ 1063 w 6518"/>
                    <a:gd name="T37" fmla="*/ 3866 h 6568"/>
                    <a:gd name="T38" fmla="*/ 575 w 6518"/>
                    <a:gd name="T39" fmla="*/ 4354 h 6568"/>
                    <a:gd name="T40" fmla="*/ 575 w 6518"/>
                    <a:gd name="T41" fmla="*/ 4981 h 6568"/>
                    <a:gd name="T42" fmla="*/ 480 w 6518"/>
                    <a:gd name="T43" fmla="*/ 4981 h 6568"/>
                    <a:gd name="T44" fmla="*/ 0 w 6518"/>
                    <a:gd name="T45" fmla="*/ 5461 h 6568"/>
                    <a:gd name="T46" fmla="*/ 0 w 6518"/>
                    <a:gd name="T47" fmla="*/ 6088 h 6568"/>
                    <a:gd name="T48" fmla="*/ 480 w 6518"/>
                    <a:gd name="T49" fmla="*/ 6568 h 6568"/>
                    <a:gd name="T50" fmla="*/ 1108 w 6518"/>
                    <a:gd name="T51" fmla="*/ 6568 h 6568"/>
                    <a:gd name="T52" fmla="*/ 1588 w 6518"/>
                    <a:gd name="T53" fmla="*/ 6088 h 6568"/>
                    <a:gd name="T54" fmla="*/ 1588 w 6518"/>
                    <a:gd name="T55" fmla="*/ 5461 h 6568"/>
                    <a:gd name="T56" fmla="*/ 1108 w 6518"/>
                    <a:gd name="T57" fmla="*/ 4981 h 6568"/>
                    <a:gd name="T58" fmla="*/ 1013 w 6518"/>
                    <a:gd name="T59" fmla="*/ 4981 h 6568"/>
                    <a:gd name="T60" fmla="*/ 1013 w 6518"/>
                    <a:gd name="T61" fmla="*/ 4354 h 6568"/>
                    <a:gd name="T62" fmla="*/ 1063 w 6518"/>
                    <a:gd name="T63" fmla="*/ 4304 h 6568"/>
                    <a:gd name="T64" fmla="*/ 3040 w 6518"/>
                    <a:gd name="T65" fmla="*/ 4304 h 6568"/>
                    <a:gd name="T66" fmla="*/ 3040 w 6518"/>
                    <a:gd name="T67" fmla="*/ 4981 h 6568"/>
                    <a:gd name="T68" fmla="*/ 2946 w 6518"/>
                    <a:gd name="T69" fmla="*/ 4981 h 6568"/>
                    <a:gd name="T70" fmla="*/ 2465 w 6518"/>
                    <a:gd name="T71" fmla="*/ 5461 h 6568"/>
                    <a:gd name="T72" fmla="*/ 2465 w 6518"/>
                    <a:gd name="T73" fmla="*/ 6088 h 6568"/>
                    <a:gd name="T74" fmla="*/ 2946 w 6518"/>
                    <a:gd name="T75" fmla="*/ 6568 h 6568"/>
                    <a:gd name="T76" fmla="*/ 3573 w 6518"/>
                    <a:gd name="T77" fmla="*/ 6568 h 6568"/>
                    <a:gd name="T78" fmla="*/ 4053 w 6518"/>
                    <a:gd name="T79" fmla="*/ 6088 h 6568"/>
                    <a:gd name="T80" fmla="*/ 4053 w 6518"/>
                    <a:gd name="T81" fmla="*/ 5461 h 6568"/>
                    <a:gd name="T82" fmla="*/ 3573 w 6518"/>
                    <a:gd name="T83" fmla="*/ 4981 h 6568"/>
                    <a:gd name="T84" fmla="*/ 3478 w 6518"/>
                    <a:gd name="T85" fmla="*/ 4981 h 6568"/>
                    <a:gd name="T86" fmla="*/ 3478 w 6518"/>
                    <a:gd name="T87" fmla="*/ 4304 h 6568"/>
                    <a:gd name="T88" fmla="*/ 5455 w 6518"/>
                    <a:gd name="T89" fmla="*/ 4304 h 6568"/>
                    <a:gd name="T90" fmla="*/ 5505 w 6518"/>
                    <a:gd name="T91" fmla="*/ 4354 h 6568"/>
                    <a:gd name="T92" fmla="*/ 5505 w 6518"/>
                    <a:gd name="T93" fmla="*/ 4981 h 6568"/>
                    <a:gd name="T94" fmla="*/ 5410 w 6518"/>
                    <a:gd name="T95" fmla="*/ 4981 h 6568"/>
                    <a:gd name="T96" fmla="*/ 4930 w 6518"/>
                    <a:gd name="T97" fmla="*/ 5461 h 6568"/>
                    <a:gd name="T98" fmla="*/ 4930 w 6518"/>
                    <a:gd name="T99" fmla="*/ 6088 h 6568"/>
                    <a:gd name="T100" fmla="*/ 5410 w 6518"/>
                    <a:gd name="T101" fmla="*/ 6568 h 6568"/>
                    <a:gd name="T102" fmla="*/ 6038 w 6518"/>
                    <a:gd name="T103" fmla="*/ 6568 h 6568"/>
                    <a:gd name="T104" fmla="*/ 6518 w 6518"/>
                    <a:gd name="T105" fmla="*/ 6088 h 6568"/>
                    <a:gd name="T106" fmla="*/ 6518 w 6518"/>
                    <a:gd name="T107" fmla="*/ 5461 h 6568"/>
                    <a:gd name="T108" fmla="*/ 6038 w 6518"/>
                    <a:gd name="T109" fmla="*/ 4981 h 6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8" h="6568">
                      <a:moveTo>
                        <a:pt x="6038" y="4981"/>
                      </a:moveTo>
                      <a:lnTo>
                        <a:pt x="5943" y="4981"/>
                      </a:lnTo>
                      <a:lnTo>
                        <a:pt x="5943" y="4354"/>
                      </a:lnTo>
                      <a:cubicBezTo>
                        <a:pt x="5943" y="4085"/>
                        <a:pt x="5724" y="3866"/>
                        <a:pt x="5455" y="3866"/>
                      </a:cubicBezTo>
                      <a:lnTo>
                        <a:pt x="3478" y="3866"/>
                      </a:lnTo>
                      <a:lnTo>
                        <a:pt x="3478" y="3089"/>
                      </a:lnTo>
                      <a:lnTo>
                        <a:pt x="4417" y="3089"/>
                      </a:lnTo>
                      <a:cubicBezTo>
                        <a:pt x="4972" y="3089"/>
                        <a:pt x="5423" y="2638"/>
                        <a:pt x="5423" y="2083"/>
                      </a:cubicBezTo>
                      <a:cubicBezTo>
                        <a:pt x="5423" y="1527"/>
                        <a:pt x="4972" y="1077"/>
                        <a:pt x="4417" y="1077"/>
                      </a:cubicBezTo>
                      <a:cubicBezTo>
                        <a:pt x="4409" y="1077"/>
                        <a:pt x="4401" y="1078"/>
                        <a:pt x="4393" y="1078"/>
                      </a:cubicBezTo>
                      <a:cubicBezTo>
                        <a:pt x="4277" y="464"/>
                        <a:pt x="3739" y="0"/>
                        <a:pt x="3092" y="0"/>
                      </a:cubicBezTo>
                      <a:cubicBezTo>
                        <a:pt x="2361" y="0"/>
                        <a:pt x="1767" y="593"/>
                        <a:pt x="1767" y="1325"/>
                      </a:cubicBezTo>
                      <a:cubicBezTo>
                        <a:pt x="1767" y="1436"/>
                        <a:pt x="1782" y="1544"/>
                        <a:pt x="1808" y="1648"/>
                      </a:cubicBezTo>
                      <a:cubicBezTo>
                        <a:pt x="1794" y="1647"/>
                        <a:pt x="1781" y="1643"/>
                        <a:pt x="1767" y="1643"/>
                      </a:cubicBezTo>
                      <a:cubicBezTo>
                        <a:pt x="1368" y="1643"/>
                        <a:pt x="1045" y="1967"/>
                        <a:pt x="1045" y="2366"/>
                      </a:cubicBezTo>
                      <a:cubicBezTo>
                        <a:pt x="1045" y="2749"/>
                        <a:pt x="1334" y="3064"/>
                        <a:pt x="1711" y="3089"/>
                      </a:cubicBezTo>
                      <a:lnTo>
                        <a:pt x="3040" y="3089"/>
                      </a:lnTo>
                      <a:lnTo>
                        <a:pt x="3040" y="3866"/>
                      </a:lnTo>
                      <a:lnTo>
                        <a:pt x="1063" y="3866"/>
                      </a:lnTo>
                      <a:cubicBezTo>
                        <a:pt x="794" y="3866"/>
                        <a:pt x="575" y="4085"/>
                        <a:pt x="575" y="4354"/>
                      </a:cubicBezTo>
                      <a:lnTo>
                        <a:pt x="575" y="4981"/>
                      </a:lnTo>
                      <a:lnTo>
                        <a:pt x="480" y="4981"/>
                      </a:lnTo>
                      <a:cubicBezTo>
                        <a:pt x="215" y="4981"/>
                        <a:pt x="0" y="5196"/>
                        <a:pt x="0" y="5461"/>
                      </a:cubicBezTo>
                      <a:lnTo>
                        <a:pt x="0" y="6088"/>
                      </a:lnTo>
                      <a:cubicBezTo>
                        <a:pt x="0" y="6353"/>
                        <a:pt x="215" y="6568"/>
                        <a:pt x="480" y="6568"/>
                      </a:cubicBezTo>
                      <a:lnTo>
                        <a:pt x="1108" y="6568"/>
                      </a:lnTo>
                      <a:cubicBezTo>
                        <a:pt x="1373" y="6568"/>
                        <a:pt x="1588" y="6353"/>
                        <a:pt x="1588" y="6088"/>
                      </a:cubicBezTo>
                      <a:lnTo>
                        <a:pt x="1588" y="5461"/>
                      </a:lnTo>
                      <a:cubicBezTo>
                        <a:pt x="1588" y="5196"/>
                        <a:pt x="1373" y="4981"/>
                        <a:pt x="1108" y="4981"/>
                      </a:cubicBezTo>
                      <a:lnTo>
                        <a:pt x="1013" y="4981"/>
                      </a:lnTo>
                      <a:lnTo>
                        <a:pt x="1013" y="4354"/>
                      </a:lnTo>
                      <a:cubicBezTo>
                        <a:pt x="1013" y="4327"/>
                        <a:pt x="1035" y="4304"/>
                        <a:pt x="1063" y="4304"/>
                      </a:cubicBezTo>
                      <a:lnTo>
                        <a:pt x="3040" y="4304"/>
                      </a:lnTo>
                      <a:lnTo>
                        <a:pt x="3040" y="4981"/>
                      </a:lnTo>
                      <a:lnTo>
                        <a:pt x="2946" y="4981"/>
                      </a:lnTo>
                      <a:cubicBezTo>
                        <a:pt x="2680" y="4981"/>
                        <a:pt x="2465" y="5196"/>
                        <a:pt x="2465" y="5461"/>
                      </a:cubicBezTo>
                      <a:lnTo>
                        <a:pt x="2465" y="6088"/>
                      </a:lnTo>
                      <a:cubicBezTo>
                        <a:pt x="2465" y="6353"/>
                        <a:pt x="2680" y="6568"/>
                        <a:pt x="2946" y="6568"/>
                      </a:cubicBezTo>
                      <a:lnTo>
                        <a:pt x="3573" y="6568"/>
                      </a:lnTo>
                      <a:cubicBezTo>
                        <a:pt x="3838" y="6568"/>
                        <a:pt x="4053" y="6353"/>
                        <a:pt x="4053" y="6088"/>
                      </a:cubicBezTo>
                      <a:lnTo>
                        <a:pt x="4053" y="5461"/>
                      </a:lnTo>
                      <a:cubicBezTo>
                        <a:pt x="4053" y="5196"/>
                        <a:pt x="3838" y="4981"/>
                        <a:pt x="3573" y="4981"/>
                      </a:cubicBezTo>
                      <a:lnTo>
                        <a:pt x="3478" y="4981"/>
                      </a:lnTo>
                      <a:lnTo>
                        <a:pt x="3478" y="4304"/>
                      </a:lnTo>
                      <a:lnTo>
                        <a:pt x="5455" y="4304"/>
                      </a:lnTo>
                      <a:cubicBezTo>
                        <a:pt x="5483" y="4304"/>
                        <a:pt x="5505" y="4327"/>
                        <a:pt x="5505" y="4354"/>
                      </a:cubicBezTo>
                      <a:lnTo>
                        <a:pt x="5505" y="4981"/>
                      </a:lnTo>
                      <a:lnTo>
                        <a:pt x="5410" y="4981"/>
                      </a:lnTo>
                      <a:cubicBezTo>
                        <a:pt x="5145" y="4981"/>
                        <a:pt x="4930" y="5196"/>
                        <a:pt x="4930" y="5461"/>
                      </a:cubicBezTo>
                      <a:lnTo>
                        <a:pt x="4930" y="6088"/>
                      </a:lnTo>
                      <a:cubicBezTo>
                        <a:pt x="4930" y="6353"/>
                        <a:pt x="5145" y="6568"/>
                        <a:pt x="5410" y="6568"/>
                      </a:cubicBezTo>
                      <a:lnTo>
                        <a:pt x="6038" y="6568"/>
                      </a:lnTo>
                      <a:cubicBezTo>
                        <a:pt x="6303" y="6568"/>
                        <a:pt x="6518" y="6353"/>
                        <a:pt x="6518" y="6088"/>
                      </a:cubicBezTo>
                      <a:lnTo>
                        <a:pt x="6518" y="5461"/>
                      </a:lnTo>
                      <a:cubicBezTo>
                        <a:pt x="6518" y="5196"/>
                        <a:pt x="6303" y="4981"/>
                        <a:pt x="6038" y="498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grpSp>
        </p:grpSp>
        <p:grpSp>
          <p:nvGrpSpPr>
            <p:cNvPr id="7" name="ïṩ1íďê"/>
            <p:cNvGrpSpPr/>
            <p:nvPr/>
          </p:nvGrpSpPr>
          <p:grpSpPr>
            <a:xfrm flipH="1" flipV="1">
              <a:off x="8901430" y="3676015"/>
              <a:ext cx="2045970" cy="1645285"/>
              <a:chOff x="10812" y="3221"/>
              <a:chExt cx="3222" cy="2591"/>
            </a:xfrm>
          </p:grpSpPr>
          <p:cxnSp>
            <p:nvCxnSpPr>
              <p:cNvPr id="8" name="直接连接符 7"/>
              <p:cNvCxnSpPr/>
              <p:nvPr/>
            </p:nvCxnSpPr>
            <p:spPr>
              <a:xfrm>
                <a:off x="10812" y="5812"/>
                <a:ext cx="286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034" y="3221"/>
                <a:ext cx="0" cy="229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4" name="ïṥlïdê"/>
            <p:cNvSpPr/>
            <p:nvPr/>
          </p:nvSpPr>
          <p:spPr>
            <a:xfrm>
              <a:off x="0" y="0"/>
              <a:ext cx="5146040" cy="6858635"/>
            </a:xfrm>
            <a:custGeom>
              <a:avLst/>
              <a:gdLst>
                <a:gd name="connisteX0" fmla="*/ 0 w 5146040"/>
                <a:gd name="connsiteY0" fmla="*/ 0 h 6800215"/>
                <a:gd name="connisteX1" fmla="*/ 0 w 5146040"/>
                <a:gd name="connsiteY1" fmla="*/ 6800215 h 6800215"/>
                <a:gd name="connisteX2" fmla="*/ 2495550 w 5146040"/>
                <a:gd name="connsiteY2" fmla="*/ 6800215 h 6800215"/>
                <a:gd name="connisteX3" fmla="*/ 5146040 w 5146040"/>
                <a:gd name="connsiteY3" fmla="*/ 2209165 h 6800215"/>
                <a:gd name="connisteX4" fmla="*/ 3870960 w 5146040"/>
                <a:gd name="connsiteY4" fmla="*/ 0 h 6800215"/>
                <a:gd name="connisteX5" fmla="*/ 0 w 5146040"/>
                <a:gd name="connsiteY5" fmla="*/ 0 h 68002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5146040" h="6800215">
                  <a:moveTo>
                    <a:pt x="0" y="0"/>
                  </a:moveTo>
                  <a:lnTo>
                    <a:pt x="0" y="6800215"/>
                  </a:lnTo>
                  <a:lnTo>
                    <a:pt x="2495550" y="6800215"/>
                  </a:lnTo>
                  <a:lnTo>
                    <a:pt x="5146040" y="2209165"/>
                  </a:lnTo>
                  <a:lnTo>
                    <a:pt x="3870960" y="0"/>
                  </a:lnTo>
                  <a:lnTo>
                    <a:pt x="0" y="0"/>
                  </a:ln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p>
          </p:txBody>
        </p:sp>
        <p:sp>
          <p:nvSpPr>
            <p:cNvPr id="35" name="íṡḻíḓe"/>
            <p:cNvSpPr/>
            <p:nvPr/>
          </p:nvSpPr>
          <p:spPr>
            <a:xfrm>
              <a:off x="3976370" y="0"/>
              <a:ext cx="1981200" cy="2164715"/>
            </a:xfrm>
            <a:custGeom>
              <a:avLst/>
              <a:gdLst>
                <a:gd name="connsiteX0" fmla="*/ 29 w 3120"/>
                <a:gd name="connsiteY0" fmla="*/ 62 h 3409"/>
                <a:gd name="connsiteX1" fmla="*/ 1942 w 3120"/>
                <a:gd name="connsiteY1" fmla="*/ 3409 h 3409"/>
                <a:gd name="connsiteX2" fmla="*/ 3120 w 3120"/>
                <a:gd name="connsiteY2" fmla="*/ 1522 h 3409"/>
                <a:gd name="connsiteX3" fmla="*/ 2292 w 3120"/>
                <a:gd name="connsiteY3" fmla="*/ 0 h 3409"/>
                <a:gd name="connsiteX4" fmla="*/ 0 w 3120"/>
                <a:gd name="connsiteY4" fmla="*/ 0 h 3409"/>
                <a:gd name="connsiteX5" fmla="*/ 29 w 3120"/>
                <a:gd name="connsiteY5" fmla="*/ 62 h 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0" h="3409">
                  <a:moveTo>
                    <a:pt x="29" y="62"/>
                  </a:moveTo>
                  <a:lnTo>
                    <a:pt x="1942" y="3409"/>
                  </a:lnTo>
                  <a:lnTo>
                    <a:pt x="3120" y="1522"/>
                  </a:lnTo>
                  <a:lnTo>
                    <a:pt x="2292" y="0"/>
                  </a:lnTo>
                  <a:lnTo>
                    <a:pt x="0" y="0"/>
                  </a:lnTo>
                  <a:lnTo>
                    <a:pt x="29" y="62"/>
                  </a:lnTo>
                  <a:close/>
                </a:path>
              </a:pathLst>
            </a:custGeom>
            <a:blipFill rotWithShape="1">
              <a:blip r:embed="rId2"/>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sp>
          <p:nvSpPr>
            <p:cNvPr id="37" name="îṡḷiḋè"/>
            <p:cNvSpPr/>
            <p:nvPr/>
          </p:nvSpPr>
          <p:spPr>
            <a:xfrm>
              <a:off x="2609850" y="3532505"/>
              <a:ext cx="3802380" cy="3314700"/>
            </a:xfrm>
            <a:custGeom>
              <a:avLst/>
              <a:gdLst>
                <a:gd name="connsiteX0" fmla="*/ 5988 w 5988"/>
                <a:gd name="connsiteY0" fmla="*/ 5220 h 5220"/>
                <a:gd name="connsiteX1" fmla="*/ 0 w 5988"/>
                <a:gd name="connsiteY1" fmla="*/ 5220 h 5220"/>
                <a:gd name="connsiteX2" fmla="*/ 2970 w 5988"/>
                <a:gd name="connsiteY2" fmla="*/ 0 h 5220"/>
                <a:gd name="connsiteX3" fmla="*/ 5988 w 5988"/>
                <a:gd name="connsiteY3" fmla="*/ 5220 h 5220"/>
              </a:gdLst>
              <a:ahLst/>
              <a:cxnLst>
                <a:cxn ang="0">
                  <a:pos x="connsiteX0" y="connsiteY0"/>
                </a:cxn>
                <a:cxn ang="0">
                  <a:pos x="connsiteX1" y="connsiteY1"/>
                </a:cxn>
                <a:cxn ang="0">
                  <a:pos x="connsiteX2" y="connsiteY2"/>
                </a:cxn>
                <a:cxn ang="0">
                  <a:pos x="connsiteX3" y="connsiteY3"/>
                </a:cxn>
              </a:cxnLst>
              <a:rect l="l" t="t" r="r" b="b"/>
              <a:pathLst>
                <a:path w="5988" h="5220">
                  <a:moveTo>
                    <a:pt x="5988" y="5220"/>
                  </a:moveTo>
                  <a:lnTo>
                    <a:pt x="0" y="5220"/>
                  </a:lnTo>
                  <a:lnTo>
                    <a:pt x="2970" y="0"/>
                  </a:lnTo>
                  <a:lnTo>
                    <a:pt x="5988" y="5220"/>
                  </a:lnTo>
                  <a:close/>
                </a:path>
              </a:pathLst>
            </a:custGeom>
            <a:blipFill rotWithShape="1">
              <a:blip r:embed="rId3"/>
              <a:stretch>
                <a:fillRect/>
              </a:stretch>
            </a:blipFill>
            <a:ln w="19050">
              <a:noFill/>
              <a:round/>
            </a:ln>
          </p:spPr>
          <p:txBody>
            <a:bodyPr vert="horz" wrap="none" lIns="91440" tIns="45720" rIns="91440" bIns="45720" numCol="1" spcCol="0" rtlCol="0" fromWordArt="0" anchor="ctr" anchorCtr="1" forceAA="0" compatLnSpc="1">
              <a:noAutofit/>
            </a:bodyPr>
            <a:lstStyle/>
            <a:p>
              <a:pPr lvl="0" algn="ctr"/>
              <a:endParaRPr lang="zh-CN" altLang="en-US" sz="1200" b="1"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管理制度篇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714500"/>
            <a:ext cx="6944360" cy="27692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803400"/>
            <a:ext cx="6070600" cy="2599690"/>
          </a:xfrm>
          <a:prstGeom prst="rect">
            <a:avLst/>
          </a:prstGeom>
          <a:noFill/>
        </p:spPr>
        <p:txBody>
          <a:bodyPr wrap="square" rtlCol="0" anchor="t">
            <a:spAutoFit/>
          </a:bodyPr>
          <a:lstStyle/>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人都有倒霉的时候。对老袁来说，2011年就是特别倒霉的一年。究竟有多倒霉？待我慢慢地讲给你听。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7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事情还得从厂里的顶棚开始说。厂棚经久失修，烂出了一个个小洞。前段时间，一直下大雨，连下一段时间后，厂棚的小洞终于变成了大洞，算是彻底漏了。熬到9月底，辗转经人介绍，老袁找到了老盛。老盛开了一个修理厂，专门帮别人做厂房的补焊。老袁图个省事，就包工包料把整个工程包给了老盛。别看老盛年纪一把，但却很忙，每天都在各地跑他的补焊业务，所以老盛就喊了老张（老盛的小舅子，也在老盛厂里做活）去带这个活。</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倒霉的老袁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638175" y="732155"/>
            <a:ext cx="8001635" cy="82994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2011年10月18日下午，乐清市大荆某修理厂临时工在防水补漏作业时，发生高处坠落事故，造成1人死亡。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管理制度篇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15060"/>
            <a:ext cx="6944360" cy="33686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115060"/>
            <a:ext cx="6070600" cy="3335655"/>
          </a:xfrm>
          <a:prstGeom prst="rect">
            <a:avLst/>
          </a:prstGeom>
          <a:noFill/>
        </p:spPr>
        <p:txBody>
          <a:bodyPr wrap="square" rtlCol="0" anchor="t">
            <a:spAutoFit/>
          </a:bodyPr>
          <a:lstStyle/>
          <a:p>
            <a:pPr fontAlgn="auto">
              <a:lnSpc>
                <a:spcPct val="16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月17日，这活做了两天后，老张遇到了难题，原来的两个电焊工嫌工钱低，不做了。正当老张犯愁的时候，老杨过来找老张。老杨是湖南人，在这边待了很久，一直都帮别人做点散工，平时也做这些修修补补的活。老张把这事一说，老杨立即答应下来，并跟老张允诺，明天一定再带一个人过去一起做。</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6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18日一大早，老杨带着老戴到了老袁厂里，准备开始做活。这时老张也来了。他一看老戴，心里就嘀咕开了“多大年纪的人啊，能做的了活么？这活可不轻松啊！”，他把老杨拉到一边，问“这老戴多少年纪了？”老杨没好意思说个准数，就说“60多了”，“那能扛得动油毛毡（修补房顶用）不？”，“能，咋不能啊，他平时都能扛150斤的东西，一筒油毛毡才八十来斤，肯定没问题。”老张看了看老戴，挺精瘦的一个人，应该没有问题吧，再说现在去哪里找人，想到这，赶紧吩咐了两人要注意安全，尤其要注意亮瓦（厚塑料纸做成，上面要加铺铁皮瓦）的地方，不要踩空。随后老张就先离开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倒霉的老袁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管理制度篇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15060"/>
            <a:ext cx="6944360" cy="33686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47383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张一走，老杨、老戴就开始忙活起来了。两人先后爬上了厂房棚顶开始各自作业。下午3点多，老杨正在前头忙，突然听到了杂乱的大叫声，回头一看，本来在自己身后作业的老戴人不见了，心里一惊，“不会踩空摔下去了吧”。他赶紧往老戴那边跑去，跑去一看，一个亮瓦被踩破了，老戴是真摔下去了。送到医院，人没救住，死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事情到了这里就开始明朗了，老袁究竟倒了什么霉。有人说，这事关老袁什么事，这老戴不是老盛厂里喊过来的么？要倒霉也是老盛倒霉。事情刚发生的时候，老袁也这么想，但很快，老袁就意识到，自己错了。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倒霉的老袁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管理制度篇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15060"/>
            <a:ext cx="6944360" cy="33686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473835"/>
            <a:ext cx="6070600" cy="267652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先是镇里、派出所、安监局的人过来，一个个的带过去谈话。安监局的人跟老袁说，厂里的活，是不能随便承包的，老盛没有资质，根本不能承包给他。再说，厂棚顶上补修，是高处作业，一定要做好安全措施，系好安全带，千万不要有侥幸心理。老袁连声说是，心想着，以后再也不敢把活包给老盛这种人了。安监局的人又跟老袁透露了一个消息，这个老盛，前几个月刚出过一模一样的事，也是帮人厂房棚顶补焊，工人摔下来了。据说当时赔的钱基本上都是对方工厂出的，老戴没出多少钱。一听这话，老袁整个人都焉耷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倒霉的老袁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2"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管理制度篇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îṥļïďe"/>
          <p:cNvSpPr/>
          <p:nvPr/>
        </p:nvSpPr>
        <p:spPr>
          <a:xfrm>
            <a:off x="1695450" y="1115060"/>
            <a:ext cx="6944360" cy="336867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4" name="ïŝľíḋe"/>
          <p:cNvGrpSpPr/>
          <p:nvPr/>
        </p:nvGrpSpPr>
        <p:grpSpPr>
          <a:xfrm>
            <a:off x="2540" y="2061845"/>
            <a:ext cx="2757170" cy="3082290"/>
            <a:chOff x="3594100" y="1265238"/>
            <a:chExt cx="5003800" cy="5592762"/>
          </a:xfrm>
        </p:grpSpPr>
        <p:sp>
          <p:nvSpPr>
            <p:cNvPr id="7"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1"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2"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3"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4"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5"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6"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17"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8"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19"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0"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1"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3"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4"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5"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6"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7"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5"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6"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7"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8"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9"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0"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1"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2"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3"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4"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5"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6"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7"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8"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59"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0"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1"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2"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3"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4"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5"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6"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7"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8"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69"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0"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1"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2"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3"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4"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5"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6"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7"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8"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79"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0"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1"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2"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3"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4"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85"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86"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87"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88"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89"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0"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1"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2"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93"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94"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5"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96"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97"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98"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99"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100"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1"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102"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3"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104"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105"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106"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107"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108" name="文本框 107"/>
          <p:cNvSpPr txBox="1"/>
          <p:nvPr/>
        </p:nvSpPr>
        <p:spPr>
          <a:xfrm>
            <a:off x="2534285" y="1258570"/>
            <a:ext cx="6070600" cy="3046095"/>
          </a:xfrm>
          <a:prstGeom prst="rect">
            <a:avLst/>
          </a:prstGeom>
          <a:noFill/>
        </p:spPr>
        <p:txBody>
          <a:bodyPr wrap="square" rtlCol="0" anchor="t">
            <a:spAutoFit/>
          </a:bodyPr>
          <a:lstStyle/>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事情很快就来了，老戴的家人纠集了很多人，摆了很多花圈在老袁厂里闹，那阵势，老袁活了这么一辈子都没有见过。老袁跟他们解释，老戴是老盛厂里叫过来的，他已经包工包料，全包给了老盛了，自己连老戴的人都不认识，要找应该找老盛。但解释有啥用，人家家里一哭二闹三上吊，哭着喊着说人是死在老袁这的，就该老袁负责。这一闹，闹得老袁厂子都没法开工了。</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袁叫人去打听，老盛那边索性厂一关，啥都不管了。最后老袁赔了全部的钱，还被安监局罚了十几万。老袁连声叫冤。安监局的人跟他说“谁叫你找上那个老盛，你这种情况，按照法律规定，你就得承担连带责任，这个冤大头，你活该当。”</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327660" y="2338070"/>
            <a:ext cx="1709420" cy="460375"/>
          </a:xfrm>
          <a:prstGeom prst="rect">
            <a:avLst/>
          </a:prstGeom>
          <a:noFill/>
        </p:spPr>
        <p:txBody>
          <a:bodyPr wrap="square" rtlCol="0" anchor="t">
            <a:spAutoFit/>
          </a:bodyPr>
          <a:lstStyle/>
          <a:p>
            <a:pPr algn="ctr">
              <a:lnSpc>
                <a:spcPct val="150000"/>
              </a:lnSpc>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倒霉的老袁</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mp;pky93112983252&amp;2&amp;"/>
          <p:cNvPicPr>
            <a:picLocks noChangeAspect="1"/>
          </p:cNvPicPr>
          <p:nvPr/>
        </p:nvPicPr>
        <p:blipFill>
          <a:blip r:embed="rId1"/>
          <a:srcRect t="16866"/>
          <a:stretch>
            <a:fillRect/>
          </a:stretch>
        </p:blipFill>
        <p:spPr>
          <a:xfrm>
            <a:off x="-19685" y="0"/>
            <a:ext cx="9180195" cy="3991610"/>
          </a:xfrm>
          <a:prstGeom prst="rect">
            <a:avLst/>
          </a:prstGeom>
        </p:spPr>
      </p:pic>
      <p:sp>
        <p:nvSpPr>
          <p:cNvPr id="9" name="矩形 8"/>
          <p:cNvSpPr/>
          <p:nvPr/>
        </p:nvSpPr>
        <p:spPr>
          <a:xfrm>
            <a:off x="251" y="2788273"/>
            <a:ext cx="9142863" cy="2355721"/>
          </a:xfrm>
          <a:prstGeom prst="rect">
            <a:avLst/>
          </a:prstGeom>
          <a:gradFill>
            <a:gsLst>
              <a:gs pos="0">
                <a:srgbClr val="00A3E4"/>
              </a:gs>
              <a:gs pos="100000">
                <a:srgbClr val="214BAE"/>
              </a:gs>
            </a:gsLst>
            <a:lin ang="12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组合 1"/>
          <p:cNvGrpSpPr/>
          <p:nvPr/>
        </p:nvGrpSpPr>
        <p:grpSpPr>
          <a:xfrm>
            <a:off x="25941" y="3163739"/>
            <a:ext cx="9088742" cy="1479768"/>
            <a:chOff x="2259" y="4440"/>
            <a:chExt cx="16960" cy="3107"/>
          </a:xfrm>
        </p:grpSpPr>
        <p:sp>
          <p:nvSpPr>
            <p:cNvPr id="5" name="文本框 4"/>
            <p:cNvSpPr txBox="1"/>
            <p:nvPr/>
          </p:nvSpPr>
          <p:spPr>
            <a:xfrm>
              <a:off x="2259" y="4440"/>
              <a:ext cx="16960" cy="1355"/>
            </a:xfrm>
            <a:prstGeom prst="rect">
              <a:avLst/>
            </a:prstGeom>
            <a:noFill/>
          </p:spPr>
          <p:txBody>
            <a:bodyPr wrap="square" rtlCol="0">
              <a:spAutoFit/>
            </a:bodyPr>
            <a:lstStyle/>
            <a:p>
              <a:pPr algn="ctr"/>
              <a:r>
                <a:rPr lang="zh-CN"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好好做安全，有人一定因你而安全</a:t>
              </a:r>
              <a:r>
                <a:rPr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024" y="6386"/>
              <a:ext cx="12288" cy="1161"/>
            </a:xfrm>
            <a:prstGeom prst="rect">
              <a:avLst/>
            </a:prstGeom>
            <a:noFill/>
          </p:spPr>
          <p:txBody>
            <a:bodyPr wrap="square" rtlCol="0">
              <a:spAutoFit/>
            </a:bodyPr>
            <a:lstStyle/>
            <a:p>
              <a:pPr algn="ctr"/>
              <a:r>
                <a:rPr lang="zh-CN" altLang="en-US" sz="3000" b="1" dirty="0">
                  <a:solidFill>
                    <a:schemeClr val="bg1">
                      <a:lumMod val="95000"/>
                    </a:schemeClr>
                  </a:solidFill>
                  <a:latin typeface="微软雅黑" panose="020B0503020204020204" pitchFamily="34" charset="-122"/>
                  <a:cs typeface="微软雅黑" panose="020B0503020204020204" pitchFamily="34" charset="-122"/>
                </a:rPr>
                <a:t>遵守安全生产法 当好第一责任人</a:t>
              </a:r>
              <a:endParaRPr lang="zh-CN" altLang="en-US" sz="3000" b="1"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905510"/>
            <a:ext cx="6944360" cy="3569335"/>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如果还能重来</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975995"/>
            <a:ext cx="6070600" cy="3415030"/>
          </a:xfrm>
          <a:prstGeom prst="rect">
            <a:avLst/>
          </a:prstGeom>
          <a:noFill/>
        </p:spPr>
        <p:txBody>
          <a:bodyPr wrap="square" rtlCol="0" anchor="t">
            <a:spAutoFit/>
          </a:bodyPr>
          <a:lstStyle/>
          <a:p>
            <a:pPr>
              <a:lnSpc>
                <a:spcPct val="1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就在这瞬间，两声凄厉的惨叫声从3号机房内传出。老谢头一闷，心里一惊，出事了，立马又按了红色键，机子停了。他马上冲到3号机房，但已经来不及了。他看到自己的儿子小谢还有老曾两个人的半个身子都卡在滚筒内。老谢赶紧把小谢从滚筒里拉出来，正想去拉老曾出来，回头一看小谢晕倒在前面电动机附近，他又赶紧跑过去背起儿子往外跑，边跑边喊救命。后老曾也被赶来的工人从滚筒内拉出。两人双双被送到医院。但因伤势过重，没有救活，两人最终都离开了人世。</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当公安民警的镣铐铐上老谢的双手时，老谢再也止不住自己的泪水。不是因为自己即将坐牢，而是因为已经来不及。这世上有什么比自己亲手断送自己儿子的命还悲惨的事？老谢说，他愿意用自己的生命换重来一次的机会。</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0"/>
              </a:spcBef>
              <a:spcAft>
                <a:spcPts val="0"/>
              </a:spcAft>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如果还能重来，他说，他一定要好好地问问清楚，究竟是哪一个按钮；如果还能重来，老曾也一定会耐心地仔细地跟老谢讲清楚，究竟是要老谢按哪一个按钮。但是，还有如果么？一切已经来不及。</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拉丝车间的惨案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38175" y="732155"/>
            <a:ext cx="7487285" cy="460375"/>
          </a:xfrm>
          <a:prstGeom prst="rect">
            <a:avLst/>
          </a:prstGeom>
          <a:noFill/>
        </p:spPr>
        <p:txBody>
          <a:bodyPr wrap="square" rtlCol="0" anchor="t">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2008年3月29日乐清某门业公司拉丝车间发生机械伤害事故，造成1人死亡。</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2534285" y="1406525"/>
            <a:ext cx="6070600" cy="2891790"/>
          </a:xfrm>
          <a:prstGeom prst="rect">
            <a:avLst/>
          </a:prstGeom>
          <a:noFill/>
        </p:spPr>
        <p:txBody>
          <a:bodyPr wrap="square" rtlCol="0" anchor="t">
            <a:spAutoFit/>
          </a:bodyPr>
          <a:lstStyle/>
          <a:p>
            <a:pPr>
              <a:lnSpc>
                <a:spcPct val="20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奇（化名）是正月初十到的厂里，招工的时候，管事的问他”能干活么？”，他说能。“能吃苦么？”，他也说能。“那好，马上上班。”。就这样老奇来到这个厂已经一个多月了。刚开始的不适应到现在的慢慢适应，老奇想，生活还是有希望的。别人都说三十而立，可老奇都快40了，啥都没有。老婆在家天天怨，说他没用，害苦了她和孩子。就在前几天，厂里发了工资，老奇一毛也没敢动，直接全部拿回去给了老婆。老婆笑呵呵的看着自己，当晚还做了他爱吃的菜。现在想想心里真甜。</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拉丝车间的惨案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334770"/>
            <a:ext cx="6070600" cy="3091815"/>
          </a:xfrm>
          <a:prstGeom prst="rect">
            <a:avLst/>
          </a:prstGeom>
          <a:noFill/>
        </p:spPr>
        <p:txBody>
          <a:bodyPr wrap="square" rtlCol="0" anchor="t">
            <a:spAutoFit/>
          </a:bodyPr>
          <a:lstStyle/>
          <a:p>
            <a:pPr>
              <a:lnSpc>
                <a:spcPct val="2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厂里上班的时间很长也很早，早上6点半多一点，老奇已经到了车间。他的搭档也是带他的师傅老谭（化名）已经把拉丝机打开，拉丝机有条不紊的运转着。</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这是老奇第一次从事拉丝工作，在此之前，老奇看都没有看过。一个多月下来，老奇觉得拉丝这个活很简单，只要把需要拉丝的钢筋放入离拉丝机10来米远的一个支架上，然后将钢筋的一头扎在拉丝机的转轮上，打开机器，就会自动作业。拉丝机在作业的时候，自己只需要在旁边看着，等钢筋全部拉完，再放一卷进去。</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521545" y="459719"/>
            <a:ext cx="8622455" cy="2224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9" name="Content Placeholder 2"/>
          <p:cNvSpPr txBox="1"/>
          <p:nvPr/>
        </p:nvSpPr>
        <p:spPr>
          <a:xfrm>
            <a:off x="431746" y="137799"/>
            <a:ext cx="2181013" cy="3073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rPr>
              <a:t>人员行为篇</a:t>
            </a:r>
            <a:endParaRPr lang="zh-CN" altLang="en-US" sz="2000" b="1" dirty="0">
              <a:solidFill>
                <a:srgbClr val="00206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îṥļïďe"/>
          <p:cNvSpPr/>
          <p:nvPr/>
        </p:nvSpPr>
        <p:spPr>
          <a:xfrm>
            <a:off x="1695450" y="1334135"/>
            <a:ext cx="6944360" cy="3140710"/>
          </a:xfrm>
          <a:prstGeom prst="frame">
            <a:avLst>
              <a:gd name="adj1" fmla="val 1203"/>
            </a:avLst>
          </a:prstGeom>
          <a:solidFill>
            <a:schemeClr val="bg1">
              <a:lumMod val="95000"/>
            </a:schemeClr>
          </a:solidFill>
          <a:ln w="3175">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329" name="ïŝľíḋe"/>
          <p:cNvGrpSpPr/>
          <p:nvPr/>
        </p:nvGrpSpPr>
        <p:grpSpPr>
          <a:xfrm>
            <a:off x="2540" y="2061845"/>
            <a:ext cx="2757170" cy="3082290"/>
            <a:chOff x="3594100" y="1265238"/>
            <a:chExt cx="5003800" cy="5592762"/>
          </a:xfrm>
        </p:grpSpPr>
        <p:sp>
          <p:nvSpPr>
            <p:cNvPr id="229" name="íṣľiḋê"/>
            <p:cNvSpPr/>
            <p:nvPr/>
          </p:nvSpPr>
          <p:spPr bwMode="auto">
            <a:xfrm>
              <a:off x="6337299" y="4043363"/>
              <a:ext cx="2260601" cy="768350"/>
            </a:xfrm>
            <a:custGeom>
              <a:avLst/>
              <a:gdLst>
                <a:gd name="T0" fmla="*/ 0 w 1089"/>
                <a:gd name="T1" fmla="*/ 17 h 371"/>
                <a:gd name="T2" fmla="*/ 1031 w 1089"/>
                <a:gd name="T3" fmla="*/ 17 h 371"/>
                <a:gd name="T4" fmla="*/ 1071 w 1089"/>
                <a:gd name="T5" fmla="*/ 58 h 371"/>
                <a:gd name="T6" fmla="*/ 1031 w 1089"/>
                <a:gd name="T7" fmla="*/ 98 h 371"/>
                <a:gd name="T8" fmla="*/ 824 w 1089"/>
                <a:gd name="T9" fmla="*/ 98 h 371"/>
                <a:gd name="T10" fmla="*/ 784 w 1089"/>
                <a:gd name="T11" fmla="*/ 138 h 371"/>
                <a:gd name="T12" fmla="*/ 784 w 1089"/>
                <a:gd name="T13" fmla="*/ 371 h 371"/>
                <a:gd name="T14" fmla="*/ 801 w 1089"/>
                <a:gd name="T15" fmla="*/ 371 h 371"/>
                <a:gd name="T16" fmla="*/ 801 w 1089"/>
                <a:gd name="T17" fmla="*/ 138 h 371"/>
                <a:gd name="T18" fmla="*/ 824 w 1089"/>
                <a:gd name="T19" fmla="*/ 115 h 371"/>
                <a:gd name="T20" fmla="*/ 1031 w 1089"/>
                <a:gd name="T21" fmla="*/ 115 h 371"/>
                <a:gd name="T22" fmla="*/ 1089 w 1089"/>
                <a:gd name="T23" fmla="*/ 58 h 371"/>
                <a:gd name="T24" fmla="*/ 1031 w 1089"/>
                <a:gd name="T25" fmla="*/ 0 h 371"/>
                <a:gd name="T26" fmla="*/ 0 w 1089"/>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9" h="371">
                  <a:moveTo>
                    <a:pt x="0" y="17"/>
                  </a:moveTo>
                  <a:cubicBezTo>
                    <a:pt x="1031" y="17"/>
                    <a:pt x="1031" y="17"/>
                    <a:pt x="1031" y="17"/>
                  </a:cubicBezTo>
                  <a:cubicBezTo>
                    <a:pt x="1053" y="17"/>
                    <a:pt x="1071" y="35"/>
                    <a:pt x="1071" y="58"/>
                  </a:cubicBezTo>
                  <a:cubicBezTo>
                    <a:pt x="1071" y="80"/>
                    <a:pt x="1053" y="98"/>
                    <a:pt x="1031" y="98"/>
                  </a:cubicBezTo>
                  <a:cubicBezTo>
                    <a:pt x="824" y="98"/>
                    <a:pt x="824" y="98"/>
                    <a:pt x="824" y="98"/>
                  </a:cubicBezTo>
                  <a:cubicBezTo>
                    <a:pt x="802" y="98"/>
                    <a:pt x="784" y="116"/>
                    <a:pt x="784" y="138"/>
                  </a:cubicBezTo>
                  <a:cubicBezTo>
                    <a:pt x="784" y="160"/>
                    <a:pt x="784" y="371"/>
                    <a:pt x="784" y="371"/>
                  </a:cubicBezTo>
                  <a:cubicBezTo>
                    <a:pt x="801" y="371"/>
                    <a:pt x="801" y="371"/>
                    <a:pt x="801" y="371"/>
                  </a:cubicBezTo>
                  <a:cubicBezTo>
                    <a:pt x="801" y="371"/>
                    <a:pt x="801" y="151"/>
                    <a:pt x="801" y="138"/>
                  </a:cubicBezTo>
                  <a:cubicBezTo>
                    <a:pt x="801" y="126"/>
                    <a:pt x="811" y="115"/>
                    <a:pt x="824" y="115"/>
                  </a:cubicBezTo>
                  <a:cubicBezTo>
                    <a:pt x="1031" y="115"/>
                    <a:pt x="1031" y="115"/>
                    <a:pt x="1031" y="115"/>
                  </a:cubicBezTo>
                  <a:cubicBezTo>
                    <a:pt x="1063" y="115"/>
                    <a:pt x="1089" y="90"/>
                    <a:pt x="1089" y="58"/>
                  </a:cubicBezTo>
                  <a:cubicBezTo>
                    <a:pt x="1089" y="26"/>
                    <a:pt x="1063" y="0"/>
                    <a:pt x="1031" y="0"/>
                  </a:cubicBezTo>
                  <a:cubicBezTo>
                    <a:pt x="0" y="0"/>
                    <a:pt x="0" y="0"/>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0" name="iṧlîḓe"/>
            <p:cNvSpPr/>
            <p:nvPr/>
          </p:nvSpPr>
          <p:spPr bwMode="auto">
            <a:xfrm>
              <a:off x="7978776" y="4778375"/>
              <a:ext cx="209549" cy="730250"/>
            </a:xfrm>
            <a:custGeom>
              <a:avLst/>
              <a:gdLst>
                <a:gd name="T0" fmla="*/ 21 w 101"/>
                <a:gd name="T1" fmla="*/ 0 h 352"/>
                <a:gd name="T2" fmla="*/ 101 w 101"/>
                <a:gd name="T3" fmla="*/ 80 h 352"/>
                <a:gd name="T4" fmla="*/ 101 w 101"/>
                <a:gd name="T5" fmla="*/ 272 h 352"/>
                <a:gd name="T6" fmla="*/ 21 w 101"/>
                <a:gd name="T7" fmla="*/ 352 h 352"/>
                <a:gd name="T8" fmla="*/ 0 w 101"/>
                <a:gd name="T9" fmla="*/ 352 h 352"/>
                <a:gd name="T10" fmla="*/ 0 w 101"/>
                <a:gd name="T11" fmla="*/ 0 h 352"/>
                <a:gd name="T12" fmla="*/ 21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21" y="0"/>
                  </a:moveTo>
                  <a:cubicBezTo>
                    <a:pt x="65" y="0"/>
                    <a:pt x="101" y="36"/>
                    <a:pt x="101" y="80"/>
                  </a:cubicBezTo>
                  <a:cubicBezTo>
                    <a:pt x="101" y="272"/>
                    <a:pt x="101" y="272"/>
                    <a:pt x="101" y="272"/>
                  </a:cubicBezTo>
                  <a:cubicBezTo>
                    <a:pt x="101" y="316"/>
                    <a:pt x="65" y="352"/>
                    <a:pt x="21" y="352"/>
                  </a:cubicBezTo>
                  <a:cubicBezTo>
                    <a:pt x="0" y="352"/>
                    <a:pt x="0" y="352"/>
                    <a:pt x="0" y="352"/>
                  </a:cubicBezTo>
                  <a:cubicBezTo>
                    <a:pt x="0" y="0"/>
                    <a:pt x="0" y="0"/>
                    <a:pt x="0" y="0"/>
                  </a:cubicBezTo>
                  <a:lnTo>
                    <a:pt x="2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1" name="ïṥľíḓé"/>
            <p:cNvSpPr/>
            <p:nvPr/>
          </p:nvSpPr>
          <p:spPr bwMode="auto">
            <a:xfrm>
              <a:off x="7769225" y="4778375"/>
              <a:ext cx="209549" cy="730250"/>
            </a:xfrm>
            <a:custGeom>
              <a:avLst/>
              <a:gdLst>
                <a:gd name="T0" fmla="*/ 80 w 101"/>
                <a:gd name="T1" fmla="*/ 0 h 352"/>
                <a:gd name="T2" fmla="*/ 101 w 101"/>
                <a:gd name="T3" fmla="*/ 0 h 352"/>
                <a:gd name="T4" fmla="*/ 101 w 101"/>
                <a:gd name="T5" fmla="*/ 352 h 352"/>
                <a:gd name="T6" fmla="*/ 80 w 101"/>
                <a:gd name="T7" fmla="*/ 352 h 352"/>
                <a:gd name="T8" fmla="*/ 0 w 101"/>
                <a:gd name="T9" fmla="*/ 272 h 352"/>
                <a:gd name="T10" fmla="*/ 0 w 101"/>
                <a:gd name="T11" fmla="*/ 80 h 352"/>
                <a:gd name="T12" fmla="*/ 80 w 101"/>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01" h="352">
                  <a:moveTo>
                    <a:pt x="80" y="0"/>
                  </a:moveTo>
                  <a:cubicBezTo>
                    <a:pt x="101" y="0"/>
                    <a:pt x="101" y="0"/>
                    <a:pt x="101" y="0"/>
                  </a:cubicBezTo>
                  <a:cubicBezTo>
                    <a:pt x="101" y="352"/>
                    <a:pt x="101" y="352"/>
                    <a:pt x="101" y="352"/>
                  </a:cubicBezTo>
                  <a:cubicBezTo>
                    <a:pt x="80" y="352"/>
                    <a:pt x="80" y="352"/>
                    <a:pt x="80" y="352"/>
                  </a:cubicBezTo>
                  <a:cubicBezTo>
                    <a:pt x="36" y="352"/>
                    <a:pt x="0" y="316"/>
                    <a:pt x="0" y="272"/>
                  </a:cubicBezTo>
                  <a:cubicBezTo>
                    <a:pt x="0" y="80"/>
                    <a:pt x="0" y="80"/>
                    <a:pt x="0" y="80"/>
                  </a:cubicBezTo>
                  <a:cubicBezTo>
                    <a:pt x="0" y="36"/>
                    <a:pt x="36" y="0"/>
                    <a:pt x="80"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2" name="iṣḷïdè"/>
            <p:cNvSpPr/>
            <p:nvPr/>
          </p:nvSpPr>
          <p:spPr bwMode="auto">
            <a:xfrm>
              <a:off x="7978776" y="4900613"/>
              <a:ext cx="55563" cy="146049"/>
            </a:xfrm>
            <a:custGeom>
              <a:avLst/>
              <a:gdLst>
                <a:gd name="T0" fmla="*/ 27 w 27"/>
                <a:gd name="T1" fmla="*/ 26 h 70"/>
                <a:gd name="T2" fmla="*/ 27 w 27"/>
                <a:gd name="T3" fmla="*/ 43 h 70"/>
                <a:gd name="T4" fmla="*/ 0 w 27"/>
                <a:gd name="T5" fmla="*/ 70 h 70"/>
                <a:gd name="T6" fmla="*/ 0 w 27"/>
                <a:gd name="T7" fmla="*/ 0 h 70"/>
                <a:gd name="T8" fmla="*/ 27 w 27"/>
                <a:gd name="T9" fmla="*/ 26 h 70"/>
              </a:gdLst>
              <a:ahLst/>
              <a:cxnLst>
                <a:cxn ang="0">
                  <a:pos x="T0" y="T1"/>
                </a:cxn>
                <a:cxn ang="0">
                  <a:pos x="T2" y="T3"/>
                </a:cxn>
                <a:cxn ang="0">
                  <a:pos x="T4" y="T5"/>
                </a:cxn>
                <a:cxn ang="0">
                  <a:pos x="T6" y="T7"/>
                </a:cxn>
                <a:cxn ang="0">
                  <a:pos x="T8" y="T9"/>
                </a:cxn>
              </a:cxnLst>
              <a:rect l="0" t="0" r="r" b="b"/>
              <a:pathLst>
                <a:path w="27" h="70">
                  <a:moveTo>
                    <a:pt x="27" y="26"/>
                  </a:moveTo>
                  <a:cubicBezTo>
                    <a:pt x="27" y="43"/>
                    <a:pt x="27" y="43"/>
                    <a:pt x="27" y="43"/>
                  </a:cubicBezTo>
                  <a:cubicBezTo>
                    <a:pt x="27" y="58"/>
                    <a:pt x="15" y="70"/>
                    <a:pt x="0" y="70"/>
                  </a:cubicBezTo>
                  <a:cubicBezTo>
                    <a:pt x="0" y="0"/>
                    <a:pt x="0" y="0"/>
                    <a:pt x="0" y="0"/>
                  </a:cubicBezTo>
                  <a:cubicBezTo>
                    <a:pt x="15" y="0"/>
                    <a:pt x="27" y="12"/>
                    <a:pt x="27" y="26"/>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3" name="íŝļíḋê"/>
            <p:cNvSpPr/>
            <p:nvPr/>
          </p:nvSpPr>
          <p:spPr bwMode="auto">
            <a:xfrm>
              <a:off x="7923213" y="4900613"/>
              <a:ext cx="55563" cy="146049"/>
            </a:xfrm>
            <a:custGeom>
              <a:avLst/>
              <a:gdLst>
                <a:gd name="T0" fmla="*/ 27 w 27"/>
                <a:gd name="T1" fmla="*/ 0 h 70"/>
                <a:gd name="T2" fmla="*/ 27 w 27"/>
                <a:gd name="T3" fmla="*/ 0 h 70"/>
                <a:gd name="T4" fmla="*/ 27 w 27"/>
                <a:gd name="T5" fmla="*/ 70 h 70"/>
                <a:gd name="T6" fmla="*/ 27 w 27"/>
                <a:gd name="T7" fmla="*/ 70 h 70"/>
                <a:gd name="T8" fmla="*/ 0 w 27"/>
                <a:gd name="T9" fmla="*/ 43 h 70"/>
                <a:gd name="T10" fmla="*/ 0 w 27"/>
                <a:gd name="T11" fmla="*/ 26 h 70"/>
                <a:gd name="T12" fmla="*/ 27 w 27"/>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27" y="0"/>
                  </a:moveTo>
                  <a:cubicBezTo>
                    <a:pt x="27" y="0"/>
                    <a:pt x="27" y="0"/>
                    <a:pt x="27" y="0"/>
                  </a:cubicBezTo>
                  <a:cubicBezTo>
                    <a:pt x="27" y="70"/>
                    <a:pt x="27" y="70"/>
                    <a:pt x="27" y="70"/>
                  </a:cubicBezTo>
                  <a:cubicBezTo>
                    <a:pt x="27" y="70"/>
                    <a:pt x="27" y="70"/>
                    <a:pt x="27" y="70"/>
                  </a:cubicBezTo>
                  <a:cubicBezTo>
                    <a:pt x="12" y="70"/>
                    <a:pt x="0" y="58"/>
                    <a:pt x="0" y="43"/>
                  </a:cubicBezTo>
                  <a:cubicBezTo>
                    <a:pt x="0" y="26"/>
                    <a:pt x="0" y="26"/>
                    <a:pt x="0" y="26"/>
                  </a:cubicBezTo>
                  <a:cubicBezTo>
                    <a:pt x="0" y="12"/>
                    <a:pt x="12" y="0"/>
                    <a:pt x="27"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4" name="i$liḍê"/>
            <p:cNvSpPr/>
            <p:nvPr/>
          </p:nvSpPr>
          <p:spPr bwMode="auto">
            <a:xfrm>
              <a:off x="5238750" y="3570288"/>
              <a:ext cx="1004888" cy="439737"/>
            </a:xfrm>
            <a:custGeom>
              <a:avLst/>
              <a:gdLst>
                <a:gd name="T0" fmla="*/ 52 w 484"/>
                <a:gd name="T1" fmla="*/ 0 h 212"/>
                <a:gd name="T2" fmla="*/ 0 w 484"/>
                <a:gd name="T3" fmla="*/ 212 h 212"/>
                <a:gd name="T4" fmla="*/ 484 w 484"/>
                <a:gd name="T5" fmla="*/ 212 h 212"/>
                <a:gd name="T6" fmla="*/ 432 w 484"/>
                <a:gd name="T7" fmla="*/ 0 h 212"/>
                <a:gd name="T8" fmla="*/ 52 w 484"/>
                <a:gd name="T9" fmla="*/ 0 h 212"/>
              </a:gdLst>
              <a:ahLst/>
              <a:cxnLst>
                <a:cxn ang="0">
                  <a:pos x="T0" y="T1"/>
                </a:cxn>
                <a:cxn ang="0">
                  <a:pos x="T2" y="T3"/>
                </a:cxn>
                <a:cxn ang="0">
                  <a:pos x="T4" y="T5"/>
                </a:cxn>
                <a:cxn ang="0">
                  <a:pos x="T6" y="T7"/>
                </a:cxn>
                <a:cxn ang="0">
                  <a:pos x="T8" y="T9"/>
                </a:cxn>
              </a:cxnLst>
              <a:rect l="0" t="0" r="r" b="b"/>
              <a:pathLst>
                <a:path w="484" h="212">
                  <a:moveTo>
                    <a:pt x="52" y="0"/>
                  </a:moveTo>
                  <a:cubicBezTo>
                    <a:pt x="35" y="70"/>
                    <a:pt x="18" y="141"/>
                    <a:pt x="0" y="212"/>
                  </a:cubicBezTo>
                  <a:cubicBezTo>
                    <a:pt x="162" y="212"/>
                    <a:pt x="323" y="212"/>
                    <a:pt x="484" y="212"/>
                  </a:cubicBezTo>
                  <a:cubicBezTo>
                    <a:pt x="467" y="141"/>
                    <a:pt x="449" y="70"/>
                    <a:pt x="432" y="0"/>
                  </a:cubicBezTo>
                  <a:cubicBezTo>
                    <a:pt x="306" y="0"/>
                    <a:pt x="179" y="0"/>
                    <a:pt x="52" y="0"/>
                  </a:cubicBez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5" name="işḷiḍe"/>
            <p:cNvSpPr/>
            <p:nvPr/>
          </p:nvSpPr>
          <p:spPr bwMode="auto">
            <a:xfrm>
              <a:off x="5734049" y="3570288"/>
              <a:ext cx="509588" cy="439737"/>
            </a:xfrm>
            <a:custGeom>
              <a:avLst/>
              <a:gdLst>
                <a:gd name="T0" fmla="*/ 0 w 245"/>
                <a:gd name="T1" fmla="*/ 212 h 212"/>
                <a:gd name="T2" fmla="*/ 245 w 245"/>
                <a:gd name="T3" fmla="*/ 212 h 212"/>
                <a:gd name="T4" fmla="*/ 193 w 245"/>
                <a:gd name="T5" fmla="*/ 0 h 212"/>
                <a:gd name="T6" fmla="*/ 0 w 245"/>
                <a:gd name="T7" fmla="*/ 0 h 212"/>
                <a:gd name="T8" fmla="*/ 0 w 245"/>
                <a:gd name="T9" fmla="*/ 212 h 212"/>
              </a:gdLst>
              <a:ahLst/>
              <a:cxnLst>
                <a:cxn ang="0">
                  <a:pos x="T0" y="T1"/>
                </a:cxn>
                <a:cxn ang="0">
                  <a:pos x="T2" y="T3"/>
                </a:cxn>
                <a:cxn ang="0">
                  <a:pos x="T4" y="T5"/>
                </a:cxn>
                <a:cxn ang="0">
                  <a:pos x="T6" y="T7"/>
                </a:cxn>
                <a:cxn ang="0">
                  <a:pos x="T8" y="T9"/>
                </a:cxn>
              </a:cxnLst>
              <a:rect l="0" t="0" r="r" b="b"/>
              <a:pathLst>
                <a:path w="245" h="212">
                  <a:moveTo>
                    <a:pt x="0" y="212"/>
                  </a:moveTo>
                  <a:cubicBezTo>
                    <a:pt x="82" y="212"/>
                    <a:pt x="163" y="212"/>
                    <a:pt x="245" y="212"/>
                  </a:cubicBezTo>
                  <a:cubicBezTo>
                    <a:pt x="228" y="141"/>
                    <a:pt x="210" y="70"/>
                    <a:pt x="193" y="0"/>
                  </a:cubicBezTo>
                  <a:cubicBezTo>
                    <a:pt x="129" y="0"/>
                    <a:pt x="65" y="0"/>
                    <a:pt x="0" y="0"/>
                  </a:cubicBezTo>
                  <a:lnTo>
                    <a:pt x="0" y="212"/>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236" name="iśļîdè"/>
            <p:cNvSpPr/>
            <p:nvPr/>
          </p:nvSpPr>
          <p:spPr bwMode="auto">
            <a:xfrm>
              <a:off x="5126037" y="4002088"/>
              <a:ext cx="1231900" cy="82549"/>
            </a:xfrm>
            <a:custGeom>
              <a:avLst/>
              <a:gdLst>
                <a:gd name="T0" fmla="*/ 568 w 593"/>
                <a:gd name="T1" fmla="*/ 0 h 40"/>
                <a:gd name="T2" fmla="*/ 25 w 593"/>
                <a:gd name="T3" fmla="*/ 0 h 40"/>
                <a:gd name="T4" fmla="*/ 0 w 593"/>
                <a:gd name="T5" fmla="*/ 29 h 40"/>
                <a:gd name="T6" fmla="*/ 0 w 593"/>
                <a:gd name="T7" fmla="*/ 40 h 40"/>
                <a:gd name="T8" fmla="*/ 593 w 593"/>
                <a:gd name="T9" fmla="*/ 40 h 40"/>
                <a:gd name="T10" fmla="*/ 593 w 593"/>
                <a:gd name="T11" fmla="*/ 29 h 40"/>
                <a:gd name="T12" fmla="*/ 568 w 5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93" h="40">
                  <a:moveTo>
                    <a:pt x="568" y="0"/>
                  </a:moveTo>
                  <a:cubicBezTo>
                    <a:pt x="25" y="0"/>
                    <a:pt x="25" y="0"/>
                    <a:pt x="25" y="0"/>
                  </a:cubicBezTo>
                  <a:cubicBezTo>
                    <a:pt x="11" y="0"/>
                    <a:pt x="0" y="13"/>
                    <a:pt x="0" y="29"/>
                  </a:cubicBezTo>
                  <a:cubicBezTo>
                    <a:pt x="0" y="40"/>
                    <a:pt x="0" y="40"/>
                    <a:pt x="0" y="40"/>
                  </a:cubicBezTo>
                  <a:cubicBezTo>
                    <a:pt x="593" y="40"/>
                    <a:pt x="593" y="40"/>
                    <a:pt x="593" y="40"/>
                  </a:cubicBezTo>
                  <a:cubicBezTo>
                    <a:pt x="593" y="29"/>
                    <a:pt x="593" y="29"/>
                    <a:pt x="593" y="29"/>
                  </a:cubicBezTo>
                  <a:cubicBezTo>
                    <a:pt x="593" y="13"/>
                    <a:pt x="582" y="0"/>
                    <a:pt x="568"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37" name="ïśḷiḓè"/>
            <p:cNvSpPr/>
            <p:nvPr/>
          </p:nvSpPr>
          <p:spPr bwMode="auto">
            <a:xfrm>
              <a:off x="4044950" y="3398837"/>
              <a:ext cx="3392488" cy="327025"/>
            </a:xfrm>
            <a:custGeom>
              <a:avLst/>
              <a:gdLst>
                <a:gd name="T0" fmla="*/ 0 w 1634"/>
                <a:gd name="T1" fmla="*/ 0 h 158"/>
                <a:gd name="T2" fmla="*/ 0 w 1634"/>
                <a:gd name="T3" fmla="*/ 117 h 158"/>
                <a:gd name="T4" fmla="*/ 41 w 1634"/>
                <a:gd name="T5" fmla="*/ 158 h 158"/>
                <a:gd name="T6" fmla="*/ 1593 w 1634"/>
                <a:gd name="T7" fmla="*/ 158 h 158"/>
                <a:gd name="T8" fmla="*/ 1634 w 1634"/>
                <a:gd name="T9" fmla="*/ 117 h 158"/>
                <a:gd name="T10" fmla="*/ 1634 w 1634"/>
                <a:gd name="T11" fmla="*/ 0 h 158"/>
                <a:gd name="T12" fmla="*/ 0 w 163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634" h="158">
                  <a:moveTo>
                    <a:pt x="0" y="0"/>
                  </a:moveTo>
                  <a:cubicBezTo>
                    <a:pt x="0" y="117"/>
                    <a:pt x="0" y="117"/>
                    <a:pt x="0" y="117"/>
                  </a:cubicBezTo>
                  <a:cubicBezTo>
                    <a:pt x="0" y="140"/>
                    <a:pt x="19" y="158"/>
                    <a:pt x="41" y="158"/>
                  </a:cubicBezTo>
                  <a:cubicBezTo>
                    <a:pt x="1593" y="158"/>
                    <a:pt x="1593" y="158"/>
                    <a:pt x="1593" y="158"/>
                  </a:cubicBezTo>
                  <a:cubicBezTo>
                    <a:pt x="1616" y="158"/>
                    <a:pt x="1634" y="140"/>
                    <a:pt x="1634" y="117"/>
                  </a:cubicBezTo>
                  <a:cubicBezTo>
                    <a:pt x="1634" y="0"/>
                    <a:pt x="1634" y="0"/>
                    <a:pt x="1634" y="0"/>
                  </a:cubicBez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238" name="íṥļiḑé"/>
            <p:cNvSpPr/>
            <p:nvPr/>
          </p:nvSpPr>
          <p:spPr bwMode="auto">
            <a:xfrm>
              <a:off x="4044950" y="1265238"/>
              <a:ext cx="3392488" cy="2133599"/>
            </a:xfrm>
            <a:custGeom>
              <a:avLst/>
              <a:gdLst>
                <a:gd name="T0" fmla="*/ 1634 w 1634"/>
                <a:gd name="T1" fmla="*/ 1029 h 1029"/>
                <a:gd name="T2" fmla="*/ 1634 w 1634"/>
                <a:gd name="T3" fmla="*/ 41 h 1029"/>
                <a:gd name="T4" fmla="*/ 1593 w 1634"/>
                <a:gd name="T5" fmla="*/ 0 h 1029"/>
                <a:gd name="T6" fmla="*/ 41 w 1634"/>
                <a:gd name="T7" fmla="*/ 0 h 1029"/>
                <a:gd name="T8" fmla="*/ 0 w 1634"/>
                <a:gd name="T9" fmla="*/ 41 h 1029"/>
                <a:gd name="T10" fmla="*/ 0 w 1634"/>
                <a:gd name="T11" fmla="*/ 1029 h 1029"/>
                <a:gd name="T12" fmla="*/ 1634 w 1634"/>
                <a:gd name="T13" fmla="*/ 1029 h 1029"/>
              </a:gdLst>
              <a:ahLst/>
              <a:cxnLst>
                <a:cxn ang="0">
                  <a:pos x="T0" y="T1"/>
                </a:cxn>
                <a:cxn ang="0">
                  <a:pos x="T2" y="T3"/>
                </a:cxn>
                <a:cxn ang="0">
                  <a:pos x="T4" y="T5"/>
                </a:cxn>
                <a:cxn ang="0">
                  <a:pos x="T6" y="T7"/>
                </a:cxn>
                <a:cxn ang="0">
                  <a:pos x="T8" y="T9"/>
                </a:cxn>
                <a:cxn ang="0">
                  <a:pos x="T10" y="T11"/>
                </a:cxn>
                <a:cxn ang="0">
                  <a:pos x="T12" y="T13"/>
                </a:cxn>
              </a:cxnLst>
              <a:rect l="0" t="0" r="r" b="b"/>
              <a:pathLst>
                <a:path w="1634" h="1029">
                  <a:moveTo>
                    <a:pt x="1634" y="1029"/>
                  </a:moveTo>
                  <a:cubicBezTo>
                    <a:pt x="1634" y="41"/>
                    <a:pt x="1634" y="41"/>
                    <a:pt x="1634" y="41"/>
                  </a:cubicBezTo>
                  <a:cubicBezTo>
                    <a:pt x="1634" y="19"/>
                    <a:pt x="1616" y="0"/>
                    <a:pt x="1593" y="0"/>
                  </a:cubicBezTo>
                  <a:cubicBezTo>
                    <a:pt x="41" y="0"/>
                    <a:pt x="41" y="0"/>
                    <a:pt x="41" y="0"/>
                  </a:cubicBezTo>
                  <a:cubicBezTo>
                    <a:pt x="19" y="0"/>
                    <a:pt x="0" y="19"/>
                    <a:pt x="0" y="41"/>
                  </a:cubicBezTo>
                  <a:cubicBezTo>
                    <a:pt x="0" y="1029"/>
                    <a:pt x="0" y="1029"/>
                    <a:pt x="0" y="1029"/>
                  </a:cubicBezTo>
                  <a:lnTo>
                    <a:pt x="1634" y="102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39" name="íŝļíḑé"/>
            <p:cNvSpPr/>
            <p:nvPr/>
          </p:nvSpPr>
          <p:spPr bwMode="auto">
            <a:xfrm>
              <a:off x="4184650" y="1398588"/>
              <a:ext cx="3113089" cy="186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lgn="ctr"/>
              <a:endParaRPr sz="2400" b="1" i="1" dirty="0">
                <a:solidFill>
                  <a:schemeClr val="accent1"/>
                </a:solidFill>
              </a:endParaRPr>
            </a:p>
          </p:txBody>
        </p:sp>
        <p:sp>
          <p:nvSpPr>
            <p:cNvPr id="240" name="îŝ1íḋê"/>
            <p:cNvSpPr/>
            <p:nvPr/>
          </p:nvSpPr>
          <p:spPr bwMode="auto">
            <a:xfrm>
              <a:off x="4146551" y="4375150"/>
              <a:ext cx="3189288" cy="1216024"/>
            </a:xfrm>
            <a:custGeom>
              <a:avLst/>
              <a:gdLst>
                <a:gd name="T0" fmla="*/ 1536 w 1536"/>
                <a:gd name="T1" fmla="*/ 18 h 587"/>
                <a:gd name="T2" fmla="*/ 1517 w 1536"/>
                <a:gd name="T3" fmla="*/ 0 h 587"/>
                <a:gd name="T4" fmla="*/ 20 w 1536"/>
                <a:gd name="T5" fmla="*/ 0 h 587"/>
                <a:gd name="T6" fmla="*/ 0 w 1536"/>
                <a:gd name="T7" fmla="*/ 18 h 587"/>
                <a:gd name="T8" fmla="*/ 0 w 1536"/>
                <a:gd name="T9" fmla="*/ 568 h 587"/>
                <a:gd name="T10" fmla="*/ 20 w 1536"/>
                <a:gd name="T11" fmla="*/ 587 h 587"/>
                <a:gd name="T12" fmla="*/ 1517 w 1536"/>
                <a:gd name="T13" fmla="*/ 587 h 587"/>
                <a:gd name="T14" fmla="*/ 1536 w 1536"/>
                <a:gd name="T15" fmla="*/ 568 h 587"/>
                <a:gd name="T16" fmla="*/ 1536 w 1536"/>
                <a:gd name="T17" fmla="*/ 1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6" h="587">
                  <a:moveTo>
                    <a:pt x="1536" y="18"/>
                  </a:moveTo>
                  <a:cubicBezTo>
                    <a:pt x="1536" y="8"/>
                    <a:pt x="1527" y="0"/>
                    <a:pt x="1517" y="0"/>
                  </a:cubicBezTo>
                  <a:cubicBezTo>
                    <a:pt x="20" y="0"/>
                    <a:pt x="20" y="0"/>
                    <a:pt x="20" y="0"/>
                  </a:cubicBezTo>
                  <a:cubicBezTo>
                    <a:pt x="9" y="0"/>
                    <a:pt x="0" y="8"/>
                    <a:pt x="0" y="18"/>
                  </a:cubicBezTo>
                  <a:cubicBezTo>
                    <a:pt x="0" y="568"/>
                    <a:pt x="0" y="568"/>
                    <a:pt x="0" y="568"/>
                  </a:cubicBezTo>
                  <a:cubicBezTo>
                    <a:pt x="0" y="578"/>
                    <a:pt x="9" y="587"/>
                    <a:pt x="20" y="587"/>
                  </a:cubicBezTo>
                  <a:cubicBezTo>
                    <a:pt x="1517" y="587"/>
                    <a:pt x="1517" y="587"/>
                    <a:pt x="1517" y="587"/>
                  </a:cubicBezTo>
                  <a:cubicBezTo>
                    <a:pt x="1527" y="587"/>
                    <a:pt x="1536" y="578"/>
                    <a:pt x="1536" y="568"/>
                  </a:cubicBezTo>
                  <a:lnTo>
                    <a:pt x="1536" y="18"/>
                  </a:lnTo>
                  <a:close/>
                </a:path>
              </a:pathLst>
            </a:custGeom>
            <a:solidFill>
              <a:srgbClr val="92929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1" name="ï$lîḑê"/>
            <p:cNvSpPr/>
            <p:nvPr/>
          </p:nvSpPr>
          <p:spPr bwMode="auto">
            <a:xfrm>
              <a:off x="5059364" y="4375150"/>
              <a:ext cx="2276475" cy="1216024"/>
            </a:xfrm>
            <a:custGeom>
              <a:avLst/>
              <a:gdLst>
                <a:gd name="T0" fmla="*/ 1096 w 1096"/>
                <a:gd name="T1" fmla="*/ 568 h 587"/>
                <a:gd name="T2" fmla="*/ 1096 w 1096"/>
                <a:gd name="T3" fmla="*/ 18 h 587"/>
                <a:gd name="T4" fmla="*/ 1077 w 1096"/>
                <a:gd name="T5" fmla="*/ 0 h 587"/>
                <a:gd name="T6" fmla="*/ 0 w 1096"/>
                <a:gd name="T7" fmla="*/ 0 h 587"/>
                <a:gd name="T8" fmla="*/ 776 w 1096"/>
                <a:gd name="T9" fmla="*/ 587 h 587"/>
                <a:gd name="T10" fmla="*/ 1077 w 1096"/>
                <a:gd name="T11" fmla="*/ 587 h 587"/>
                <a:gd name="T12" fmla="*/ 1096 w 1096"/>
                <a:gd name="T13" fmla="*/ 568 h 587"/>
              </a:gdLst>
              <a:ahLst/>
              <a:cxnLst>
                <a:cxn ang="0">
                  <a:pos x="T0" y="T1"/>
                </a:cxn>
                <a:cxn ang="0">
                  <a:pos x="T2" y="T3"/>
                </a:cxn>
                <a:cxn ang="0">
                  <a:pos x="T4" y="T5"/>
                </a:cxn>
                <a:cxn ang="0">
                  <a:pos x="T6" y="T7"/>
                </a:cxn>
                <a:cxn ang="0">
                  <a:pos x="T8" y="T9"/>
                </a:cxn>
                <a:cxn ang="0">
                  <a:pos x="T10" y="T11"/>
                </a:cxn>
                <a:cxn ang="0">
                  <a:pos x="T12" y="T13"/>
                </a:cxn>
              </a:cxnLst>
              <a:rect l="0" t="0" r="r" b="b"/>
              <a:pathLst>
                <a:path w="1096" h="587">
                  <a:moveTo>
                    <a:pt x="1096" y="568"/>
                  </a:moveTo>
                  <a:cubicBezTo>
                    <a:pt x="1096" y="18"/>
                    <a:pt x="1096" y="18"/>
                    <a:pt x="1096" y="18"/>
                  </a:cubicBezTo>
                  <a:cubicBezTo>
                    <a:pt x="1096" y="8"/>
                    <a:pt x="1087" y="0"/>
                    <a:pt x="1077" y="0"/>
                  </a:cubicBezTo>
                  <a:cubicBezTo>
                    <a:pt x="0" y="0"/>
                    <a:pt x="0" y="0"/>
                    <a:pt x="0" y="0"/>
                  </a:cubicBezTo>
                  <a:cubicBezTo>
                    <a:pt x="776" y="587"/>
                    <a:pt x="776" y="587"/>
                    <a:pt x="776" y="587"/>
                  </a:cubicBezTo>
                  <a:cubicBezTo>
                    <a:pt x="1077" y="587"/>
                    <a:pt x="1077" y="587"/>
                    <a:pt x="1077" y="587"/>
                  </a:cubicBezTo>
                  <a:cubicBezTo>
                    <a:pt x="1087" y="587"/>
                    <a:pt x="1096" y="578"/>
                    <a:pt x="1096" y="56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2" name="ïšļiḍê"/>
            <p:cNvSpPr/>
            <p:nvPr/>
          </p:nvSpPr>
          <p:spPr bwMode="auto">
            <a:xfrm>
              <a:off x="4225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3" name="işľiḓê"/>
            <p:cNvSpPr/>
            <p:nvPr/>
          </p:nvSpPr>
          <p:spPr bwMode="auto">
            <a:xfrm>
              <a:off x="4545013"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4" name="íSľiḑé"/>
            <p:cNvSpPr/>
            <p:nvPr/>
          </p:nvSpPr>
          <p:spPr bwMode="auto">
            <a:xfrm>
              <a:off x="4595813"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5" name="îšḷïďè"/>
            <p:cNvSpPr/>
            <p:nvPr/>
          </p:nvSpPr>
          <p:spPr bwMode="auto">
            <a:xfrm>
              <a:off x="4491039"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6" name="iṩ1ïḋè"/>
            <p:cNvSpPr/>
            <p:nvPr/>
          </p:nvSpPr>
          <p:spPr bwMode="auto">
            <a:xfrm>
              <a:off x="42259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2" y="96"/>
                    <a:pt x="79" y="96"/>
                  </a:cubicBezTo>
                  <a:cubicBezTo>
                    <a:pt x="5" y="96"/>
                    <a:pt x="5" y="96"/>
                    <a:pt x="5" y="96"/>
                  </a:cubicBezTo>
                  <a:cubicBezTo>
                    <a:pt x="3" y="96"/>
                    <a:pt x="0" y="94"/>
                    <a:pt x="0" y="92"/>
                  </a:cubicBezTo>
                  <a:cubicBezTo>
                    <a:pt x="0" y="5"/>
                    <a:pt x="0" y="5"/>
                    <a:pt x="0" y="5"/>
                  </a:cubicBezTo>
                  <a:cubicBezTo>
                    <a:pt x="0" y="2"/>
                    <a:pt x="3" y="0"/>
                    <a:pt x="5" y="0"/>
                  </a:cubicBezTo>
                  <a:cubicBezTo>
                    <a:pt x="79" y="0"/>
                    <a:pt x="79" y="0"/>
                    <a:pt x="79" y="0"/>
                  </a:cubicBezTo>
                  <a:cubicBezTo>
                    <a:pt x="82"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7" name="işḻïḋé"/>
            <p:cNvSpPr/>
            <p:nvPr/>
          </p:nvSpPr>
          <p:spPr bwMode="auto">
            <a:xfrm>
              <a:off x="4437063"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8" name="ï$lîḋé"/>
            <p:cNvSpPr/>
            <p:nvPr/>
          </p:nvSpPr>
          <p:spPr bwMode="auto">
            <a:xfrm>
              <a:off x="4649789" y="5318125"/>
              <a:ext cx="171451" cy="198437"/>
            </a:xfrm>
            <a:custGeom>
              <a:avLst/>
              <a:gdLst>
                <a:gd name="T0" fmla="*/ 83 w 83"/>
                <a:gd name="T1" fmla="*/ 92 h 96"/>
                <a:gd name="T2" fmla="*/ 78 w 83"/>
                <a:gd name="T3" fmla="*/ 96 h 96"/>
                <a:gd name="T4" fmla="*/ 4 w 83"/>
                <a:gd name="T5" fmla="*/ 96 h 96"/>
                <a:gd name="T6" fmla="*/ 0 w 83"/>
                <a:gd name="T7" fmla="*/ 92 h 96"/>
                <a:gd name="T8" fmla="*/ 0 w 83"/>
                <a:gd name="T9" fmla="*/ 5 h 96"/>
                <a:gd name="T10" fmla="*/ 4 w 83"/>
                <a:gd name="T11" fmla="*/ 0 h 96"/>
                <a:gd name="T12" fmla="*/ 78 w 83"/>
                <a:gd name="T13" fmla="*/ 0 h 96"/>
                <a:gd name="T14" fmla="*/ 83 w 83"/>
                <a:gd name="T15" fmla="*/ 5 h 96"/>
                <a:gd name="T16" fmla="*/ 83 w 83"/>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6">
                  <a:moveTo>
                    <a:pt x="83" y="92"/>
                  </a:moveTo>
                  <a:cubicBezTo>
                    <a:pt x="83" y="94"/>
                    <a:pt x="81" y="96"/>
                    <a:pt x="78" y="96"/>
                  </a:cubicBezTo>
                  <a:cubicBezTo>
                    <a:pt x="4" y="96"/>
                    <a:pt x="4" y="96"/>
                    <a:pt x="4" y="96"/>
                  </a:cubicBezTo>
                  <a:cubicBezTo>
                    <a:pt x="2" y="96"/>
                    <a:pt x="0" y="94"/>
                    <a:pt x="0" y="92"/>
                  </a:cubicBezTo>
                  <a:cubicBezTo>
                    <a:pt x="0" y="5"/>
                    <a:pt x="0" y="5"/>
                    <a:pt x="0" y="5"/>
                  </a:cubicBezTo>
                  <a:cubicBezTo>
                    <a:pt x="0" y="2"/>
                    <a:pt x="2" y="0"/>
                    <a:pt x="4" y="0"/>
                  </a:cubicBezTo>
                  <a:cubicBezTo>
                    <a:pt x="78" y="0"/>
                    <a:pt x="78" y="0"/>
                    <a:pt x="78" y="0"/>
                  </a:cubicBezTo>
                  <a:cubicBezTo>
                    <a:pt x="81" y="0"/>
                    <a:pt x="83" y="2"/>
                    <a:pt x="83" y="5"/>
                  </a:cubicBezTo>
                  <a:lnTo>
                    <a:pt x="83"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49" name="iŝḻiďe"/>
            <p:cNvSpPr/>
            <p:nvPr/>
          </p:nvSpPr>
          <p:spPr bwMode="auto">
            <a:xfrm>
              <a:off x="6448425" y="5318125"/>
              <a:ext cx="174624" cy="198437"/>
            </a:xfrm>
            <a:custGeom>
              <a:avLst/>
              <a:gdLst>
                <a:gd name="T0" fmla="*/ 84 w 84"/>
                <a:gd name="T1" fmla="*/ 92 h 96"/>
                <a:gd name="T2" fmla="*/ 79 w 84"/>
                <a:gd name="T3" fmla="*/ 96 h 96"/>
                <a:gd name="T4" fmla="*/ 5 w 84"/>
                <a:gd name="T5" fmla="*/ 96 h 96"/>
                <a:gd name="T6" fmla="*/ 0 w 84"/>
                <a:gd name="T7" fmla="*/ 92 h 96"/>
                <a:gd name="T8" fmla="*/ 0 w 84"/>
                <a:gd name="T9" fmla="*/ 5 h 96"/>
                <a:gd name="T10" fmla="*/ 5 w 84"/>
                <a:gd name="T11" fmla="*/ 0 h 96"/>
                <a:gd name="T12" fmla="*/ 79 w 84"/>
                <a:gd name="T13" fmla="*/ 0 h 96"/>
                <a:gd name="T14" fmla="*/ 84 w 84"/>
                <a:gd name="T15" fmla="*/ 5 h 96"/>
                <a:gd name="T16" fmla="*/ 84 w 84"/>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6">
                  <a:moveTo>
                    <a:pt x="84" y="92"/>
                  </a:moveTo>
                  <a:cubicBezTo>
                    <a:pt x="84" y="94"/>
                    <a:pt x="81" y="96"/>
                    <a:pt x="79" y="96"/>
                  </a:cubicBezTo>
                  <a:cubicBezTo>
                    <a:pt x="5" y="96"/>
                    <a:pt x="5" y="96"/>
                    <a:pt x="5" y="96"/>
                  </a:cubicBezTo>
                  <a:cubicBezTo>
                    <a:pt x="2" y="96"/>
                    <a:pt x="0" y="94"/>
                    <a:pt x="0" y="92"/>
                  </a:cubicBezTo>
                  <a:cubicBezTo>
                    <a:pt x="0" y="5"/>
                    <a:pt x="0" y="5"/>
                    <a:pt x="0" y="5"/>
                  </a:cubicBezTo>
                  <a:cubicBezTo>
                    <a:pt x="0" y="2"/>
                    <a:pt x="2" y="0"/>
                    <a:pt x="5" y="0"/>
                  </a:cubicBezTo>
                  <a:cubicBezTo>
                    <a:pt x="79" y="0"/>
                    <a:pt x="79" y="0"/>
                    <a:pt x="79" y="0"/>
                  </a:cubicBezTo>
                  <a:cubicBezTo>
                    <a:pt x="81" y="0"/>
                    <a:pt x="84" y="2"/>
                    <a:pt x="84" y="5"/>
                  </a:cubicBezTo>
                  <a:lnTo>
                    <a:pt x="84"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0" name="íṣļîďê"/>
            <p:cNvSpPr/>
            <p:nvPr/>
          </p:nvSpPr>
          <p:spPr bwMode="auto">
            <a:xfrm>
              <a:off x="6661150" y="5416550"/>
              <a:ext cx="171451" cy="100012"/>
            </a:xfrm>
            <a:custGeom>
              <a:avLst/>
              <a:gdLst>
                <a:gd name="T0" fmla="*/ 83 w 83"/>
                <a:gd name="T1" fmla="*/ 44 h 48"/>
                <a:gd name="T2" fmla="*/ 79 w 83"/>
                <a:gd name="T3" fmla="*/ 48 h 48"/>
                <a:gd name="T4" fmla="*/ 5 w 83"/>
                <a:gd name="T5" fmla="*/ 48 h 48"/>
                <a:gd name="T6" fmla="*/ 0 w 83"/>
                <a:gd name="T7" fmla="*/ 44 h 48"/>
                <a:gd name="T8" fmla="*/ 0 w 83"/>
                <a:gd name="T9" fmla="*/ 5 h 48"/>
                <a:gd name="T10" fmla="*/ 5 w 83"/>
                <a:gd name="T11" fmla="*/ 0 h 48"/>
                <a:gd name="T12" fmla="*/ 79 w 83"/>
                <a:gd name="T13" fmla="*/ 0 h 48"/>
                <a:gd name="T14" fmla="*/ 83 w 83"/>
                <a:gd name="T15" fmla="*/ 5 h 48"/>
                <a:gd name="T16" fmla="*/ 83 w 83"/>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8">
                  <a:moveTo>
                    <a:pt x="83" y="44"/>
                  </a:moveTo>
                  <a:cubicBezTo>
                    <a:pt x="83" y="46"/>
                    <a:pt x="81" y="48"/>
                    <a:pt x="79" y="48"/>
                  </a:cubicBezTo>
                  <a:cubicBezTo>
                    <a:pt x="5" y="48"/>
                    <a:pt x="5" y="48"/>
                    <a:pt x="5" y="48"/>
                  </a:cubicBezTo>
                  <a:cubicBezTo>
                    <a:pt x="2" y="48"/>
                    <a:pt x="0" y="46"/>
                    <a:pt x="0" y="44"/>
                  </a:cubicBezTo>
                  <a:cubicBezTo>
                    <a:pt x="0" y="5"/>
                    <a:pt x="0" y="5"/>
                    <a:pt x="0" y="5"/>
                  </a:cubicBezTo>
                  <a:cubicBezTo>
                    <a:pt x="0" y="2"/>
                    <a:pt x="2" y="0"/>
                    <a:pt x="5" y="0"/>
                  </a:cubicBezTo>
                  <a:cubicBezTo>
                    <a:pt x="79" y="0"/>
                    <a:pt x="79" y="0"/>
                    <a:pt x="79" y="0"/>
                  </a:cubicBezTo>
                  <a:cubicBezTo>
                    <a:pt x="81" y="0"/>
                    <a:pt x="83" y="2"/>
                    <a:pt x="83" y="5"/>
                  </a:cubicBezTo>
                  <a:lnTo>
                    <a:pt x="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1" name="işḻiďê"/>
            <p:cNvSpPr/>
            <p:nvPr/>
          </p:nvSpPr>
          <p:spPr bwMode="auto">
            <a:xfrm>
              <a:off x="7081838" y="5416550"/>
              <a:ext cx="174624" cy="100012"/>
            </a:xfrm>
            <a:custGeom>
              <a:avLst/>
              <a:gdLst>
                <a:gd name="T0" fmla="*/ 84 w 84"/>
                <a:gd name="T1" fmla="*/ 44 h 48"/>
                <a:gd name="T2" fmla="*/ 79 w 84"/>
                <a:gd name="T3" fmla="*/ 48 h 48"/>
                <a:gd name="T4" fmla="*/ 5 w 84"/>
                <a:gd name="T5" fmla="*/ 48 h 48"/>
                <a:gd name="T6" fmla="*/ 0 w 84"/>
                <a:gd name="T7" fmla="*/ 44 h 48"/>
                <a:gd name="T8" fmla="*/ 0 w 84"/>
                <a:gd name="T9" fmla="*/ 5 h 48"/>
                <a:gd name="T10" fmla="*/ 5 w 84"/>
                <a:gd name="T11" fmla="*/ 0 h 48"/>
                <a:gd name="T12" fmla="*/ 79 w 84"/>
                <a:gd name="T13" fmla="*/ 0 h 48"/>
                <a:gd name="T14" fmla="*/ 84 w 84"/>
                <a:gd name="T15" fmla="*/ 5 h 48"/>
                <a:gd name="T16" fmla="*/ 84 w 84"/>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8">
                  <a:moveTo>
                    <a:pt x="84" y="44"/>
                  </a:moveTo>
                  <a:cubicBezTo>
                    <a:pt x="84" y="46"/>
                    <a:pt x="82" y="48"/>
                    <a:pt x="79" y="48"/>
                  </a:cubicBezTo>
                  <a:cubicBezTo>
                    <a:pt x="5" y="48"/>
                    <a:pt x="5" y="48"/>
                    <a:pt x="5" y="48"/>
                  </a:cubicBezTo>
                  <a:cubicBezTo>
                    <a:pt x="3" y="48"/>
                    <a:pt x="0" y="46"/>
                    <a:pt x="0" y="44"/>
                  </a:cubicBezTo>
                  <a:cubicBezTo>
                    <a:pt x="0" y="5"/>
                    <a:pt x="0" y="5"/>
                    <a:pt x="0" y="5"/>
                  </a:cubicBezTo>
                  <a:cubicBezTo>
                    <a:pt x="0" y="2"/>
                    <a:pt x="3" y="0"/>
                    <a:pt x="5" y="0"/>
                  </a:cubicBezTo>
                  <a:cubicBezTo>
                    <a:pt x="79" y="0"/>
                    <a:pt x="79" y="0"/>
                    <a:pt x="79" y="0"/>
                  </a:cubicBezTo>
                  <a:cubicBezTo>
                    <a:pt x="82" y="0"/>
                    <a:pt x="84" y="2"/>
                    <a:pt x="84" y="5"/>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2" name="ïśḷïdê"/>
            <p:cNvSpPr/>
            <p:nvPr/>
          </p:nvSpPr>
          <p:spPr bwMode="auto">
            <a:xfrm>
              <a:off x="4859338" y="5318125"/>
              <a:ext cx="227013" cy="198437"/>
            </a:xfrm>
            <a:custGeom>
              <a:avLst/>
              <a:gdLst>
                <a:gd name="T0" fmla="*/ 110 w 110"/>
                <a:gd name="T1" fmla="*/ 92 h 96"/>
                <a:gd name="T2" fmla="*/ 105 w 110"/>
                <a:gd name="T3" fmla="*/ 96 h 96"/>
                <a:gd name="T4" fmla="*/ 5 w 110"/>
                <a:gd name="T5" fmla="*/ 96 h 96"/>
                <a:gd name="T6" fmla="*/ 0 w 110"/>
                <a:gd name="T7" fmla="*/ 92 h 96"/>
                <a:gd name="T8" fmla="*/ 0 w 110"/>
                <a:gd name="T9" fmla="*/ 5 h 96"/>
                <a:gd name="T10" fmla="*/ 5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5" y="96"/>
                    <a:pt x="5" y="96"/>
                    <a:pt x="5" y="96"/>
                  </a:cubicBezTo>
                  <a:cubicBezTo>
                    <a:pt x="2" y="96"/>
                    <a:pt x="0" y="94"/>
                    <a:pt x="0" y="92"/>
                  </a:cubicBezTo>
                  <a:cubicBezTo>
                    <a:pt x="0" y="5"/>
                    <a:pt x="0" y="5"/>
                    <a:pt x="0" y="5"/>
                  </a:cubicBezTo>
                  <a:cubicBezTo>
                    <a:pt x="0" y="2"/>
                    <a:pt x="2" y="0"/>
                    <a:pt x="5"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3" name="iŝḻîḋè"/>
            <p:cNvSpPr/>
            <p:nvPr/>
          </p:nvSpPr>
          <p:spPr bwMode="auto">
            <a:xfrm>
              <a:off x="6183313" y="5318125"/>
              <a:ext cx="228600" cy="198437"/>
            </a:xfrm>
            <a:custGeom>
              <a:avLst/>
              <a:gdLst>
                <a:gd name="T0" fmla="*/ 110 w 110"/>
                <a:gd name="T1" fmla="*/ 92 h 96"/>
                <a:gd name="T2" fmla="*/ 105 w 110"/>
                <a:gd name="T3" fmla="*/ 96 h 96"/>
                <a:gd name="T4" fmla="*/ 4 w 110"/>
                <a:gd name="T5" fmla="*/ 96 h 96"/>
                <a:gd name="T6" fmla="*/ 0 w 110"/>
                <a:gd name="T7" fmla="*/ 92 h 96"/>
                <a:gd name="T8" fmla="*/ 0 w 110"/>
                <a:gd name="T9" fmla="*/ 5 h 96"/>
                <a:gd name="T10" fmla="*/ 4 w 110"/>
                <a:gd name="T11" fmla="*/ 0 h 96"/>
                <a:gd name="T12" fmla="*/ 105 w 110"/>
                <a:gd name="T13" fmla="*/ 0 h 96"/>
                <a:gd name="T14" fmla="*/ 110 w 110"/>
                <a:gd name="T15" fmla="*/ 5 h 96"/>
                <a:gd name="T16" fmla="*/ 110 w 110"/>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6">
                  <a:moveTo>
                    <a:pt x="110" y="92"/>
                  </a:moveTo>
                  <a:cubicBezTo>
                    <a:pt x="110" y="94"/>
                    <a:pt x="108" y="96"/>
                    <a:pt x="105" y="96"/>
                  </a:cubicBezTo>
                  <a:cubicBezTo>
                    <a:pt x="4" y="96"/>
                    <a:pt x="4" y="96"/>
                    <a:pt x="4" y="96"/>
                  </a:cubicBezTo>
                  <a:cubicBezTo>
                    <a:pt x="2" y="96"/>
                    <a:pt x="0" y="94"/>
                    <a:pt x="0" y="92"/>
                  </a:cubicBezTo>
                  <a:cubicBezTo>
                    <a:pt x="0" y="5"/>
                    <a:pt x="0" y="5"/>
                    <a:pt x="0" y="5"/>
                  </a:cubicBezTo>
                  <a:cubicBezTo>
                    <a:pt x="0" y="2"/>
                    <a:pt x="2" y="0"/>
                    <a:pt x="4" y="0"/>
                  </a:cubicBezTo>
                  <a:cubicBezTo>
                    <a:pt x="105" y="0"/>
                    <a:pt x="105" y="0"/>
                    <a:pt x="105" y="0"/>
                  </a:cubicBezTo>
                  <a:cubicBezTo>
                    <a:pt x="108" y="0"/>
                    <a:pt x="110" y="2"/>
                    <a:pt x="110" y="5"/>
                  </a:cubicBezTo>
                  <a:lnTo>
                    <a:pt x="110"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4" name="ísḷiḓe"/>
            <p:cNvSpPr/>
            <p:nvPr/>
          </p:nvSpPr>
          <p:spPr bwMode="auto">
            <a:xfrm>
              <a:off x="5124450" y="5318125"/>
              <a:ext cx="1019175" cy="198437"/>
            </a:xfrm>
            <a:custGeom>
              <a:avLst/>
              <a:gdLst>
                <a:gd name="T0" fmla="*/ 491 w 491"/>
                <a:gd name="T1" fmla="*/ 92 h 96"/>
                <a:gd name="T2" fmla="*/ 486 w 491"/>
                <a:gd name="T3" fmla="*/ 96 h 96"/>
                <a:gd name="T4" fmla="*/ 5 w 491"/>
                <a:gd name="T5" fmla="*/ 96 h 96"/>
                <a:gd name="T6" fmla="*/ 0 w 491"/>
                <a:gd name="T7" fmla="*/ 92 h 96"/>
                <a:gd name="T8" fmla="*/ 0 w 491"/>
                <a:gd name="T9" fmla="*/ 5 h 96"/>
                <a:gd name="T10" fmla="*/ 5 w 491"/>
                <a:gd name="T11" fmla="*/ 0 h 96"/>
                <a:gd name="T12" fmla="*/ 486 w 491"/>
                <a:gd name="T13" fmla="*/ 0 h 96"/>
                <a:gd name="T14" fmla="*/ 491 w 491"/>
                <a:gd name="T15" fmla="*/ 5 h 96"/>
                <a:gd name="T16" fmla="*/ 491 w 491"/>
                <a:gd name="T1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96">
                  <a:moveTo>
                    <a:pt x="491" y="92"/>
                  </a:moveTo>
                  <a:cubicBezTo>
                    <a:pt x="491" y="94"/>
                    <a:pt x="489" y="96"/>
                    <a:pt x="486" y="96"/>
                  </a:cubicBezTo>
                  <a:cubicBezTo>
                    <a:pt x="5" y="96"/>
                    <a:pt x="5" y="96"/>
                    <a:pt x="5" y="96"/>
                  </a:cubicBezTo>
                  <a:cubicBezTo>
                    <a:pt x="3" y="96"/>
                    <a:pt x="0" y="94"/>
                    <a:pt x="0" y="92"/>
                  </a:cubicBezTo>
                  <a:cubicBezTo>
                    <a:pt x="0" y="5"/>
                    <a:pt x="0" y="5"/>
                    <a:pt x="0" y="5"/>
                  </a:cubicBezTo>
                  <a:cubicBezTo>
                    <a:pt x="0" y="2"/>
                    <a:pt x="3" y="0"/>
                    <a:pt x="5" y="0"/>
                  </a:cubicBezTo>
                  <a:cubicBezTo>
                    <a:pt x="486" y="0"/>
                    <a:pt x="486" y="0"/>
                    <a:pt x="486" y="0"/>
                  </a:cubicBezTo>
                  <a:cubicBezTo>
                    <a:pt x="489" y="0"/>
                    <a:pt x="491" y="2"/>
                    <a:pt x="491" y="5"/>
                  </a:cubicBezTo>
                  <a:lnTo>
                    <a:pt x="491"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5" name="îSľïḍé"/>
            <p:cNvSpPr/>
            <p:nvPr/>
          </p:nvSpPr>
          <p:spPr bwMode="auto">
            <a:xfrm>
              <a:off x="4703763" y="5105401"/>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6" name="ïṡ1iḓe"/>
            <p:cNvSpPr/>
            <p:nvPr/>
          </p:nvSpPr>
          <p:spPr bwMode="auto">
            <a:xfrm>
              <a:off x="4914900"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7" name="ïṧlíḓê"/>
            <p:cNvSpPr/>
            <p:nvPr/>
          </p:nvSpPr>
          <p:spPr bwMode="auto">
            <a:xfrm>
              <a:off x="512445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8" name="îsḷidè"/>
            <p:cNvSpPr/>
            <p:nvPr/>
          </p:nvSpPr>
          <p:spPr bwMode="auto">
            <a:xfrm>
              <a:off x="5335588"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9" name="išľiḋé"/>
            <p:cNvSpPr/>
            <p:nvPr/>
          </p:nvSpPr>
          <p:spPr bwMode="auto">
            <a:xfrm>
              <a:off x="5548313"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0" name="iṧlîḓê"/>
            <p:cNvSpPr/>
            <p:nvPr/>
          </p:nvSpPr>
          <p:spPr bwMode="auto">
            <a:xfrm>
              <a:off x="5759451"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1"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1" name="íšḻídé"/>
            <p:cNvSpPr/>
            <p:nvPr/>
          </p:nvSpPr>
          <p:spPr bwMode="auto">
            <a:xfrm>
              <a:off x="5972175" y="5105401"/>
              <a:ext cx="171451" cy="174624"/>
            </a:xfrm>
            <a:custGeom>
              <a:avLst/>
              <a:gdLst>
                <a:gd name="T0" fmla="*/ 83 w 83"/>
                <a:gd name="T1" fmla="*/ 79 h 84"/>
                <a:gd name="T2" fmla="*/ 78 w 83"/>
                <a:gd name="T3" fmla="*/ 84 h 84"/>
                <a:gd name="T4" fmla="*/ 5 w 83"/>
                <a:gd name="T5" fmla="*/ 84 h 84"/>
                <a:gd name="T6" fmla="*/ 0 w 83"/>
                <a:gd name="T7" fmla="*/ 79 h 84"/>
                <a:gd name="T8" fmla="*/ 0 w 83"/>
                <a:gd name="T9" fmla="*/ 5 h 84"/>
                <a:gd name="T10" fmla="*/ 5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5" y="84"/>
                    <a:pt x="5" y="84"/>
                    <a:pt x="5" y="84"/>
                  </a:cubicBezTo>
                  <a:cubicBezTo>
                    <a:pt x="2" y="84"/>
                    <a:pt x="0" y="82"/>
                    <a:pt x="0" y="79"/>
                  </a:cubicBezTo>
                  <a:cubicBezTo>
                    <a:pt x="0" y="5"/>
                    <a:pt x="0" y="5"/>
                    <a:pt x="0" y="5"/>
                  </a:cubicBezTo>
                  <a:cubicBezTo>
                    <a:pt x="0" y="2"/>
                    <a:pt x="2" y="0"/>
                    <a:pt x="5"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2" name="îşḻîḓè"/>
            <p:cNvSpPr/>
            <p:nvPr/>
          </p:nvSpPr>
          <p:spPr bwMode="auto">
            <a:xfrm>
              <a:off x="6183313" y="5105401"/>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2"/>
                    <a:pt x="2" y="0"/>
                    <a:pt x="4" y="0"/>
                  </a:cubicBezTo>
                  <a:cubicBezTo>
                    <a:pt x="78" y="0"/>
                    <a:pt x="78" y="0"/>
                    <a:pt x="78" y="0"/>
                  </a:cubicBezTo>
                  <a:cubicBezTo>
                    <a:pt x="81" y="0"/>
                    <a:pt x="83" y="2"/>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3" name="íşľïḍé"/>
            <p:cNvSpPr/>
            <p:nvPr/>
          </p:nvSpPr>
          <p:spPr bwMode="auto">
            <a:xfrm>
              <a:off x="6392862"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2"/>
                    <a:pt x="3"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4" name="íṡḻiḓé"/>
            <p:cNvSpPr/>
            <p:nvPr/>
          </p:nvSpPr>
          <p:spPr bwMode="auto">
            <a:xfrm>
              <a:off x="6604000" y="5105401"/>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2"/>
                    <a:pt x="2" y="0"/>
                    <a:pt x="5" y="0"/>
                  </a:cubicBezTo>
                  <a:cubicBezTo>
                    <a:pt x="79" y="0"/>
                    <a:pt x="79" y="0"/>
                    <a:pt x="79" y="0"/>
                  </a:cubicBezTo>
                  <a:cubicBezTo>
                    <a:pt x="82" y="0"/>
                    <a:pt x="84" y="2"/>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5" name="iş1íďê"/>
            <p:cNvSpPr/>
            <p:nvPr/>
          </p:nvSpPr>
          <p:spPr bwMode="auto">
            <a:xfrm>
              <a:off x="6816725" y="5105401"/>
              <a:ext cx="438150" cy="174624"/>
            </a:xfrm>
            <a:custGeom>
              <a:avLst/>
              <a:gdLst>
                <a:gd name="T0" fmla="*/ 211 w 211"/>
                <a:gd name="T1" fmla="*/ 79 h 84"/>
                <a:gd name="T2" fmla="*/ 206 w 211"/>
                <a:gd name="T3" fmla="*/ 84 h 84"/>
                <a:gd name="T4" fmla="*/ 5 w 211"/>
                <a:gd name="T5" fmla="*/ 84 h 84"/>
                <a:gd name="T6" fmla="*/ 0 w 211"/>
                <a:gd name="T7" fmla="*/ 79 h 84"/>
                <a:gd name="T8" fmla="*/ 0 w 211"/>
                <a:gd name="T9" fmla="*/ 5 h 84"/>
                <a:gd name="T10" fmla="*/ 5 w 211"/>
                <a:gd name="T11" fmla="*/ 0 h 84"/>
                <a:gd name="T12" fmla="*/ 206 w 211"/>
                <a:gd name="T13" fmla="*/ 0 h 84"/>
                <a:gd name="T14" fmla="*/ 211 w 211"/>
                <a:gd name="T15" fmla="*/ 5 h 84"/>
                <a:gd name="T16" fmla="*/ 211 w 21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4">
                  <a:moveTo>
                    <a:pt x="211" y="79"/>
                  </a:moveTo>
                  <a:cubicBezTo>
                    <a:pt x="211" y="82"/>
                    <a:pt x="209" y="84"/>
                    <a:pt x="206" y="84"/>
                  </a:cubicBezTo>
                  <a:cubicBezTo>
                    <a:pt x="5" y="84"/>
                    <a:pt x="5" y="84"/>
                    <a:pt x="5" y="84"/>
                  </a:cubicBezTo>
                  <a:cubicBezTo>
                    <a:pt x="2" y="84"/>
                    <a:pt x="0" y="82"/>
                    <a:pt x="0" y="79"/>
                  </a:cubicBezTo>
                  <a:cubicBezTo>
                    <a:pt x="0" y="5"/>
                    <a:pt x="0" y="5"/>
                    <a:pt x="0" y="5"/>
                  </a:cubicBezTo>
                  <a:cubicBezTo>
                    <a:pt x="0" y="2"/>
                    <a:pt x="2" y="0"/>
                    <a:pt x="5" y="0"/>
                  </a:cubicBezTo>
                  <a:cubicBezTo>
                    <a:pt x="206" y="0"/>
                    <a:pt x="206" y="0"/>
                    <a:pt x="206" y="0"/>
                  </a:cubicBezTo>
                  <a:cubicBezTo>
                    <a:pt x="209" y="0"/>
                    <a:pt x="211" y="2"/>
                    <a:pt x="211" y="5"/>
                  </a:cubicBezTo>
                  <a:lnTo>
                    <a:pt x="21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6" name="ïS1íďê"/>
            <p:cNvSpPr/>
            <p:nvPr/>
          </p:nvSpPr>
          <p:spPr bwMode="auto">
            <a:xfrm>
              <a:off x="4806950"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7" name="iṩ1iḍe"/>
            <p:cNvSpPr/>
            <p:nvPr/>
          </p:nvSpPr>
          <p:spPr bwMode="auto">
            <a:xfrm>
              <a:off x="5016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8" name="íṥ1ïḓè"/>
            <p:cNvSpPr/>
            <p:nvPr/>
          </p:nvSpPr>
          <p:spPr bwMode="auto">
            <a:xfrm>
              <a:off x="5227638"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69" name="íślîḋè"/>
            <p:cNvSpPr/>
            <p:nvPr/>
          </p:nvSpPr>
          <p:spPr bwMode="auto">
            <a:xfrm>
              <a:off x="5440364"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0" name="iślíde"/>
            <p:cNvSpPr/>
            <p:nvPr/>
          </p:nvSpPr>
          <p:spPr bwMode="auto">
            <a:xfrm>
              <a:off x="5651500"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1" name="îśḻïḓê"/>
            <p:cNvSpPr/>
            <p:nvPr/>
          </p:nvSpPr>
          <p:spPr bwMode="auto">
            <a:xfrm>
              <a:off x="5864225" y="4894263"/>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2" name="íş1îḓe"/>
            <p:cNvSpPr/>
            <p:nvPr/>
          </p:nvSpPr>
          <p:spPr bwMode="auto">
            <a:xfrm>
              <a:off x="6075364" y="4894263"/>
              <a:ext cx="171451"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3" name="íṡḻîḓe"/>
            <p:cNvSpPr/>
            <p:nvPr/>
          </p:nvSpPr>
          <p:spPr bwMode="auto">
            <a:xfrm>
              <a:off x="6284913"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4" name="í$1ïdé"/>
            <p:cNvSpPr/>
            <p:nvPr/>
          </p:nvSpPr>
          <p:spPr bwMode="auto">
            <a:xfrm>
              <a:off x="6496049"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5" name="îśḷïḋé"/>
            <p:cNvSpPr/>
            <p:nvPr/>
          </p:nvSpPr>
          <p:spPr bwMode="auto">
            <a:xfrm>
              <a:off x="6708775" y="4894263"/>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6" name="îŝliḑe"/>
            <p:cNvSpPr/>
            <p:nvPr/>
          </p:nvSpPr>
          <p:spPr bwMode="auto">
            <a:xfrm>
              <a:off x="6919913" y="4894263"/>
              <a:ext cx="173037"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7" name="iṩḷíḍê"/>
            <p:cNvSpPr/>
            <p:nvPr/>
          </p:nvSpPr>
          <p:spPr bwMode="auto">
            <a:xfrm>
              <a:off x="4754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8" name="iŝļiḋê"/>
            <p:cNvSpPr/>
            <p:nvPr/>
          </p:nvSpPr>
          <p:spPr bwMode="auto">
            <a:xfrm>
              <a:off x="4967289"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79" name="íṡļiďê"/>
            <p:cNvSpPr/>
            <p:nvPr/>
          </p:nvSpPr>
          <p:spPr bwMode="auto">
            <a:xfrm>
              <a:off x="517842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0" name="ïŝlíḍé"/>
            <p:cNvSpPr/>
            <p:nvPr/>
          </p:nvSpPr>
          <p:spPr bwMode="auto">
            <a:xfrm>
              <a:off x="5389563"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1" name="ïṣḷîdê"/>
            <p:cNvSpPr/>
            <p:nvPr/>
          </p:nvSpPr>
          <p:spPr bwMode="auto">
            <a:xfrm>
              <a:off x="5602287"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2" name="ïṡḷïḍè"/>
            <p:cNvSpPr/>
            <p:nvPr/>
          </p:nvSpPr>
          <p:spPr bwMode="auto">
            <a:xfrm>
              <a:off x="5813425" y="4683125"/>
              <a:ext cx="173037" cy="174624"/>
            </a:xfrm>
            <a:custGeom>
              <a:avLst/>
              <a:gdLst>
                <a:gd name="T0" fmla="*/ 83 w 83"/>
                <a:gd name="T1" fmla="*/ 79 h 84"/>
                <a:gd name="T2" fmla="*/ 78 w 83"/>
                <a:gd name="T3" fmla="*/ 84 h 84"/>
                <a:gd name="T4" fmla="*/ 4 w 83"/>
                <a:gd name="T5" fmla="*/ 84 h 84"/>
                <a:gd name="T6" fmla="*/ 0 w 83"/>
                <a:gd name="T7" fmla="*/ 79 h 84"/>
                <a:gd name="T8" fmla="*/ 0 w 83"/>
                <a:gd name="T9" fmla="*/ 5 h 84"/>
                <a:gd name="T10" fmla="*/ 4 w 83"/>
                <a:gd name="T11" fmla="*/ 0 h 84"/>
                <a:gd name="T12" fmla="*/ 78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8" y="84"/>
                  </a:cubicBezTo>
                  <a:cubicBezTo>
                    <a:pt x="4" y="84"/>
                    <a:pt x="4" y="84"/>
                    <a:pt x="4" y="84"/>
                  </a:cubicBezTo>
                  <a:cubicBezTo>
                    <a:pt x="2" y="84"/>
                    <a:pt x="0" y="82"/>
                    <a:pt x="0" y="79"/>
                  </a:cubicBezTo>
                  <a:cubicBezTo>
                    <a:pt x="0" y="5"/>
                    <a:pt x="0" y="5"/>
                    <a:pt x="0" y="5"/>
                  </a:cubicBezTo>
                  <a:cubicBezTo>
                    <a:pt x="0" y="3"/>
                    <a:pt x="2" y="0"/>
                    <a:pt x="4" y="0"/>
                  </a:cubicBezTo>
                  <a:cubicBezTo>
                    <a:pt x="78" y="0"/>
                    <a:pt x="78" y="0"/>
                    <a:pt x="78"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3" name="í$ḷíḑè"/>
            <p:cNvSpPr/>
            <p:nvPr/>
          </p:nvSpPr>
          <p:spPr bwMode="auto">
            <a:xfrm>
              <a:off x="6022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3" y="84"/>
                    <a:pt x="0" y="82"/>
                    <a:pt x="0" y="79"/>
                  </a:cubicBezTo>
                  <a:cubicBezTo>
                    <a:pt x="0" y="5"/>
                    <a:pt x="0" y="5"/>
                    <a:pt x="0" y="5"/>
                  </a:cubicBezTo>
                  <a:cubicBezTo>
                    <a:pt x="0" y="3"/>
                    <a:pt x="3"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4" name="iṡ1ïḍê"/>
            <p:cNvSpPr/>
            <p:nvPr/>
          </p:nvSpPr>
          <p:spPr bwMode="auto">
            <a:xfrm>
              <a:off x="6235701" y="4683125"/>
              <a:ext cx="173037"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5" name="ïṣḻídê"/>
            <p:cNvSpPr/>
            <p:nvPr/>
          </p:nvSpPr>
          <p:spPr bwMode="auto">
            <a:xfrm>
              <a:off x="6446838"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2"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2"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6" name="ïş1íḋê"/>
            <p:cNvSpPr/>
            <p:nvPr/>
          </p:nvSpPr>
          <p:spPr bwMode="auto">
            <a:xfrm>
              <a:off x="6657975" y="4683125"/>
              <a:ext cx="174624" cy="174624"/>
            </a:xfrm>
            <a:custGeom>
              <a:avLst/>
              <a:gdLst>
                <a:gd name="T0" fmla="*/ 84 w 84"/>
                <a:gd name="T1" fmla="*/ 79 h 84"/>
                <a:gd name="T2" fmla="*/ 79 w 84"/>
                <a:gd name="T3" fmla="*/ 84 h 84"/>
                <a:gd name="T4" fmla="*/ 5 w 84"/>
                <a:gd name="T5" fmla="*/ 84 h 84"/>
                <a:gd name="T6" fmla="*/ 0 w 84"/>
                <a:gd name="T7" fmla="*/ 79 h 84"/>
                <a:gd name="T8" fmla="*/ 0 w 84"/>
                <a:gd name="T9" fmla="*/ 5 h 84"/>
                <a:gd name="T10" fmla="*/ 5 w 84"/>
                <a:gd name="T11" fmla="*/ 0 h 84"/>
                <a:gd name="T12" fmla="*/ 79 w 84"/>
                <a:gd name="T13" fmla="*/ 0 h 84"/>
                <a:gd name="T14" fmla="*/ 84 w 84"/>
                <a:gd name="T15" fmla="*/ 5 h 84"/>
                <a:gd name="T16" fmla="*/ 84 w 84"/>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84" y="79"/>
                  </a:moveTo>
                  <a:cubicBezTo>
                    <a:pt x="84"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4" y="3"/>
                    <a:pt x="84" y="5"/>
                  </a:cubicBezTo>
                  <a:lnTo>
                    <a:pt x="84"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7" name="iṣḷîḍê"/>
            <p:cNvSpPr/>
            <p:nvPr/>
          </p:nvSpPr>
          <p:spPr bwMode="auto">
            <a:xfrm>
              <a:off x="6870701" y="4683125"/>
              <a:ext cx="171451" cy="174624"/>
            </a:xfrm>
            <a:custGeom>
              <a:avLst/>
              <a:gdLst>
                <a:gd name="T0" fmla="*/ 83 w 83"/>
                <a:gd name="T1" fmla="*/ 79 h 84"/>
                <a:gd name="T2" fmla="*/ 79 w 83"/>
                <a:gd name="T3" fmla="*/ 84 h 84"/>
                <a:gd name="T4" fmla="*/ 5 w 83"/>
                <a:gd name="T5" fmla="*/ 84 h 84"/>
                <a:gd name="T6" fmla="*/ 0 w 83"/>
                <a:gd name="T7" fmla="*/ 79 h 84"/>
                <a:gd name="T8" fmla="*/ 0 w 83"/>
                <a:gd name="T9" fmla="*/ 5 h 84"/>
                <a:gd name="T10" fmla="*/ 5 w 83"/>
                <a:gd name="T11" fmla="*/ 0 h 84"/>
                <a:gd name="T12" fmla="*/ 79 w 83"/>
                <a:gd name="T13" fmla="*/ 0 h 84"/>
                <a:gd name="T14" fmla="*/ 83 w 83"/>
                <a:gd name="T15" fmla="*/ 5 h 84"/>
                <a:gd name="T16" fmla="*/ 83 w 83"/>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83" y="79"/>
                  </a:moveTo>
                  <a:cubicBezTo>
                    <a:pt x="83" y="82"/>
                    <a:pt x="81" y="84"/>
                    <a:pt x="79" y="84"/>
                  </a:cubicBezTo>
                  <a:cubicBezTo>
                    <a:pt x="5" y="84"/>
                    <a:pt x="5" y="84"/>
                    <a:pt x="5" y="84"/>
                  </a:cubicBezTo>
                  <a:cubicBezTo>
                    <a:pt x="2" y="84"/>
                    <a:pt x="0" y="82"/>
                    <a:pt x="0" y="79"/>
                  </a:cubicBezTo>
                  <a:cubicBezTo>
                    <a:pt x="0" y="5"/>
                    <a:pt x="0" y="5"/>
                    <a:pt x="0" y="5"/>
                  </a:cubicBezTo>
                  <a:cubicBezTo>
                    <a:pt x="0" y="3"/>
                    <a:pt x="2" y="0"/>
                    <a:pt x="5" y="0"/>
                  </a:cubicBezTo>
                  <a:cubicBezTo>
                    <a:pt x="79" y="0"/>
                    <a:pt x="79" y="0"/>
                    <a:pt x="79" y="0"/>
                  </a:cubicBezTo>
                  <a:cubicBezTo>
                    <a:pt x="81" y="0"/>
                    <a:pt x="83" y="3"/>
                    <a:pt x="83" y="5"/>
                  </a:cubicBezTo>
                  <a:lnTo>
                    <a:pt x="8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8" name="iṩḻiḑé"/>
            <p:cNvSpPr/>
            <p:nvPr/>
          </p:nvSpPr>
          <p:spPr bwMode="auto">
            <a:xfrm>
              <a:off x="4225925" y="4683125"/>
              <a:ext cx="279400" cy="174624"/>
            </a:xfrm>
            <a:custGeom>
              <a:avLst/>
              <a:gdLst>
                <a:gd name="T0" fmla="*/ 135 w 135"/>
                <a:gd name="T1" fmla="*/ 79 h 84"/>
                <a:gd name="T2" fmla="*/ 131 w 135"/>
                <a:gd name="T3" fmla="*/ 84 h 84"/>
                <a:gd name="T4" fmla="*/ 5 w 135"/>
                <a:gd name="T5" fmla="*/ 84 h 84"/>
                <a:gd name="T6" fmla="*/ 0 w 135"/>
                <a:gd name="T7" fmla="*/ 79 h 84"/>
                <a:gd name="T8" fmla="*/ 0 w 135"/>
                <a:gd name="T9" fmla="*/ 5 h 84"/>
                <a:gd name="T10" fmla="*/ 5 w 135"/>
                <a:gd name="T11" fmla="*/ 0 h 84"/>
                <a:gd name="T12" fmla="*/ 131 w 135"/>
                <a:gd name="T13" fmla="*/ 0 h 84"/>
                <a:gd name="T14" fmla="*/ 135 w 135"/>
                <a:gd name="T15" fmla="*/ 5 h 84"/>
                <a:gd name="T16" fmla="*/ 135 w 135"/>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4">
                  <a:moveTo>
                    <a:pt x="135" y="79"/>
                  </a:moveTo>
                  <a:cubicBezTo>
                    <a:pt x="135" y="82"/>
                    <a:pt x="133" y="84"/>
                    <a:pt x="131" y="84"/>
                  </a:cubicBezTo>
                  <a:cubicBezTo>
                    <a:pt x="5" y="84"/>
                    <a:pt x="5" y="84"/>
                    <a:pt x="5" y="84"/>
                  </a:cubicBezTo>
                  <a:cubicBezTo>
                    <a:pt x="3" y="84"/>
                    <a:pt x="0" y="82"/>
                    <a:pt x="0" y="79"/>
                  </a:cubicBezTo>
                  <a:cubicBezTo>
                    <a:pt x="0" y="5"/>
                    <a:pt x="0" y="5"/>
                    <a:pt x="0" y="5"/>
                  </a:cubicBezTo>
                  <a:cubicBezTo>
                    <a:pt x="0" y="3"/>
                    <a:pt x="3" y="0"/>
                    <a:pt x="5" y="0"/>
                  </a:cubicBezTo>
                  <a:cubicBezTo>
                    <a:pt x="131" y="0"/>
                    <a:pt x="131" y="0"/>
                    <a:pt x="131" y="0"/>
                  </a:cubicBezTo>
                  <a:cubicBezTo>
                    <a:pt x="133" y="0"/>
                    <a:pt x="135" y="3"/>
                    <a:pt x="135" y="5"/>
                  </a:cubicBezTo>
                  <a:lnTo>
                    <a:pt x="1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89" name="iŝ1ïḋê"/>
            <p:cNvSpPr/>
            <p:nvPr/>
          </p:nvSpPr>
          <p:spPr bwMode="auto">
            <a:xfrm>
              <a:off x="6973888" y="4473576"/>
              <a:ext cx="280988" cy="173037"/>
            </a:xfrm>
            <a:custGeom>
              <a:avLst/>
              <a:gdLst>
                <a:gd name="T0" fmla="*/ 135 w 135"/>
                <a:gd name="T1" fmla="*/ 78 h 83"/>
                <a:gd name="T2" fmla="*/ 130 w 135"/>
                <a:gd name="T3" fmla="*/ 83 h 83"/>
                <a:gd name="T4" fmla="*/ 5 w 135"/>
                <a:gd name="T5" fmla="*/ 83 h 83"/>
                <a:gd name="T6" fmla="*/ 0 w 135"/>
                <a:gd name="T7" fmla="*/ 78 h 83"/>
                <a:gd name="T8" fmla="*/ 0 w 135"/>
                <a:gd name="T9" fmla="*/ 4 h 83"/>
                <a:gd name="T10" fmla="*/ 5 w 135"/>
                <a:gd name="T11" fmla="*/ 0 h 83"/>
                <a:gd name="T12" fmla="*/ 130 w 135"/>
                <a:gd name="T13" fmla="*/ 0 h 83"/>
                <a:gd name="T14" fmla="*/ 135 w 135"/>
                <a:gd name="T15" fmla="*/ 4 h 83"/>
                <a:gd name="T16" fmla="*/ 135 w 135"/>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3">
                  <a:moveTo>
                    <a:pt x="135" y="78"/>
                  </a:moveTo>
                  <a:cubicBezTo>
                    <a:pt x="135" y="81"/>
                    <a:pt x="133" y="83"/>
                    <a:pt x="130" y="83"/>
                  </a:cubicBezTo>
                  <a:cubicBezTo>
                    <a:pt x="5" y="83"/>
                    <a:pt x="5" y="83"/>
                    <a:pt x="5" y="83"/>
                  </a:cubicBezTo>
                  <a:cubicBezTo>
                    <a:pt x="2" y="83"/>
                    <a:pt x="0" y="81"/>
                    <a:pt x="0" y="78"/>
                  </a:cubicBezTo>
                  <a:cubicBezTo>
                    <a:pt x="0" y="4"/>
                    <a:pt x="0" y="4"/>
                    <a:pt x="0" y="4"/>
                  </a:cubicBezTo>
                  <a:cubicBezTo>
                    <a:pt x="0" y="2"/>
                    <a:pt x="2" y="0"/>
                    <a:pt x="5" y="0"/>
                  </a:cubicBezTo>
                  <a:cubicBezTo>
                    <a:pt x="130" y="0"/>
                    <a:pt x="130" y="0"/>
                    <a:pt x="130" y="0"/>
                  </a:cubicBezTo>
                  <a:cubicBezTo>
                    <a:pt x="133" y="0"/>
                    <a:pt x="135" y="2"/>
                    <a:pt x="135" y="4"/>
                  </a:cubicBezTo>
                  <a:lnTo>
                    <a:pt x="135"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0" name="íS1ïḑè"/>
            <p:cNvSpPr/>
            <p:nvPr/>
          </p:nvSpPr>
          <p:spPr bwMode="auto">
            <a:xfrm>
              <a:off x="4225925" y="4894263"/>
              <a:ext cx="331787" cy="174624"/>
            </a:xfrm>
            <a:custGeom>
              <a:avLst/>
              <a:gdLst>
                <a:gd name="T0" fmla="*/ 160 w 160"/>
                <a:gd name="T1" fmla="*/ 79 h 84"/>
                <a:gd name="T2" fmla="*/ 155 w 160"/>
                <a:gd name="T3" fmla="*/ 84 h 84"/>
                <a:gd name="T4" fmla="*/ 5 w 160"/>
                <a:gd name="T5" fmla="*/ 84 h 84"/>
                <a:gd name="T6" fmla="*/ 0 w 160"/>
                <a:gd name="T7" fmla="*/ 79 h 84"/>
                <a:gd name="T8" fmla="*/ 0 w 160"/>
                <a:gd name="T9" fmla="*/ 5 h 84"/>
                <a:gd name="T10" fmla="*/ 5 w 160"/>
                <a:gd name="T11" fmla="*/ 0 h 84"/>
                <a:gd name="T12" fmla="*/ 155 w 160"/>
                <a:gd name="T13" fmla="*/ 0 h 84"/>
                <a:gd name="T14" fmla="*/ 160 w 160"/>
                <a:gd name="T15" fmla="*/ 5 h 84"/>
                <a:gd name="T16" fmla="*/ 160 w 16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4">
                  <a:moveTo>
                    <a:pt x="160" y="79"/>
                  </a:moveTo>
                  <a:cubicBezTo>
                    <a:pt x="160" y="82"/>
                    <a:pt x="157" y="84"/>
                    <a:pt x="155" y="84"/>
                  </a:cubicBezTo>
                  <a:cubicBezTo>
                    <a:pt x="5" y="84"/>
                    <a:pt x="5" y="84"/>
                    <a:pt x="5" y="84"/>
                  </a:cubicBezTo>
                  <a:cubicBezTo>
                    <a:pt x="3" y="84"/>
                    <a:pt x="0" y="82"/>
                    <a:pt x="0" y="79"/>
                  </a:cubicBezTo>
                  <a:cubicBezTo>
                    <a:pt x="0" y="5"/>
                    <a:pt x="0" y="5"/>
                    <a:pt x="0" y="5"/>
                  </a:cubicBezTo>
                  <a:cubicBezTo>
                    <a:pt x="0" y="3"/>
                    <a:pt x="3" y="0"/>
                    <a:pt x="5" y="0"/>
                  </a:cubicBezTo>
                  <a:cubicBezTo>
                    <a:pt x="155" y="0"/>
                    <a:pt x="155" y="0"/>
                    <a:pt x="155" y="0"/>
                  </a:cubicBezTo>
                  <a:cubicBezTo>
                    <a:pt x="157" y="0"/>
                    <a:pt x="160" y="3"/>
                    <a:pt x="160" y="5"/>
                  </a:cubicBezTo>
                  <a:lnTo>
                    <a:pt x="16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1" name="iṩľïďè"/>
            <p:cNvSpPr/>
            <p:nvPr/>
          </p:nvSpPr>
          <p:spPr bwMode="auto">
            <a:xfrm>
              <a:off x="4225925" y="5105401"/>
              <a:ext cx="228600" cy="174624"/>
            </a:xfrm>
            <a:custGeom>
              <a:avLst/>
              <a:gdLst>
                <a:gd name="T0" fmla="*/ 110 w 110"/>
                <a:gd name="T1" fmla="*/ 79 h 84"/>
                <a:gd name="T2" fmla="*/ 105 w 110"/>
                <a:gd name="T3" fmla="*/ 84 h 84"/>
                <a:gd name="T4" fmla="*/ 5 w 110"/>
                <a:gd name="T5" fmla="*/ 84 h 84"/>
                <a:gd name="T6" fmla="*/ 0 w 110"/>
                <a:gd name="T7" fmla="*/ 79 h 84"/>
                <a:gd name="T8" fmla="*/ 0 w 110"/>
                <a:gd name="T9" fmla="*/ 5 h 84"/>
                <a:gd name="T10" fmla="*/ 5 w 110"/>
                <a:gd name="T11" fmla="*/ 0 h 84"/>
                <a:gd name="T12" fmla="*/ 105 w 110"/>
                <a:gd name="T13" fmla="*/ 0 h 84"/>
                <a:gd name="T14" fmla="*/ 110 w 110"/>
                <a:gd name="T15" fmla="*/ 5 h 84"/>
                <a:gd name="T16" fmla="*/ 110 w 110"/>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4">
                  <a:moveTo>
                    <a:pt x="110" y="79"/>
                  </a:moveTo>
                  <a:cubicBezTo>
                    <a:pt x="110" y="82"/>
                    <a:pt x="108" y="84"/>
                    <a:pt x="105" y="84"/>
                  </a:cubicBezTo>
                  <a:cubicBezTo>
                    <a:pt x="5" y="84"/>
                    <a:pt x="5" y="84"/>
                    <a:pt x="5" y="84"/>
                  </a:cubicBezTo>
                  <a:cubicBezTo>
                    <a:pt x="3" y="84"/>
                    <a:pt x="0" y="82"/>
                    <a:pt x="0" y="79"/>
                  </a:cubicBezTo>
                  <a:cubicBezTo>
                    <a:pt x="0" y="5"/>
                    <a:pt x="0" y="5"/>
                    <a:pt x="0" y="5"/>
                  </a:cubicBezTo>
                  <a:cubicBezTo>
                    <a:pt x="0" y="2"/>
                    <a:pt x="3" y="0"/>
                    <a:pt x="5" y="0"/>
                  </a:cubicBezTo>
                  <a:cubicBezTo>
                    <a:pt x="105" y="0"/>
                    <a:pt x="105" y="0"/>
                    <a:pt x="105" y="0"/>
                  </a:cubicBezTo>
                  <a:cubicBezTo>
                    <a:pt x="108" y="0"/>
                    <a:pt x="110" y="2"/>
                    <a:pt x="110" y="5"/>
                  </a:cubicBezTo>
                  <a:lnTo>
                    <a:pt x="11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2" name="ísḻïḋe"/>
            <p:cNvSpPr/>
            <p:nvPr/>
          </p:nvSpPr>
          <p:spPr bwMode="auto">
            <a:xfrm>
              <a:off x="4437063"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3" name="îṥḻiďê"/>
            <p:cNvSpPr/>
            <p:nvPr/>
          </p:nvSpPr>
          <p:spPr bwMode="auto">
            <a:xfrm>
              <a:off x="4649789"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4" name="ïṧḻiḋè"/>
            <p:cNvSpPr/>
            <p:nvPr/>
          </p:nvSpPr>
          <p:spPr bwMode="auto">
            <a:xfrm>
              <a:off x="48609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5" name="ïşḷiḓe"/>
            <p:cNvSpPr/>
            <p:nvPr/>
          </p:nvSpPr>
          <p:spPr bwMode="auto">
            <a:xfrm>
              <a:off x="5072063" y="4473576"/>
              <a:ext cx="173037" cy="173037"/>
            </a:xfrm>
            <a:custGeom>
              <a:avLst/>
              <a:gdLst>
                <a:gd name="T0" fmla="*/ 83 w 83"/>
                <a:gd name="T1" fmla="*/ 78 h 83"/>
                <a:gd name="T2" fmla="*/ 78 w 83"/>
                <a:gd name="T3" fmla="*/ 83 h 83"/>
                <a:gd name="T4" fmla="*/ 5 w 83"/>
                <a:gd name="T5" fmla="*/ 83 h 83"/>
                <a:gd name="T6" fmla="*/ 0 w 83"/>
                <a:gd name="T7" fmla="*/ 78 h 83"/>
                <a:gd name="T8" fmla="*/ 0 w 83"/>
                <a:gd name="T9" fmla="*/ 4 h 83"/>
                <a:gd name="T10" fmla="*/ 5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5" y="83"/>
                    <a:pt x="5" y="83"/>
                    <a:pt x="5" y="83"/>
                  </a:cubicBezTo>
                  <a:cubicBezTo>
                    <a:pt x="2" y="83"/>
                    <a:pt x="0" y="81"/>
                    <a:pt x="0" y="78"/>
                  </a:cubicBezTo>
                  <a:cubicBezTo>
                    <a:pt x="0" y="4"/>
                    <a:pt x="0" y="4"/>
                    <a:pt x="0" y="4"/>
                  </a:cubicBezTo>
                  <a:cubicBezTo>
                    <a:pt x="0" y="2"/>
                    <a:pt x="2" y="0"/>
                    <a:pt x="5"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6" name="ïsḻiḍê"/>
            <p:cNvSpPr/>
            <p:nvPr/>
          </p:nvSpPr>
          <p:spPr bwMode="auto">
            <a:xfrm>
              <a:off x="5284787" y="4473576"/>
              <a:ext cx="171451"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7" name="îsľîďè"/>
            <p:cNvSpPr/>
            <p:nvPr/>
          </p:nvSpPr>
          <p:spPr bwMode="auto">
            <a:xfrm>
              <a:off x="5494338"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8" name="ïśľidé"/>
            <p:cNvSpPr/>
            <p:nvPr/>
          </p:nvSpPr>
          <p:spPr bwMode="auto">
            <a:xfrm>
              <a:off x="570547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99" name="iṡlidê"/>
            <p:cNvSpPr/>
            <p:nvPr/>
          </p:nvSpPr>
          <p:spPr bwMode="auto">
            <a:xfrm>
              <a:off x="5918201" y="4473576"/>
              <a:ext cx="173037"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0" name="íšlïde"/>
            <p:cNvSpPr/>
            <p:nvPr/>
          </p:nvSpPr>
          <p:spPr bwMode="auto">
            <a:xfrm>
              <a:off x="6129338" y="4473576"/>
              <a:ext cx="171451" cy="173037"/>
            </a:xfrm>
            <a:custGeom>
              <a:avLst/>
              <a:gdLst>
                <a:gd name="T0" fmla="*/ 83 w 83"/>
                <a:gd name="T1" fmla="*/ 78 h 83"/>
                <a:gd name="T2" fmla="*/ 79 w 83"/>
                <a:gd name="T3" fmla="*/ 83 h 83"/>
                <a:gd name="T4" fmla="*/ 5 w 83"/>
                <a:gd name="T5" fmla="*/ 83 h 83"/>
                <a:gd name="T6" fmla="*/ 0 w 83"/>
                <a:gd name="T7" fmla="*/ 78 h 83"/>
                <a:gd name="T8" fmla="*/ 0 w 83"/>
                <a:gd name="T9" fmla="*/ 4 h 83"/>
                <a:gd name="T10" fmla="*/ 5 w 83"/>
                <a:gd name="T11" fmla="*/ 0 h 83"/>
                <a:gd name="T12" fmla="*/ 79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1" name="îsľîde"/>
            <p:cNvSpPr/>
            <p:nvPr/>
          </p:nvSpPr>
          <p:spPr bwMode="auto">
            <a:xfrm>
              <a:off x="6340475" y="4473576"/>
              <a:ext cx="173037" cy="173037"/>
            </a:xfrm>
            <a:custGeom>
              <a:avLst/>
              <a:gdLst>
                <a:gd name="T0" fmla="*/ 83 w 83"/>
                <a:gd name="T1" fmla="*/ 78 h 83"/>
                <a:gd name="T2" fmla="*/ 78 w 83"/>
                <a:gd name="T3" fmla="*/ 83 h 83"/>
                <a:gd name="T4" fmla="*/ 4 w 83"/>
                <a:gd name="T5" fmla="*/ 83 h 83"/>
                <a:gd name="T6" fmla="*/ 0 w 83"/>
                <a:gd name="T7" fmla="*/ 78 h 83"/>
                <a:gd name="T8" fmla="*/ 0 w 83"/>
                <a:gd name="T9" fmla="*/ 4 h 83"/>
                <a:gd name="T10" fmla="*/ 4 w 83"/>
                <a:gd name="T11" fmla="*/ 0 h 83"/>
                <a:gd name="T12" fmla="*/ 78 w 83"/>
                <a:gd name="T13" fmla="*/ 0 h 83"/>
                <a:gd name="T14" fmla="*/ 83 w 83"/>
                <a:gd name="T15" fmla="*/ 4 h 83"/>
                <a:gd name="T16" fmla="*/ 83 w 83"/>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3" y="78"/>
                  </a:moveTo>
                  <a:cubicBezTo>
                    <a:pt x="83" y="81"/>
                    <a:pt x="81" y="83"/>
                    <a:pt x="78" y="83"/>
                  </a:cubicBezTo>
                  <a:cubicBezTo>
                    <a:pt x="4" y="83"/>
                    <a:pt x="4" y="83"/>
                    <a:pt x="4" y="83"/>
                  </a:cubicBezTo>
                  <a:cubicBezTo>
                    <a:pt x="2" y="83"/>
                    <a:pt x="0" y="81"/>
                    <a:pt x="0" y="78"/>
                  </a:cubicBezTo>
                  <a:cubicBezTo>
                    <a:pt x="0" y="4"/>
                    <a:pt x="0" y="4"/>
                    <a:pt x="0" y="4"/>
                  </a:cubicBezTo>
                  <a:cubicBezTo>
                    <a:pt x="0" y="2"/>
                    <a:pt x="2" y="0"/>
                    <a:pt x="4" y="0"/>
                  </a:cubicBezTo>
                  <a:cubicBezTo>
                    <a:pt x="78" y="0"/>
                    <a:pt x="78" y="0"/>
                    <a:pt x="78" y="0"/>
                  </a:cubicBezTo>
                  <a:cubicBezTo>
                    <a:pt x="81" y="0"/>
                    <a:pt x="83" y="2"/>
                    <a:pt x="83" y="4"/>
                  </a:cubicBezTo>
                  <a:lnTo>
                    <a:pt x="83"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2" name="iṩ1ïḑé"/>
            <p:cNvSpPr/>
            <p:nvPr/>
          </p:nvSpPr>
          <p:spPr bwMode="auto">
            <a:xfrm>
              <a:off x="6550025"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3" y="83"/>
                    <a:pt x="0" y="81"/>
                    <a:pt x="0" y="78"/>
                  </a:cubicBezTo>
                  <a:cubicBezTo>
                    <a:pt x="0" y="4"/>
                    <a:pt x="0" y="4"/>
                    <a:pt x="0" y="4"/>
                  </a:cubicBezTo>
                  <a:cubicBezTo>
                    <a:pt x="0" y="2"/>
                    <a:pt x="3"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3" name="îśḷîḍê"/>
            <p:cNvSpPr/>
            <p:nvPr/>
          </p:nvSpPr>
          <p:spPr bwMode="auto">
            <a:xfrm>
              <a:off x="6762750" y="4473576"/>
              <a:ext cx="174624" cy="173037"/>
            </a:xfrm>
            <a:custGeom>
              <a:avLst/>
              <a:gdLst>
                <a:gd name="T0" fmla="*/ 84 w 84"/>
                <a:gd name="T1" fmla="*/ 78 h 83"/>
                <a:gd name="T2" fmla="*/ 79 w 84"/>
                <a:gd name="T3" fmla="*/ 83 h 83"/>
                <a:gd name="T4" fmla="*/ 5 w 84"/>
                <a:gd name="T5" fmla="*/ 83 h 83"/>
                <a:gd name="T6" fmla="*/ 0 w 84"/>
                <a:gd name="T7" fmla="*/ 78 h 83"/>
                <a:gd name="T8" fmla="*/ 0 w 84"/>
                <a:gd name="T9" fmla="*/ 4 h 83"/>
                <a:gd name="T10" fmla="*/ 5 w 84"/>
                <a:gd name="T11" fmla="*/ 0 h 83"/>
                <a:gd name="T12" fmla="*/ 79 w 84"/>
                <a:gd name="T13" fmla="*/ 0 h 83"/>
                <a:gd name="T14" fmla="*/ 84 w 84"/>
                <a:gd name="T15" fmla="*/ 4 h 83"/>
                <a:gd name="T16" fmla="*/ 84 w 84"/>
                <a:gd name="T1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84" y="78"/>
                  </a:moveTo>
                  <a:cubicBezTo>
                    <a:pt x="84" y="81"/>
                    <a:pt x="82" y="83"/>
                    <a:pt x="79" y="83"/>
                  </a:cubicBezTo>
                  <a:cubicBezTo>
                    <a:pt x="5" y="83"/>
                    <a:pt x="5" y="83"/>
                    <a:pt x="5" y="83"/>
                  </a:cubicBezTo>
                  <a:cubicBezTo>
                    <a:pt x="2" y="83"/>
                    <a:pt x="0" y="81"/>
                    <a:pt x="0" y="78"/>
                  </a:cubicBezTo>
                  <a:cubicBezTo>
                    <a:pt x="0" y="4"/>
                    <a:pt x="0" y="4"/>
                    <a:pt x="0" y="4"/>
                  </a:cubicBezTo>
                  <a:cubicBezTo>
                    <a:pt x="0" y="2"/>
                    <a:pt x="2" y="0"/>
                    <a:pt x="5" y="0"/>
                  </a:cubicBezTo>
                  <a:cubicBezTo>
                    <a:pt x="79" y="0"/>
                    <a:pt x="79" y="0"/>
                    <a:pt x="79" y="0"/>
                  </a:cubicBezTo>
                  <a:cubicBezTo>
                    <a:pt x="82" y="0"/>
                    <a:pt x="84" y="2"/>
                    <a:pt x="84" y="4"/>
                  </a:cubicBezTo>
                  <a:lnTo>
                    <a:pt x="84"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4" name="ïṧḷidè"/>
            <p:cNvSpPr/>
            <p:nvPr/>
          </p:nvSpPr>
          <p:spPr bwMode="auto">
            <a:xfrm>
              <a:off x="6872288" y="5422899"/>
              <a:ext cx="173037" cy="93662"/>
            </a:xfrm>
            <a:custGeom>
              <a:avLst/>
              <a:gdLst>
                <a:gd name="T0" fmla="*/ 0 w 83"/>
                <a:gd name="T1" fmla="*/ 0 h 45"/>
                <a:gd name="T2" fmla="*/ 0 w 83"/>
                <a:gd name="T3" fmla="*/ 41 h 45"/>
                <a:gd name="T4" fmla="*/ 1 w 83"/>
                <a:gd name="T5" fmla="*/ 44 h 45"/>
                <a:gd name="T6" fmla="*/ 4 w 83"/>
                <a:gd name="T7" fmla="*/ 45 h 45"/>
                <a:gd name="T8" fmla="*/ 78 w 83"/>
                <a:gd name="T9" fmla="*/ 45 h 45"/>
                <a:gd name="T10" fmla="*/ 82 w 83"/>
                <a:gd name="T11" fmla="*/ 44 h 45"/>
                <a:gd name="T12" fmla="*/ 83 w 83"/>
                <a:gd name="T13" fmla="*/ 41 h 45"/>
                <a:gd name="T14" fmla="*/ 83 w 83"/>
                <a:gd name="T15" fmla="*/ 0 h 45"/>
                <a:gd name="T16" fmla="*/ 0 w 8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0" y="0"/>
                  </a:moveTo>
                  <a:cubicBezTo>
                    <a:pt x="0" y="41"/>
                    <a:pt x="0" y="41"/>
                    <a:pt x="0" y="41"/>
                  </a:cubicBezTo>
                  <a:cubicBezTo>
                    <a:pt x="0" y="42"/>
                    <a:pt x="0" y="43"/>
                    <a:pt x="1" y="44"/>
                  </a:cubicBezTo>
                  <a:cubicBezTo>
                    <a:pt x="2" y="45"/>
                    <a:pt x="3" y="45"/>
                    <a:pt x="4" y="45"/>
                  </a:cubicBezTo>
                  <a:cubicBezTo>
                    <a:pt x="78" y="45"/>
                    <a:pt x="78" y="45"/>
                    <a:pt x="78" y="45"/>
                  </a:cubicBezTo>
                  <a:cubicBezTo>
                    <a:pt x="80" y="45"/>
                    <a:pt x="81" y="45"/>
                    <a:pt x="82" y="44"/>
                  </a:cubicBezTo>
                  <a:cubicBezTo>
                    <a:pt x="83" y="43"/>
                    <a:pt x="83" y="42"/>
                    <a:pt x="83" y="41"/>
                  </a:cubicBezTo>
                  <a:cubicBezTo>
                    <a:pt x="83" y="0"/>
                    <a:pt x="83" y="0"/>
                    <a:pt x="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5" name="iṣḻiḓé"/>
            <p:cNvSpPr/>
            <p:nvPr/>
          </p:nvSpPr>
          <p:spPr bwMode="auto">
            <a:xfrm>
              <a:off x="6872288" y="5318125"/>
              <a:ext cx="173037" cy="92075"/>
            </a:xfrm>
            <a:custGeom>
              <a:avLst/>
              <a:gdLst>
                <a:gd name="T0" fmla="*/ 83 w 83"/>
                <a:gd name="T1" fmla="*/ 45 h 45"/>
                <a:gd name="T2" fmla="*/ 83 w 83"/>
                <a:gd name="T3" fmla="*/ 5 h 45"/>
                <a:gd name="T4" fmla="*/ 82 w 83"/>
                <a:gd name="T5" fmla="*/ 1 h 45"/>
                <a:gd name="T6" fmla="*/ 78 w 83"/>
                <a:gd name="T7" fmla="*/ 0 h 45"/>
                <a:gd name="T8" fmla="*/ 4 w 83"/>
                <a:gd name="T9" fmla="*/ 0 h 45"/>
                <a:gd name="T10" fmla="*/ 1 w 83"/>
                <a:gd name="T11" fmla="*/ 1 h 45"/>
                <a:gd name="T12" fmla="*/ 0 w 83"/>
                <a:gd name="T13" fmla="*/ 5 h 45"/>
                <a:gd name="T14" fmla="*/ 0 w 83"/>
                <a:gd name="T15" fmla="*/ 45 h 45"/>
                <a:gd name="T16" fmla="*/ 83 w 8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5">
                  <a:moveTo>
                    <a:pt x="83" y="45"/>
                  </a:moveTo>
                  <a:cubicBezTo>
                    <a:pt x="83" y="5"/>
                    <a:pt x="83" y="5"/>
                    <a:pt x="83" y="5"/>
                  </a:cubicBezTo>
                  <a:cubicBezTo>
                    <a:pt x="83" y="4"/>
                    <a:pt x="83" y="2"/>
                    <a:pt x="82" y="1"/>
                  </a:cubicBezTo>
                  <a:cubicBezTo>
                    <a:pt x="81" y="0"/>
                    <a:pt x="80" y="0"/>
                    <a:pt x="78" y="0"/>
                  </a:cubicBezTo>
                  <a:cubicBezTo>
                    <a:pt x="4" y="0"/>
                    <a:pt x="4" y="0"/>
                    <a:pt x="4" y="0"/>
                  </a:cubicBezTo>
                  <a:cubicBezTo>
                    <a:pt x="3" y="0"/>
                    <a:pt x="2" y="0"/>
                    <a:pt x="1" y="1"/>
                  </a:cubicBezTo>
                  <a:cubicBezTo>
                    <a:pt x="0" y="2"/>
                    <a:pt x="0" y="4"/>
                    <a:pt x="0" y="5"/>
                  </a:cubicBezTo>
                  <a:cubicBezTo>
                    <a:pt x="0" y="45"/>
                    <a:pt x="0" y="45"/>
                    <a:pt x="0" y="45"/>
                  </a:cubicBezTo>
                  <a:lnTo>
                    <a:pt x="83"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06" name="îṥ1íďê"/>
            <p:cNvSpPr/>
            <p:nvPr/>
          </p:nvSpPr>
          <p:spPr bwMode="auto">
            <a:xfrm>
              <a:off x="7081838" y="4683125"/>
              <a:ext cx="173037" cy="385762"/>
            </a:xfrm>
            <a:custGeom>
              <a:avLst/>
              <a:gdLst>
                <a:gd name="T0" fmla="*/ 4 w 83"/>
                <a:gd name="T1" fmla="*/ 0 h 186"/>
                <a:gd name="T2" fmla="*/ 1 w 83"/>
                <a:gd name="T3" fmla="*/ 2 h 186"/>
                <a:gd name="T4" fmla="*/ 0 w 83"/>
                <a:gd name="T5" fmla="*/ 5 h 186"/>
                <a:gd name="T6" fmla="*/ 0 w 83"/>
                <a:gd name="T7" fmla="*/ 79 h 186"/>
                <a:gd name="T8" fmla="*/ 1 w 83"/>
                <a:gd name="T9" fmla="*/ 83 h 186"/>
                <a:gd name="T10" fmla="*/ 4 w 83"/>
                <a:gd name="T11" fmla="*/ 84 h 186"/>
                <a:gd name="T12" fmla="*/ 24 w 83"/>
                <a:gd name="T13" fmla="*/ 84 h 186"/>
                <a:gd name="T14" fmla="*/ 24 w 83"/>
                <a:gd name="T15" fmla="*/ 181 h 186"/>
                <a:gd name="T16" fmla="*/ 25 w 83"/>
                <a:gd name="T17" fmla="*/ 185 h 186"/>
                <a:gd name="T18" fmla="*/ 29 w 83"/>
                <a:gd name="T19" fmla="*/ 186 h 186"/>
                <a:gd name="T20" fmla="*/ 78 w 83"/>
                <a:gd name="T21" fmla="*/ 186 h 186"/>
                <a:gd name="T22" fmla="*/ 82 w 83"/>
                <a:gd name="T23" fmla="*/ 185 h 186"/>
                <a:gd name="T24" fmla="*/ 83 w 83"/>
                <a:gd name="T25" fmla="*/ 181 h 186"/>
                <a:gd name="T26" fmla="*/ 83 w 83"/>
                <a:gd name="T27" fmla="*/ 5 h 186"/>
                <a:gd name="T28" fmla="*/ 82 w 83"/>
                <a:gd name="T29" fmla="*/ 2 h 186"/>
                <a:gd name="T30" fmla="*/ 78 w 83"/>
                <a:gd name="T31" fmla="*/ 0 h 186"/>
                <a:gd name="T32" fmla="*/ 4 w 83"/>
                <a:gd name="T3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86">
                  <a:moveTo>
                    <a:pt x="4" y="0"/>
                  </a:moveTo>
                  <a:cubicBezTo>
                    <a:pt x="3" y="0"/>
                    <a:pt x="2" y="1"/>
                    <a:pt x="1" y="2"/>
                  </a:cubicBezTo>
                  <a:cubicBezTo>
                    <a:pt x="0" y="3"/>
                    <a:pt x="0" y="4"/>
                    <a:pt x="0" y="5"/>
                  </a:cubicBezTo>
                  <a:cubicBezTo>
                    <a:pt x="0" y="79"/>
                    <a:pt x="0" y="79"/>
                    <a:pt x="0" y="79"/>
                  </a:cubicBezTo>
                  <a:cubicBezTo>
                    <a:pt x="0" y="80"/>
                    <a:pt x="0" y="82"/>
                    <a:pt x="1" y="83"/>
                  </a:cubicBezTo>
                  <a:cubicBezTo>
                    <a:pt x="2" y="84"/>
                    <a:pt x="3" y="84"/>
                    <a:pt x="4" y="84"/>
                  </a:cubicBezTo>
                  <a:cubicBezTo>
                    <a:pt x="24" y="84"/>
                    <a:pt x="24" y="84"/>
                    <a:pt x="24" y="84"/>
                  </a:cubicBezTo>
                  <a:cubicBezTo>
                    <a:pt x="24" y="181"/>
                    <a:pt x="24" y="181"/>
                    <a:pt x="24" y="181"/>
                  </a:cubicBezTo>
                  <a:cubicBezTo>
                    <a:pt x="24" y="182"/>
                    <a:pt x="24" y="184"/>
                    <a:pt x="25" y="185"/>
                  </a:cubicBezTo>
                  <a:cubicBezTo>
                    <a:pt x="26" y="185"/>
                    <a:pt x="27" y="186"/>
                    <a:pt x="29" y="186"/>
                  </a:cubicBezTo>
                  <a:cubicBezTo>
                    <a:pt x="78" y="186"/>
                    <a:pt x="78" y="186"/>
                    <a:pt x="78" y="186"/>
                  </a:cubicBezTo>
                  <a:cubicBezTo>
                    <a:pt x="80" y="186"/>
                    <a:pt x="81" y="185"/>
                    <a:pt x="82" y="185"/>
                  </a:cubicBezTo>
                  <a:cubicBezTo>
                    <a:pt x="83" y="184"/>
                    <a:pt x="83" y="182"/>
                    <a:pt x="83" y="181"/>
                  </a:cubicBezTo>
                  <a:cubicBezTo>
                    <a:pt x="83" y="5"/>
                    <a:pt x="83" y="5"/>
                    <a:pt x="83" y="5"/>
                  </a:cubicBezTo>
                  <a:cubicBezTo>
                    <a:pt x="83" y="4"/>
                    <a:pt x="83" y="3"/>
                    <a:pt x="82" y="2"/>
                  </a:cubicBezTo>
                  <a:cubicBezTo>
                    <a:pt x="81" y="1"/>
                    <a:pt x="80" y="0"/>
                    <a:pt x="7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p>
          </p:txBody>
        </p:sp>
        <p:sp>
          <p:nvSpPr>
            <p:cNvPr id="307" name="islíďé"/>
            <p:cNvSpPr/>
            <p:nvPr/>
          </p:nvSpPr>
          <p:spPr bwMode="auto">
            <a:xfrm>
              <a:off x="6029325" y="4748213"/>
              <a:ext cx="438150" cy="620711"/>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9" y="0"/>
                    <a:pt x="60" y="6"/>
                    <a:pt x="70" y="22"/>
                  </a:cubicBezTo>
                  <a:cubicBezTo>
                    <a:pt x="201" y="243"/>
                    <a:pt x="201" y="243"/>
                    <a:pt x="201" y="243"/>
                  </a:cubicBezTo>
                  <a:cubicBezTo>
                    <a:pt x="211" y="259"/>
                    <a:pt x="206" y="281"/>
                    <a:pt x="189" y="291"/>
                  </a:cubicBezTo>
                  <a:cubicBezTo>
                    <a:pt x="189" y="291"/>
                    <a:pt x="189" y="291"/>
                    <a:pt x="189" y="291"/>
                  </a:cubicBezTo>
                  <a:cubicBezTo>
                    <a:pt x="173" y="300"/>
                    <a:pt x="151" y="295"/>
                    <a:pt x="141" y="278"/>
                  </a:cubicBezTo>
                  <a:cubicBezTo>
                    <a:pt x="10" y="58"/>
                    <a:pt x="10" y="58"/>
                    <a:pt x="10" y="58"/>
                  </a:cubicBezTo>
                  <a:cubicBezTo>
                    <a:pt x="0" y="41"/>
                    <a:pt x="6"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08" name="îSḷíḑê"/>
            <p:cNvSpPr/>
            <p:nvPr/>
          </p:nvSpPr>
          <p:spPr bwMode="auto">
            <a:xfrm>
              <a:off x="6148388" y="5003800"/>
              <a:ext cx="846138" cy="846137"/>
            </a:xfrm>
            <a:custGeom>
              <a:avLst/>
              <a:gdLst>
                <a:gd name="T0" fmla="*/ 101 w 408"/>
                <a:gd name="T1" fmla="*/ 351 h 408"/>
                <a:gd name="T2" fmla="*/ 225 w 408"/>
                <a:gd name="T3" fmla="*/ 383 h 408"/>
                <a:gd name="T4" fmla="*/ 351 w 408"/>
                <a:gd name="T5" fmla="*/ 308 h 408"/>
                <a:gd name="T6" fmla="*/ 383 w 408"/>
                <a:gd name="T7" fmla="*/ 183 h 408"/>
                <a:gd name="T8" fmla="*/ 308 w 408"/>
                <a:gd name="T9" fmla="*/ 57 h 408"/>
                <a:gd name="T10" fmla="*/ 183 w 408"/>
                <a:gd name="T11" fmla="*/ 25 h 408"/>
                <a:gd name="T12" fmla="*/ 57 w 408"/>
                <a:gd name="T13" fmla="*/ 101 h 408"/>
                <a:gd name="T14" fmla="*/ 25 w 408"/>
                <a:gd name="T15" fmla="*/ 225 h 408"/>
                <a:gd name="T16" fmla="*/ 101 w 408"/>
                <a:gd name="T17"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101" y="351"/>
                  </a:moveTo>
                  <a:cubicBezTo>
                    <a:pt x="126" y="394"/>
                    <a:pt x="182" y="408"/>
                    <a:pt x="225" y="383"/>
                  </a:cubicBezTo>
                  <a:cubicBezTo>
                    <a:pt x="351" y="308"/>
                    <a:pt x="351" y="308"/>
                    <a:pt x="351" y="308"/>
                  </a:cubicBezTo>
                  <a:cubicBezTo>
                    <a:pt x="394" y="282"/>
                    <a:pt x="408" y="226"/>
                    <a:pt x="383" y="183"/>
                  </a:cubicBezTo>
                  <a:cubicBezTo>
                    <a:pt x="308" y="57"/>
                    <a:pt x="308" y="57"/>
                    <a:pt x="308" y="57"/>
                  </a:cubicBezTo>
                  <a:cubicBezTo>
                    <a:pt x="282" y="14"/>
                    <a:pt x="226" y="0"/>
                    <a:pt x="183" y="25"/>
                  </a:cubicBezTo>
                  <a:cubicBezTo>
                    <a:pt x="57" y="101"/>
                    <a:pt x="57" y="101"/>
                    <a:pt x="57" y="101"/>
                  </a:cubicBezTo>
                  <a:cubicBezTo>
                    <a:pt x="14" y="126"/>
                    <a:pt x="0" y="182"/>
                    <a:pt x="25" y="225"/>
                  </a:cubicBezTo>
                  <a:lnTo>
                    <a:pt x="101" y="351"/>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9" name="išľídè"/>
            <p:cNvSpPr/>
            <p:nvPr/>
          </p:nvSpPr>
          <p:spPr bwMode="auto">
            <a:xfrm>
              <a:off x="6457951" y="4770438"/>
              <a:ext cx="339725" cy="455612"/>
            </a:xfrm>
            <a:custGeom>
              <a:avLst/>
              <a:gdLst>
                <a:gd name="T0" fmla="*/ 22 w 164"/>
                <a:gd name="T1" fmla="*/ 9 h 220"/>
                <a:gd name="T2" fmla="*/ 70 w 164"/>
                <a:gd name="T3" fmla="*/ 21 h 220"/>
                <a:gd name="T4" fmla="*/ 154 w 164"/>
                <a:gd name="T5" fmla="*/ 163 h 220"/>
                <a:gd name="T6" fmla="*/ 142 w 164"/>
                <a:gd name="T7" fmla="*/ 211 h 220"/>
                <a:gd name="T8" fmla="*/ 142 w 164"/>
                <a:gd name="T9" fmla="*/ 211 h 220"/>
                <a:gd name="T10" fmla="*/ 94 w 164"/>
                <a:gd name="T11" fmla="*/ 198 h 220"/>
                <a:gd name="T12" fmla="*/ 10 w 164"/>
                <a:gd name="T13" fmla="*/ 57 h 220"/>
                <a:gd name="T14" fmla="*/ 22 w 164"/>
                <a:gd name="T15" fmla="*/ 9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0">
                  <a:moveTo>
                    <a:pt x="22" y="9"/>
                  </a:moveTo>
                  <a:cubicBezTo>
                    <a:pt x="39" y="0"/>
                    <a:pt x="60" y="5"/>
                    <a:pt x="70" y="21"/>
                  </a:cubicBezTo>
                  <a:cubicBezTo>
                    <a:pt x="154" y="163"/>
                    <a:pt x="154" y="163"/>
                    <a:pt x="154" y="163"/>
                  </a:cubicBezTo>
                  <a:cubicBezTo>
                    <a:pt x="164" y="179"/>
                    <a:pt x="159" y="201"/>
                    <a:pt x="142" y="211"/>
                  </a:cubicBezTo>
                  <a:cubicBezTo>
                    <a:pt x="142" y="211"/>
                    <a:pt x="142" y="211"/>
                    <a:pt x="142" y="211"/>
                  </a:cubicBezTo>
                  <a:cubicBezTo>
                    <a:pt x="126" y="220"/>
                    <a:pt x="104" y="215"/>
                    <a:pt x="94" y="19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10" name="iṣ1ïḑè"/>
            <p:cNvSpPr/>
            <p:nvPr/>
          </p:nvSpPr>
          <p:spPr bwMode="auto">
            <a:xfrm>
              <a:off x="6232525" y="4738688"/>
              <a:ext cx="438150" cy="622300"/>
            </a:xfrm>
            <a:custGeom>
              <a:avLst/>
              <a:gdLst>
                <a:gd name="T0" fmla="*/ 22 w 211"/>
                <a:gd name="T1" fmla="*/ 9 h 300"/>
                <a:gd name="T2" fmla="*/ 70 w 211"/>
                <a:gd name="T3" fmla="*/ 22 h 300"/>
                <a:gd name="T4" fmla="*/ 201 w 211"/>
                <a:gd name="T5" fmla="*/ 242 h 300"/>
                <a:gd name="T6" fmla="*/ 189 w 211"/>
                <a:gd name="T7" fmla="*/ 290 h 300"/>
                <a:gd name="T8" fmla="*/ 189 w 211"/>
                <a:gd name="T9" fmla="*/ 290 h 300"/>
                <a:gd name="T10" fmla="*/ 141 w 211"/>
                <a:gd name="T11" fmla="*/ 278 h 300"/>
                <a:gd name="T12" fmla="*/ 10 w 211"/>
                <a:gd name="T13" fmla="*/ 57 h 300"/>
                <a:gd name="T14" fmla="*/ 22 w 211"/>
                <a:gd name="T15" fmla="*/ 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9"/>
                  </a:moveTo>
                  <a:cubicBezTo>
                    <a:pt x="39" y="0"/>
                    <a:pt x="60" y="5"/>
                    <a:pt x="70" y="22"/>
                  </a:cubicBezTo>
                  <a:cubicBezTo>
                    <a:pt x="201" y="242"/>
                    <a:pt x="201" y="242"/>
                    <a:pt x="201" y="242"/>
                  </a:cubicBezTo>
                  <a:cubicBezTo>
                    <a:pt x="211" y="259"/>
                    <a:pt x="206" y="280"/>
                    <a:pt x="189" y="290"/>
                  </a:cubicBezTo>
                  <a:cubicBezTo>
                    <a:pt x="189" y="290"/>
                    <a:pt x="189" y="290"/>
                    <a:pt x="189" y="290"/>
                  </a:cubicBezTo>
                  <a:cubicBezTo>
                    <a:pt x="173" y="300"/>
                    <a:pt x="151" y="294"/>
                    <a:pt x="141" y="278"/>
                  </a:cubicBezTo>
                  <a:cubicBezTo>
                    <a:pt x="10" y="57"/>
                    <a:pt x="10" y="57"/>
                    <a:pt x="10" y="57"/>
                  </a:cubicBezTo>
                  <a:cubicBezTo>
                    <a:pt x="0" y="41"/>
                    <a:pt x="6" y="19"/>
                    <a:pt x="22" y="9"/>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1" name="işḷíḋe"/>
            <p:cNvSpPr/>
            <p:nvPr/>
          </p:nvSpPr>
          <p:spPr bwMode="auto">
            <a:xfrm>
              <a:off x="5911850" y="4899025"/>
              <a:ext cx="438150" cy="622300"/>
            </a:xfrm>
            <a:custGeom>
              <a:avLst/>
              <a:gdLst>
                <a:gd name="T0" fmla="*/ 22 w 211"/>
                <a:gd name="T1" fmla="*/ 10 h 300"/>
                <a:gd name="T2" fmla="*/ 70 w 211"/>
                <a:gd name="T3" fmla="*/ 22 h 300"/>
                <a:gd name="T4" fmla="*/ 201 w 211"/>
                <a:gd name="T5" fmla="*/ 243 h 300"/>
                <a:gd name="T6" fmla="*/ 189 w 211"/>
                <a:gd name="T7" fmla="*/ 291 h 300"/>
                <a:gd name="T8" fmla="*/ 189 w 211"/>
                <a:gd name="T9" fmla="*/ 291 h 300"/>
                <a:gd name="T10" fmla="*/ 141 w 211"/>
                <a:gd name="T11" fmla="*/ 278 h 300"/>
                <a:gd name="T12" fmla="*/ 10 w 211"/>
                <a:gd name="T13" fmla="*/ 58 h 300"/>
                <a:gd name="T14" fmla="*/ 22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22" y="10"/>
                  </a:moveTo>
                  <a:cubicBezTo>
                    <a:pt x="38" y="0"/>
                    <a:pt x="60" y="6"/>
                    <a:pt x="70" y="22"/>
                  </a:cubicBezTo>
                  <a:cubicBezTo>
                    <a:pt x="201" y="243"/>
                    <a:pt x="201" y="243"/>
                    <a:pt x="201" y="243"/>
                  </a:cubicBezTo>
                  <a:cubicBezTo>
                    <a:pt x="211" y="259"/>
                    <a:pt x="205" y="281"/>
                    <a:pt x="189" y="291"/>
                  </a:cubicBezTo>
                  <a:cubicBezTo>
                    <a:pt x="189" y="291"/>
                    <a:pt x="189" y="291"/>
                    <a:pt x="189" y="291"/>
                  </a:cubicBezTo>
                  <a:cubicBezTo>
                    <a:pt x="172" y="300"/>
                    <a:pt x="151" y="295"/>
                    <a:pt x="141" y="278"/>
                  </a:cubicBezTo>
                  <a:cubicBezTo>
                    <a:pt x="10" y="58"/>
                    <a:pt x="10" y="58"/>
                    <a:pt x="10" y="58"/>
                  </a:cubicBezTo>
                  <a:cubicBezTo>
                    <a:pt x="0" y="41"/>
                    <a:pt x="5" y="20"/>
                    <a:pt x="2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2" name="îSľïḑè"/>
            <p:cNvSpPr/>
            <p:nvPr/>
          </p:nvSpPr>
          <p:spPr bwMode="auto">
            <a:xfrm>
              <a:off x="6415088" y="5294312"/>
              <a:ext cx="788988" cy="912812"/>
            </a:xfrm>
            <a:custGeom>
              <a:avLst/>
              <a:gdLst>
                <a:gd name="T0" fmla="*/ 380 w 380"/>
                <a:gd name="T1" fmla="*/ 326 h 440"/>
                <a:gd name="T2" fmla="*/ 209 w 380"/>
                <a:gd name="T3" fmla="*/ 39 h 440"/>
                <a:gd name="T4" fmla="*/ 124 w 380"/>
                <a:gd name="T5" fmla="*/ 17 h 440"/>
                <a:gd name="T6" fmla="*/ 39 w 380"/>
                <a:gd name="T7" fmla="*/ 68 h 440"/>
                <a:gd name="T8" fmla="*/ 17 w 380"/>
                <a:gd name="T9" fmla="*/ 153 h 440"/>
                <a:gd name="T10" fmla="*/ 189 w 380"/>
                <a:gd name="T11" fmla="*/ 440 h 440"/>
                <a:gd name="T12" fmla="*/ 38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380" y="326"/>
                  </a:moveTo>
                  <a:cubicBezTo>
                    <a:pt x="209" y="39"/>
                    <a:pt x="209" y="39"/>
                    <a:pt x="209" y="39"/>
                  </a:cubicBezTo>
                  <a:cubicBezTo>
                    <a:pt x="191" y="9"/>
                    <a:pt x="153" y="0"/>
                    <a:pt x="124" y="17"/>
                  </a:cubicBezTo>
                  <a:cubicBezTo>
                    <a:pt x="39" y="68"/>
                    <a:pt x="39" y="68"/>
                    <a:pt x="39" y="68"/>
                  </a:cubicBezTo>
                  <a:cubicBezTo>
                    <a:pt x="9" y="86"/>
                    <a:pt x="0" y="123"/>
                    <a:pt x="17" y="153"/>
                  </a:cubicBezTo>
                  <a:cubicBezTo>
                    <a:pt x="189" y="440"/>
                    <a:pt x="189" y="440"/>
                    <a:pt x="189" y="440"/>
                  </a:cubicBezTo>
                  <a:lnTo>
                    <a:pt x="38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3" name="îṥḻiḍe"/>
            <p:cNvSpPr/>
            <p:nvPr/>
          </p:nvSpPr>
          <p:spPr bwMode="auto">
            <a:xfrm>
              <a:off x="5992813" y="5422899"/>
              <a:ext cx="320675" cy="303213"/>
            </a:xfrm>
            <a:custGeom>
              <a:avLst/>
              <a:gdLst>
                <a:gd name="T0" fmla="*/ 155 w 155"/>
                <a:gd name="T1" fmla="*/ 146 h 146"/>
                <a:gd name="T2" fmla="*/ 87 w 155"/>
                <a:gd name="T3" fmla="*/ 32 h 146"/>
                <a:gd name="T4" fmla="*/ 17 w 155"/>
                <a:gd name="T5" fmla="*/ 14 h 146"/>
                <a:gd name="T6" fmla="*/ 2 w 155"/>
                <a:gd name="T7" fmla="*/ 23 h 146"/>
                <a:gd name="T8" fmla="*/ 0 w 155"/>
                <a:gd name="T9" fmla="*/ 24 h 146"/>
                <a:gd name="T10" fmla="*/ 58 w 155"/>
                <a:gd name="T11" fmla="*/ 122 h 146"/>
                <a:gd name="T12" fmla="*/ 155 w 155"/>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155" h="146">
                  <a:moveTo>
                    <a:pt x="155" y="146"/>
                  </a:moveTo>
                  <a:cubicBezTo>
                    <a:pt x="87" y="32"/>
                    <a:pt x="87" y="32"/>
                    <a:pt x="87" y="32"/>
                  </a:cubicBezTo>
                  <a:cubicBezTo>
                    <a:pt x="73" y="8"/>
                    <a:pt x="41" y="0"/>
                    <a:pt x="17" y="14"/>
                  </a:cubicBezTo>
                  <a:cubicBezTo>
                    <a:pt x="2" y="23"/>
                    <a:pt x="2" y="23"/>
                    <a:pt x="2" y="23"/>
                  </a:cubicBezTo>
                  <a:cubicBezTo>
                    <a:pt x="1" y="23"/>
                    <a:pt x="1" y="24"/>
                    <a:pt x="0" y="24"/>
                  </a:cubicBezTo>
                  <a:cubicBezTo>
                    <a:pt x="58" y="122"/>
                    <a:pt x="58" y="122"/>
                    <a:pt x="58" y="122"/>
                  </a:cubicBezTo>
                  <a:lnTo>
                    <a:pt x="155" y="14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14" name="îṣ1idê"/>
            <p:cNvSpPr/>
            <p:nvPr/>
          </p:nvSpPr>
          <p:spPr bwMode="auto">
            <a:xfrm>
              <a:off x="6061075" y="5578476"/>
              <a:ext cx="419100" cy="244475"/>
            </a:xfrm>
            <a:custGeom>
              <a:avLst/>
              <a:gdLst>
                <a:gd name="T0" fmla="*/ 151 w 202"/>
                <a:gd name="T1" fmla="*/ 32 h 118"/>
                <a:gd name="T2" fmla="*/ 32 w 202"/>
                <a:gd name="T3" fmla="*/ 2 h 118"/>
                <a:gd name="T4" fmla="*/ 0 w 202"/>
                <a:gd name="T5" fmla="*/ 5 h 118"/>
                <a:gd name="T6" fmla="*/ 44 w 202"/>
                <a:gd name="T7" fmla="*/ 78 h 118"/>
                <a:gd name="T8" fmla="*/ 202 w 202"/>
                <a:gd name="T9" fmla="*/ 118 h 118"/>
                <a:gd name="T10" fmla="*/ 151 w 202"/>
                <a:gd name="T11" fmla="*/ 32 h 118"/>
              </a:gdLst>
              <a:ahLst/>
              <a:cxnLst>
                <a:cxn ang="0">
                  <a:pos x="T0" y="T1"/>
                </a:cxn>
                <a:cxn ang="0">
                  <a:pos x="T2" y="T3"/>
                </a:cxn>
                <a:cxn ang="0">
                  <a:pos x="T4" y="T5"/>
                </a:cxn>
                <a:cxn ang="0">
                  <a:pos x="T6" y="T7"/>
                </a:cxn>
                <a:cxn ang="0">
                  <a:pos x="T8" y="T9"/>
                </a:cxn>
                <a:cxn ang="0">
                  <a:pos x="T10" y="T11"/>
                </a:cxn>
              </a:cxnLst>
              <a:rect l="0" t="0" r="r" b="b"/>
              <a:pathLst>
                <a:path w="202" h="118">
                  <a:moveTo>
                    <a:pt x="151" y="32"/>
                  </a:moveTo>
                  <a:cubicBezTo>
                    <a:pt x="32" y="2"/>
                    <a:pt x="32" y="2"/>
                    <a:pt x="32" y="2"/>
                  </a:cubicBezTo>
                  <a:cubicBezTo>
                    <a:pt x="21" y="0"/>
                    <a:pt x="10" y="1"/>
                    <a:pt x="0" y="5"/>
                  </a:cubicBezTo>
                  <a:cubicBezTo>
                    <a:pt x="44" y="78"/>
                    <a:pt x="44" y="78"/>
                    <a:pt x="44" y="78"/>
                  </a:cubicBezTo>
                  <a:cubicBezTo>
                    <a:pt x="202" y="118"/>
                    <a:pt x="202" y="118"/>
                    <a:pt x="202" y="118"/>
                  </a:cubicBezTo>
                  <a:lnTo>
                    <a:pt x="151" y="3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15" name="íśľîḋe"/>
            <p:cNvSpPr/>
            <p:nvPr/>
          </p:nvSpPr>
          <p:spPr bwMode="auto">
            <a:xfrm>
              <a:off x="6711951" y="5851525"/>
              <a:ext cx="1073150" cy="1006475"/>
            </a:xfrm>
            <a:custGeom>
              <a:avLst/>
              <a:gdLst>
                <a:gd name="T0" fmla="*/ 676 w 676"/>
                <a:gd name="T1" fmla="*/ 634 h 634"/>
                <a:gd name="T2" fmla="*/ 276 w 676"/>
                <a:gd name="T3" fmla="*/ 634 h 634"/>
                <a:gd name="T4" fmla="*/ 0 w 676"/>
                <a:gd name="T5" fmla="*/ 175 h 634"/>
                <a:gd name="T6" fmla="*/ 296 w 676"/>
                <a:gd name="T7" fmla="*/ 0 h 634"/>
                <a:gd name="T8" fmla="*/ 676 w 676"/>
                <a:gd name="T9" fmla="*/ 634 h 634"/>
              </a:gdLst>
              <a:ahLst/>
              <a:cxnLst>
                <a:cxn ang="0">
                  <a:pos x="T0" y="T1"/>
                </a:cxn>
                <a:cxn ang="0">
                  <a:pos x="T2" y="T3"/>
                </a:cxn>
                <a:cxn ang="0">
                  <a:pos x="T4" y="T5"/>
                </a:cxn>
                <a:cxn ang="0">
                  <a:pos x="T6" y="T7"/>
                </a:cxn>
                <a:cxn ang="0">
                  <a:pos x="T8" y="T9"/>
                </a:cxn>
              </a:cxnLst>
              <a:rect l="0" t="0" r="r" b="b"/>
              <a:pathLst>
                <a:path w="676" h="634">
                  <a:moveTo>
                    <a:pt x="676" y="634"/>
                  </a:moveTo>
                  <a:lnTo>
                    <a:pt x="276" y="634"/>
                  </a:lnTo>
                  <a:lnTo>
                    <a:pt x="0" y="175"/>
                  </a:lnTo>
                  <a:lnTo>
                    <a:pt x="296" y="0"/>
                  </a:lnTo>
                  <a:lnTo>
                    <a:pt x="676" y="63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16" name="ïsļïde"/>
            <p:cNvSpPr/>
            <p:nvPr/>
          </p:nvSpPr>
          <p:spPr bwMode="auto">
            <a:xfrm>
              <a:off x="6613525" y="5659438"/>
              <a:ext cx="522287" cy="420687"/>
            </a:xfrm>
            <a:custGeom>
              <a:avLst/>
              <a:gdLst>
                <a:gd name="T0" fmla="*/ 329 w 329"/>
                <a:gd name="T1" fmla="*/ 107 h 265"/>
                <a:gd name="T2" fmla="*/ 64 w 329"/>
                <a:gd name="T3" fmla="*/ 265 h 265"/>
                <a:gd name="T4" fmla="*/ 0 w 329"/>
                <a:gd name="T5" fmla="*/ 158 h 265"/>
                <a:gd name="T6" fmla="*/ 265 w 329"/>
                <a:gd name="T7" fmla="*/ 0 h 265"/>
                <a:gd name="T8" fmla="*/ 329 w 329"/>
                <a:gd name="T9" fmla="*/ 107 h 265"/>
              </a:gdLst>
              <a:ahLst/>
              <a:cxnLst>
                <a:cxn ang="0">
                  <a:pos x="T0" y="T1"/>
                </a:cxn>
                <a:cxn ang="0">
                  <a:pos x="T2" y="T3"/>
                </a:cxn>
                <a:cxn ang="0">
                  <a:pos x="T4" y="T5"/>
                </a:cxn>
                <a:cxn ang="0">
                  <a:pos x="T6" y="T7"/>
                </a:cxn>
                <a:cxn ang="0">
                  <a:pos x="T8" y="T9"/>
                </a:cxn>
              </a:cxnLst>
              <a:rect l="0" t="0" r="r" b="b"/>
              <a:pathLst>
                <a:path w="329" h="265">
                  <a:moveTo>
                    <a:pt x="329" y="107"/>
                  </a:moveTo>
                  <a:lnTo>
                    <a:pt x="64" y="265"/>
                  </a:lnTo>
                  <a:lnTo>
                    <a:pt x="0" y="158"/>
                  </a:lnTo>
                  <a:lnTo>
                    <a:pt x="265" y="0"/>
                  </a:lnTo>
                  <a:lnTo>
                    <a:pt x="329"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17" name="iśḷîḓé"/>
            <p:cNvSpPr/>
            <p:nvPr/>
          </p:nvSpPr>
          <p:spPr bwMode="auto">
            <a:xfrm>
              <a:off x="6627813" y="5715000"/>
              <a:ext cx="608013" cy="498475"/>
            </a:xfrm>
            <a:custGeom>
              <a:avLst/>
              <a:gdLst>
                <a:gd name="T0" fmla="*/ 383 w 383"/>
                <a:gd name="T1" fmla="*/ 133 h 314"/>
                <a:gd name="T2" fmla="*/ 80 w 383"/>
                <a:gd name="T3" fmla="*/ 314 h 314"/>
                <a:gd name="T4" fmla="*/ 0 w 383"/>
                <a:gd name="T5" fmla="*/ 182 h 314"/>
                <a:gd name="T6" fmla="*/ 303 w 383"/>
                <a:gd name="T7" fmla="*/ 0 h 314"/>
                <a:gd name="T8" fmla="*/ 383 w 383"/>
                <a:gd name="T9" fmla="*/ 133 h 314"/>
              </a:gdLst>
              <a:ahLst/>
              <a:cxnLst>
                <a:cxn ang="0">
                  <a:pos x="T0" y="T1"/>
                </a:cxn>
                <a:cxn ang="0">
                  <a:pos x="T2" y="T3"/>
                </a:cxn>
                <a:cxn ang="0">
                  <a:pos x="T4" y="T5"/>
                </a:cxn>
                <a:cxn ang="0">
                  <a:pos x="T6" y="T7"/>
                </a:cxn>
                <a:cxn ang="0">
                  <a:pos x="T8" y="T9"/>
                </a:cxn>
              </a:cxnLst>
              <a:rect l="0" t="0" r="r" b="b"/>
              <a:pathLst>
                <a:path w="383" h="314">
                  <a:moveTo>
                    <a:pt x="383" y="133"/>
                  </a:moveTo>
                  <a:lnTo>
                    <a:pt x="80" y="314"/>
                  </a:lnTo>
                  <a:lnTo>
                    <a:pt x="0" y="182"/>
                  </a:lnTo>
                  <a:lnTo>
                    <a:pt x="303" y="0"/>
                  </a:lnTo>
                  <a:lnTo>
                    <a:pt x="383"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sp>
          <p:nvSpPr>
            <p:cNvPr id="318" name="ísľiḓé"/>
            <p:cNvSpPr/>
            <p:nvPr/>
          </p:nvSpPr>
          <p:spPr bwMode="auto">
            <a:xfrm>
              <a:off x="4973638" y="4730749"/>
              <a:ext cx="436563" cy="623886"/>
            </a:xfrm>
            <a:custGeom>
              <a:avLst/>
              <a:gdLst>
                <a:gd name="T0" fmla="*/ 189 w 211"/>
                <a:gd name="T1" fmla="*/ 10 h 301"/>
                <a:gd name="T2" fmla="*/ 141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1"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19" name="íS1ïḋê"/>
            <p:cNvSpPr/>
            <p:nvPr/>
          </p:nvSpPr>
          <p:spPr bwMode="auto">
            <a:xfrm>
              <a:off x="4445000" y="4987925"/>
              <a:ext cx="847725" cy="847725"/>
            </a:xfrm>
            <a:custGeom>
              <a:avLst/>
              <a:gdLst>
                <a:gd name="T0" fmla="*/ 307 w 408"/>
                <a:gd name="T1" fmla="*/ 352 h 409"/>
                <a:gd name="T2" fmla="*/ 183 w 408"/>
                <a:gd name="T3" fmla="*/ 383 h 409"/>
                <a:gd name="T4" fmla="*/ 57 w 408"/>
                <a:gd name="T5" fmla="*/ 308 h 409"/>
                <a:gd name="T6" fmla="*/ 25 w 408"/>
                <a:gd name="T7" fmla="*/ 184 h 409"/>
                <a:gd name="T8" fmla="*/ 101 w 408"/>
                <a:gd name="T9" fmla="*/ 57 h 409"/>
                <a:gd name="T10" fmla="*/ 225 w 408"/>
                <a:gd name="T11" fmla="*/ 26 h 409"/>
                <a:gd name="T12" fmla="*/ 351 w 408"/>
                <a:gd name="T13" fmla="*/ 101 h 409"/>
                <a:gd name="T14" fmla="*/ 383 w 408"/>
                <a:gd name="T15" fmla="*/ 225 h 409"/>
                <a:gd name="T16" fmla="*/ 307 w 408"/>
                <a:gd name="T17" fmla="*/ 3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9">
                  <a:moveTo>
                    <a:pt x="307" y="352"/>
                  </a:moveTo>
                  <a:cubicBezTo>
                    <a:pt x="282" y="395"/>
                    <a:pt x="226" y="409"/>
                    <a:pt x="183" y="383"/>
                  </a:cubicBezTo>
                  <a:cubicBezTo>
                    <a:pt x="57" y="308"/>
                    <a:pt x="57" y="308"/>
                    <a:pt x="57" y="308"/>
                  </a:cubicBezTo>
                  <a:cubicBezTo>
                    <a:pt x="14" y="282"/>
                    <a:pt x="0" y="227"/>
                    <a:pt x="25" y="184"/>
                  </a:cubicBezTo>
                  <a:cubicBezTo>
                    <a:pt x="101" y="57"/>
                    <a:pt x="101" y="57"/>
                    <a:pt x="101" y="57"/>
                  </a:cubicBezTo>
                  <a:cubicBezTo>
                    <a:pt x="126" y="14"/>
                    <a:pt x="182" y="0"/>
                    <a:pt x="225" y="26"/>
                  </a:cubicBezTo>
                  <a:cubicBezTo>
                    <a:pt x="351" y="101"/>
                    <a:pt x="351" y="101"/>
                    <a:pt x="351" y="101"/>
                  </a:cubicBezTo>
                  <a:cubicBezTo>
                    <a:pt x="394" y="127"/>
                    <a:pt x="408" y="182"/>
                    <a:pt x="383" y="225"/>
                  </a:cubicBezTo>
                  <a:lnTo>
                    <a:pt x="307" y="352"/>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0" name="ísḻïde"/>
            <p:cNvSpPr/>
            <p:nvPr/>
          </p:nvSpPr>
          <p:spPr bwMode="auto">
            <a:xfrm>
              <a:off x="4643438" y="4754562"/>
              <a:ext cx="339725" cy="457201"/>
            </a:xfrm>
            <a:custGeom>
              <a:avLst/>
              <a:gdLst>
                <a:gd name="T0" fmla="*/ 142 w 164"/>
                <a:gd name="T1" fmla="*/ 10 h 221"/>
                <a:gd name="T2" fmla="*/ 94 w 164"/>
                <a:gd name="T3" fmla="*/ 22 h 221"/>
                <a:gd name="T4" fmla="*/ 10 w 164"/>
                <a:gd name="T5" fmla="*/ 163 h 221"/>
                <a:gd name="T6" fmla="*/ 22 w 164"/>
                <a:gd name="T7" fmla="*/ 211 h 221"/>
                <a:gd name="T8" fmla="*/ 22 w 164"/>
                <a:gd name="T9" fmla="*/ 211 h 221"/>
                <a:gd name="T10" fmla="*/ 70 w 164"/>
                <a:gd name="T11" fmla="*/ 199 h 221"/>
                <a:gd name="T12" fmla="*/ 154 w 164"/>
                <a:gd name="T13" fmla="*/ 57 h 221"/>
                <a:gd name="T14" fmla="*/ 142 w 164"/>
                <a:gd name="T15" fmla="*/ 1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21">
                  <a:moveTo>
                    <a:pt x="142" y="10"/>
                  </a:moveTo>
                  <a:cubicBezTo>
                    <a:pt x="125" y="0"/>
                    <a:pt x="104" y="5"/>
                    <a:pt x="94" y="22"/>
                  </a:cubicBezTo>
                  <a:cubicBezTo>
                    <a:pt x="10" y="163"/>
                    <a:pt x="10" y="163"/>
                    <a:pt x="10" y="163"/>
                  </a:cubicBezTo>
                  <a:cubicBezTo>
                    <a:pt x="0" y="179"/>
                    <a:pt x="6" y="201"/>
                    <a:pt x="22" y="211"/>
                  </a:cubicBezTo>
                  <a:cubicBezTo>
                    <a:pt x="22" y="211"/>
                    <a:pt x="22" y="211"/>
                    <a:pt x="22" y="211"/>
                  </a:cubicBezTo>
                  <a:cubicBezTo>
                    <a:pt x="39" y="221"/>
                    <a:pt x="60" y="215"/>
                    <a:pt x="70" y="199"/>
                  </a:cubicBezTo>
                  <a:cubicBezTo>
                    <a:pt x="154" y="57"/>
                    <a:pt x="154" y="57"/>
                    <a:pt x="154" y="57"/>
                  </a:cubicBezTo>
                  <a:cubicBezTo>
                    <a:pt x="164" y="41"/>
                    <a:pt x="158" y="19"/>
                    <a:pt x="142"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0000" lnSpcReduction="20000"/>
            </a:bodyPr>
            <a:lstStyle/>
            <a:p>
              <a:pPr algn="ctr"/>
            </a:p>
          </p:txBody>
        </p:sp>
        <p:sp>
          <p:nvSpPr>
            <p:cNvPr id="321" name="îSḷidè"/>
            <p:cNvSpPr/>
            <p:nvPr/>
          </p:nvSpPr>
          <p:spPr bwMode="auto">
            <a:xfrm>
              <a:off x="4768850" y="4722812"/>
              <a:ext cx="438150" cy="622300"/>
            </a:xfrm>
            <a:custGeom>
              <a:avLst/>
              <a:gdLst>
                <a:gd name="T0" fmla="*/ 189 w 211"/>
                <a:gd name="T1" fmla="*/ 10 h 300"/>
                <a:gd name="T2" fmla="*/ 141 w 211"/>
                <a:gd name="T3" fmla="*/ 22 h 300"/>
                <a:gd name="T4" fmla="*/ 10 w 211"/>
                <a:gd name="T5" fmla="*/ 242 h 300"/>
                <a:gd name="T6" fmla="*/ 22 w 211"/>
                <a:gd name="T7" fmla="*/ 290 h 300"/>
                <a:gd name="T8" fmla="*/ 22 w 211"/>
                <a:gd name="T9" fmla="*/ 290 h 300"/>
                <a:gd name="T10" fmla="*/ 70 w 211"/>
                <a:gd name="T11" fmla="*/ 278 h 300"/>
                <a:gd name="T12" fmla="*/ 201 w 211"/>
                <a:gd name="T13" fmla="*/ 57 h 300"/>
                <a:gd name="T14" fmla="*/ 189 w 211"/>
                <a:gd name="T15" fmla="*/ 1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0">
                  <a:moveTo>
                    <a:pt x="189" y="10"/>
                  </a:moveTo>
                  <a:cubicBezTo>
                    <a:pt x="173" y="0"/>
                    <a:pt x="151" y="5"/>
                    <a:pt x="141" y="22"/>
                  </a:cubicBezTo>
                  <a:cubicBezTo>
                    <a:pt x="10" y="242"/>
                    <a:pt x="10" y="242"/>
                    <a:pt x="10" y="242"/>
                  </a:cubicBezTo>
                  <a:cubicBezTo>
                    <a:pt x="0" y="259"/>
                    <a:pt x="6" y="280"/>
                    <a:pt x="22" y="290"/>
                  </a:cubicBezTo>
                  <a:cubicBezTo>
                    <a:pt x="22" y="290"/>
                    <a:pt x="22" y="290"/>
                    <a:pt x="22" y="290"/>
                  </a:cubicBezTo>
                  <a:cubicBezTo>
                    <a:pt x="39" y="300"/>
                    <a:pt x="60" y="294"/>
                    <a:pt x="70" y="278"/>
                  </a:cubicBezTo>
                  <a:cubicBezTo>
                    <a:pt x="201" y="57"/>
                    <a:pt x="201" y="57"/>
                    <a:pt x="201" y="57"/>
                  </a:cubicBezTo>
                  <a:cubicBezTo>
                    <a:pt x="211" y="41"/>
                    <a:pt x="206" y="19"/>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2" name="ïṧľïde"/>
            <p:cNvSpPr/>
            <p:nvPr/>
          </p:nvSpPr>
          <p:spPr bwMode="auto">
            <a:xfrm>
              <a:off x="5091114" y="4881562"/>
              <a:ext cx="438150" cy="623886"/>
            </a:xfrm>
            <a:custGeom>
              <a:avLst/>
              <a:gdLst>
                <a:gd name="T0" fmla="*/ 189 w 211"/>
                <a:gd name="T1" fmla="*/ 10 h 301"/>
                <a:gd name="T2" fmla="*/ 142 w 211"/>
                <a:gd name="T3" fmla="*/ 22 h 301"/>
                <a:gd name="T4" fmla="*/ 10 w 211"/>
                <a:gd name="T5" fmla="*/ 243 h 301"/>
                <a:gd name="T6" fmla="*/ 22 w 211"/>
                <a:gd name="T7" fmla="*/ 291 h 301"/>
                <a:gd name="T8" fmla="*/ 22 w 211"/>
                <a:gd name="T9" fmla="*/ 291 h 301"/>
                <a:gd name="T10" fmla="*/ 70 w 211"/>
                <a:gd name="T11" fmla="*/ 279 h 301"/>
                <a:gd name="T12" fmla="*/ 201 w 211"/>
                <a:gd name="T13" fmla="*/ 58 h 301"/>
                <a:gd name="T14" fmla="*/ 189 w 211"/>
                <a:gd name="T15" fmla="*/ 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1">
                  <a:moveTo>
                    <a:pt x="189" y="10"/>
                  </a:moveTo>
                  <a:cubicBezTo>
                    <a:pt x="173" y="0"/>
                    <a:pt x="151" y="6"/>
                    <a:pt x="142" y="22"/>
                  </a:cubicBezTo>
                  <a:cubicBezTo>
                    <a:pt x="10" y="243"/>
                    <a:pt x="10" y="243"/>
                    <a:pt x="10" y="243"/>
                  </a:cubicBezTo>
                  <a:cubicBezTo>
                    <a:pt x="0" y="259"/>
                    <a:pt x="6" y="281"/>
                    <a:pt x="22" y="291"/>
                  </a:cubicBezTo>
                  <a:cubicBezTo>
                    <a:pt x="22" y="291"/>
                    <a:pt x="22" y="291"/>
                    <a:pt x="22" y="291"/>
                  </a:cubicBezTo>
                  <a:cubicBezTo>
                    <a:pt x="39" y="301"/>
                    <a:pt x="60" y="295"/>
                    <a:pt x="70" y="279"/>
                  </a:cubicBezTo>
                  <a:cubicBezTo>
                    <a:pt x="201" y="58"/>
                    <a:pt x="201" y="58"/>
                    <a:pt x="201" y="58"/>
                  </a:cubicBezTo>
                  <a:cubicBezTo>
                    <a:pt x="211" y="41"/>
                    <a:pt x="206" y="20"/>
                    <a:pt x="189" y="10"/>
                  </a:cubicBez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p>
          </p:txBody>
        </p:sp>
        <p:sp>
          <p:nvSpPr>
            <p:cNvPr id="323" name="ísḻíḑê"/>
            <p:cNvSpPr/>
            <p:nvPr/>
          </p:nvSpPr>
          <p:spPr bwMode="auto">
            <a:xfrm>
              <a:off x="4235450" y="5278438"/>
              <a:ext cx="788988" cy="911225"/>
            </a:xfrm>
            <a:custGeom>
              <a:avLst/>
              <a:gdLst>
                <a:gd name="T0" fmla="*/ 0 w 380"/>
                <a:gd name="T1" fmla="*/ 326 h 440"/>
                <a:gd name="T2" fmla="*/ 172 w 380"/>
                <a:gd name="T3" fmla="*/ 39 h 440"/>
                <a:gd name="T4" fmla="*/ 256 w 380"/>
                <a:gd name="T5" fmla="*/ 17 h 440"/>
                <a:gd name="T6" fmla="*/ 342 w 380"/>
                <a:gd name="T7" fmla="*/ 68 h 440"/>
                <a:gd name="T8" fmla="*/ 363 w 380"/>
                <a:gd name="T9" fmla="*/ 153 h 440"/>
                <a:gd name="T10" fmla="*/ 192 w 380"/>
                <a:gd name="T11" fmla="*/ 440 h 440"/>
                <a:gd name="T12" fmla="*/ 0 w 380"/>
                <a:gd name="T13" fmla="*/ 326 h 440"/>
              </a:gdLst>
              <a:ahLst/>
              <a:cxnLst>
                <a:cxn ang="0">
                  <a:pos x="T0" y="T1"/>
                </a:cxn>
                <a:cxn ang="0">
                  <a:pos x="T2" y="T3"/>
                </a:cxn>
                <a:cxn ang="0">
                  <a:pos x="T4" y="T5"/>
                </a:cxn>
                <a:cxn ang="0">
                  <a:pos x="T6" y="T7"/>
                </a:cxn>
                <a:cxn ang="0">
                  <a:pos x="T8" y="T9"/>
                </a:cxn>
                <a:cxn ang="0">
                  <a:pos x="T10" y="T11"/>
                </a:cxn>
                <a:cxn ang="0">
                  <a:pos x="T12" y="T13"/>
                </a:cxn>
              </a:cxnLst>
              <a:rect l="0" t="0" r="r" b="b"/>
              <a:pathLst>
                <a:path w="380" h="440">
                  <a:moveTo>
                    <a:pt x="0" y="326"/>
                  </a:moveTo>
                  <a:cubicBezTo>
                    <a:pt x="172" y="39"/>
                    <a:pt x="172" y="39"/>
                    <a:pt x="172" y="39"/>
                  </a:cubicBezTo>
                  <a:cubicBezTo>
                    <a:pt x="189" y="10"/>
                    <a:pt x="227" y="0"/>
                    <a:pt x="256" y="17"/>
                  </a:cubicBezTo>
                  <a:cubicBezTo>
                    <a:pt x="342" y="68"/>
                    <a:pt x="342" y="68"/>
                    <a:pt x="342" y="68"/>
                  </a:cubicBezTo>
                  <a:cubicBezTo>
                    <a:pt x="371" y="86"/>
                    <a:pt x="380" y="124"/>
                    <a:pt x="363" y="153"/>
                  </a:cubicBezTo>
                  <a:cubicBezTo>
                    <a:pt x="192" y="440"/>
                    <a:pt x="192" y="440"/>
                    <a:pt x="192" y="440"/>
                  </a:cubicBezTo>
                  <a:lnTo>
                    <a:pt x="0" y="326"/>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4" name="î$ľïḋè"/>
            <p:cNvSpPr/>
            <p:nvPr/>
          </p:nvSpPr>
          <p:spPr bwMode="auto">
            <a:xfrm>
              <a:off x="5126037" y="5407025"/>
              <a:ext cx="322263" cy="304800"/>
            </a:xfrm>
            <a:custGeom>
              <a:avLst/>
              <a:gdLst>
                <a:gd name="T0" fmla="*/ 0 w 155"/>
                <a:gd name="T1" fmla="*/ 147 h 147"/>
                <a:gd name="T2" fmla="*/ 68 w 155"/>
                <a:gd name="T3" fmla="*/ 32 h 147"/>
                <a:gd name="T4" fmla="*/ 139 w 155"/>
                <a:gd name="T5" fmla="*/ 14 h 147"/>
                <a:gd name="T6" fmla="*/ 153 w 155"/>
                <a:gd name="T7" fmla="*/ 23 h 147"/>
                <a:gd name="T8" fmla="*/ 155 w 155"/>
                <a:gd name="T9" fmla="*/ 24 h 147"/>
                <a:gd name="T10" fmla="*/ 97 w 155"/>
                <a:gd name="T11" fmla="*/ 122 h 147"/>
                <a:gd name="T12" fmla="*/ 0 w 155"/>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5" h="147">
                  <a:moveTo>
                    <a:pt x="0" y="147"/>
                  </a:moveTo>
                  <a:cubicBezTo>
                    <a:pt x="68" y="32"/>
                    <a:pt x="68" y="32"/>
                    <a:pt x="68" y="32"/>
                  </a:cubicBezTo>
                  <a:cubicBezTo>
                    <a:pt x="83" y="8"/>
                    <a:pt x="114" y="0"/>
                    <a:pt x="139" y="14"/>
                  </a:cubicBezTo>
                  <a:cubicBezTo>
                    <a:pt x="153" y="23"/>
                    <a:pt x="153" y="23"/>
                    <a:pt x="153" y="23"/>
                  </a:cubicBezTo>
                  <a:cubicBezTo>
                    <a:pt x="154" y="24"/>
                    <a:pt x="155" y="24"/>
                    <a:pt x="155" y="24"/>
                  </a:cubicBezTo>
                  <a:cubicBezTo>
                    <a:pt x="97" y="122"/>
                    <a:pt x="97" y="122"/>
                    <a:pt x="97" y="122"/>
                  </a:cubicBezTo>
                  <a:lnTo>
                    <a:pt x="0" y="147"/>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p>
          </p:txBody>
        </p:sp>
        <p:sp>
          <p:nvSpPr>
            <p:cNvPr id="325" name="iṧḻîḍe"/>
            <p:cNvSpPr/>
            <p:nvPr/>
          </p:nvSpPr>
          <p:spPr bwMode="auto">
            <a:xfrm>
              <a:off x="4960938" y="5562600"/>
              <a:ext cx="419100" cy="246062"/>
            </a:xfrm>
            <a:custGeom>
              <a:avLst/>
              <a:gdLst>
                <a:gd name="T0" fmla="*/ 52 w 202"/>
                <a:gd name="T1" fmla="*/ 33 h 119"/>
                <a:gd name="T2" fmla="*/ 170 w 202"/>
                <a:gd name="T3" fmla="*/ 3 h 119"/>
                <a:gd name="T4" fmla="*/ 202 w 202"/>
                <a:gd name="T5" fmla="*/ 5 h 119"/>
                <a:gd name="T6" fmla="*/ 159 w 202"/>
                <a:gd name="T7" fmla="*/ 78 h 119"/>
                <a:gd name="T8" fmla="*/ 0 w 202"/>
                <a:gd name="T9" fmla="*/ 119 h 119"/>
                <a:gd name="T10" fmla="*/ 52 w 202"/>
                <a:gd name="T11" fmla="*/ 33 h 119"/>
              </a:gdLst>
              <a:ahLst/>
              <a:cxnLst>
                <a:cxn ang="0">
                  <a:pos x="T0" y="T1"/>
                </a:cxn>
                <a:cxn ang="0">
                  <a:pos x="T2" y="T3"/>
                </a:cxn>
                <a:cxn ang="0">
                  <a:pos x="T4" y="T5"/>
                </a:cxn>
                <a:cxn ang="0">
                  <a:pos x="T6" y="T7"/>
                </a:cxn>
                <a:cxn ang="0">
                  <a:pos x="T8" y="T9"/>
                </a:cxn>
                <a:cxn ang="0">
                  <a:pos x="T10" y="T11"/>
                </a:cxn>
              </a:cxnLst>
              <a:rect l="0" t="0" r="r" b="b"/>
              <a:pathLst>
                <a:path w="202" h="119">
                  <a:moveTo>
                    <a:pt x="52" y="33"/>
                  </a:moveTo>
                  <a:cubicBezTo>
                    <a:pt x="170" y="3"/>
                    <a:pt x="170" y="3"/>
                    <a:pt x="170" y="3"/>
                  </a:cubicBezTo>
                  <a:cubicBezTo>
                    <a:pt x="181" y="0"/>
                    <a:pt x="193" y="1"/>
                    <a:pt x="202" y="5"/>
                  </a:cubicBezTo>
                  <a:cubicBezTo>
                    <a:pt x="159" y="78"/>
                    <a:pt x="159" y="78"/>
                    <a:pt x="159" y="78"/>
                  </a:cubicBezTo>
                  <a:cubicBezTo>
                    <a:pt x="0" y="119"/>
                    <a:pt x="0" y="119"/>
                    <a:pt x="0" y="119"/>
                  </a:cubicBezTo>
                  <a:lnTo>
                    <a:pt x="52" y="33"/>
                  </a:lnTo>
                  <a:close/>
                </a:path>
              </a:pathLst>
            </a:custGeom>
            <a:solidFill>
              <a:srgbClr val="FFCE8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26" name="i$1îďé"/>
            <p:cNvSpPr/>
            <p:nvPr/>
          </p:nvSpPr>
          <p:spPr bwMode="auto">
            <a:xfrm>
              <a:off x="3594100" y="5835649"/>
              <a:ext cx="1133475" cy="1022351"/>
            </a:xfrm>
            <a:custGeom>
              <a:avLst/>
              <a:gdLst>
                <a:gd name="T0" fmla="*/ 0 w 714"/>
                <a:gd name="T1" fmla="*/ 644 h 644"/>
                <a:gd name="T2" fmla="*/ 408 w 714"/>
                <a:gd name="T3" fmla="*/ 644 h 644"/>
                <a:gd name="T4" fmla="*/ 714 w 714"/>
                <a:gd name="T5" fmla="*/ 175 h 644"/>
                <a:gd name="T6" fmla="*/ 419 w 714"/>
                <a:gd name="T7" fmla="*/ 0 h 644"/>
                <a:gd name="T8" fmla="*/ 0 w 714"/>
                <a:gd name="T9" fmla="*/ 644 h 644"/>
              </a:gdLst>
              <a:ahLst/>
              <a:cxnLst>
                <a:cxn ang="0">
                  <a:pos x="T0" y="T1"/>
                </a:cxn>
                <a:cxn ang="0">
                  <a:pos x="T2" y="T3"/>
                </a:cxn>
                <a:cxn ang="0">
                  <a:pos x="T4" y="T5"/>
                </a:cxn>
                <a:cxn ang="0">
                  <a:pos x="T6" y="T7"/>
                </a:cxn>
                <a:cxn ang="0">
                  <a:pos x="T8" y="T9"/>
                </a:cxn>
              </a:cxnLst>
              <a:rect l="0" t="0" r="r" b="b"/>
              <a:pathLst>
                <a:path w="714" h="644">
                  <a:moveTo>
                    <a:pt x="0" y="644"/>
                  </a:moveTo>
                  <a:lnTo>
                    <a:pt x="408" y="644"/>
                  </a:lnTo>
                  <a:lnTo>
                    <a:pt x="714" y="175"/>
                  </a:lnTo>
                  <a:lnTo>
                    <a:pt x="419" y="0"/>
                  </a:lnTo>
                  <a:lnTo>
                    <a:pt x="0" y="644"/>
                  </a:lnTo>
                  <a:close/>
                </a:path>
              </a:pathLst>
            </a:custGeom>
            <a:solidFill>
              <a:srgbClr val="42424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27" name="ï$ḻïde"/>
            <p:cNvSpPr/>
            <p:nvPr/>
          </p:nvSpPr>
          <p:spPr bwMode="auto">
            <a:xfrm>
              <a:off x="4305301" y="5643563"/>
              <a:ext cx="522287" cy="420687"/>
            </a:xfrm>
            <a:custGeom>
              <a:avLst/>
              <a:gdLst>
                <a:gd name="T0" fmla="*/ 0 w 329"/>
                <a:gd name="T1" fmla="*/ 107 h 265"/>
                <a:gd name="T2" fmla="*/ 265 w 329"/>
                <a:gd name="T3" fmla="*/ 265 h 265"/>
                <a:gd name="T4" fmla="*/ 329 w 329"/>
                <a:gd name="T5" fmla="*/ 158 h 265"/>
                <a:gd name="T6" fmla="*/ 64 w 329"/>
                <a:gd name="T7" fmla="*/ 0 h 265"/>
                <a:gd name="T8" fmla="*/ 0 w 329"/>
                <a:gd name="T9" fmla="*/ 107 h 265"/>
              </a:gdLst>
              <a:ahLst/>
              <a:cxnLst>
                <a:cxn ang="0">
                  <a:pos x="T0" y="T1"/>
                </a:cxn>
                <a:cxn ang="0">
                  <a:pos x="T2" y="T3"/>
                </a:cxn>
                <a:cxn ang="0">
                  <a:pos x="T4" y="T5"/>
                </a:cxn>
                <a:cxn ang="0">
                  <a:pos x="T6" y="T7"/>
                </a:cxn>
                <a:cxn ang="0">
                  <a:pos x="T8" y="T9"/>
                </a:cxn>
              </a:cxnLst>
              <a:rect l="0" t="0" r="r" b="b"/>
              <a:pathLst>
                <a:path w="329" h="265">
                  <a:moveTo>
                    <a:pt x="0" y="107"/>
                  </a:moveTo>
                  <a:lnTo>
                    <a:pt x="265" y="265"/>
                  </a:lnTo>
                  <a:lnTo>
                    <a:pt x="329" y="158"/>
                  </a:lnTo>
                  <a:lnTo>
                    <a:pt x="64" y="0"/>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328" name="íṣḻiḑe"/>
            <p:cNvSpPr/>
            <p:nvPr/>
          </p:nvSpPr>
          <p:spPr bwMode="auto">
            <a:xfrm>
              <a:off x="4205289" y="5699125"/>
              <a:ext cx="608013" cy="498475"/>
            </a:xfrm>
            <a:custGeom>
              <a:avLst/>
              <a:gdLst>
                <a:gd name="T0" fmla="*/ 0 w 383"/>
                <a:gd name="T1" fmla="*/ 133 h 314"/>
                <a:gd name="T2" fmla="*/ 304 w 383"/>
                <a:gd name="T3" fmla="*/ 314 h 314"/>
                <a:gd name="T4" fmla="*/ 383 w 383"/>
                <a:gd name="T5" fmla="*/ 181 h 314"/>
                <a:gd name="T6" fmla="*/ 80 w 383"/>
                <a:gd name="T7" fmla="*/ 0 h 314"/>
                <a:gd name="T8" fmla="*/ 0 w 383"/>
                <a:gd name="T9" fmla="*/ 133 h 314"/>
              </a:gdLst>
              <a:ahLst/>
              <a:cxnLst>
                <a:cxn ang="0">
                  <a:pos x="T0" y="T1"/>
                </a:cxn>
                <a:cxn ang="0">
                  <a:pos x="T2" y="T3"/>
                </a:cxn>
                <a:cxn ang="0">
                  <a:pos x="T4" y="T5"/>
                </a:cxn>
                <a:cxn ang="0">
                  <a:pos x="T6" y="T7"/>
                </a:cxn>
                <a:cxn ang="0">
                  <a:pos x="T8" y="T9"/>
                </a:cxn>
              </a:cxnLst>
              <a:rect l="0" t="0" r="r" b="b"/>
              <a:pathLst>
                <a:path w="383" h="314">
                  <a:moveTo>
                    <a:pt x="0" y="133"/>
                  </a:moveTo>
                  <a:lnTo>
                    <a:pt x="304" y="314"/>
                  </a:lnTo>
                  <a:lnTo>
                    <a:pt x="383" y="181"/>
                  </a:lnTo>
                  <a:lnTo>
                    <a:pt x="80" y="0"/>
                  </a:lnTo>
                  <a:lnTo>
                    <a:pt x="0" y="13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p>
          </p:txBody>
        </p:sp>
      </p:grpSp>
      <p:sp>
        <p:nvSpPr>
          <p:cNvPr id="4" name="文本框 3"/>
          <p:cNvSpPr txBox="1"/>
          <p:nvPr/>
        </p:nvSpPr>
        <p:spPr>
          <a:xfrm>
            <a:off x="327660" y="2481580"/>
            <a:ext cx="1709420"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拉丝车间的惨案</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34285" y="1334770"/>
            <a:ext cx="6070600" cy="3091815"/>
          </a:xfrm>
          <a:prstGeom prst="rect">
            <a:avLst/>
          </a:prstGeom>
          <a:noFill/>
        </p:spPr>
        <p:txBody>
          <a:bodyPr wrap="square" rtlCol="0" anchor="t">
            <a:spAutoFit/>
          </a:bodyPr>
          <a:lstStyle/>
          <a:p>
            <a:pPr>
              <a:lnSpc>
                <a:spcPct val="2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老谭看到老奇来了，就叫他站在拉丝机旁看着，并吩咐他要注意拉丝机的运转情况。老谭自己则跑到车间的另一头剪三捆未拉丝的钢筋的捆扎带。</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50000"/>
              </a:lnSpc>
            </a:pPr>
            <a:r>
              <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拉丝机还在转，老奇站着看了一会，他发现卷进来的钢筋有点乱了。他刚想伸手去整理，突然想起老谭说过，这种情况要停机才能整理。老奇看着拉丝机很慢很慢地运转着，又回头看看老谭，心里想，速度这么慢，应该没事的吧。他边想边蹲下来，弯腰伸手进去整理。</a:t>
            </a:r>
            <a:endParaRPr lang="zh-CN" altLang="en-US" sz="13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tags/tag1.xml><?xml version="1.0" encoding="utf-8"?>
<p:tagLst xmlns:p="http://schemas.openxmlformats.org/presentationml/2006/main">
  <p:tag name="MH" val="20160830110547"/>
  <p:tag name="MH_LIBRARY" val="CONTENTS"/>
  <p:tag name="MH_TYPE" val="OTHERS"/>
  <p:tag name="ID" val="545840"/>
</p:tagLst>
</file>

<file path=ppt/tags/tag10.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MH" val="20160830110547"/>
  <p:tag name="MH_LIBRARY" val="CONTENTS"/>
  <p:tag name="MH_TYPE" val="OTHERS"/>
  <p:tag name="ID" val="545840"/>
</p:tagLst>
</file>

<file path=ppt/tags/tag20.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MH" val="20160830110547"/>
  <p:tag name="MH_LIBRARY" val="CONTENTS"/>
  <p:tag name="MH_TYPE" val="OTHERS"/>
  <p:tag name="ID" val="545840"/>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33.xml><?xml version="1.0" encoding="utf-8"?>
<p:tagLst xmlns:p="http://schemas.openxmlformats.org/presentationml/2006/main">
  <p:tag name="MH" val="20160830110547"/>
  <p:tag name="MH_LIBRARY" val="CONTENTS"/>
  <p:tag name="MH_TYPE" val="OTHERS"/>
  <p:tag name="ID" val="545840"/>
</p:tagLst>
</file>

<file path=ppt/tags/tag34.xml><?xml version="1.0" encoding="utf-8"?>
<p:tagLst xmlns:p="http://schemas.openxmlformats.org/presentationml/2006/main">
  <p:tag name="MH" val="20160830110547"/>
  <p:tag name="MH_LIBRARY" val="CONTENTS"/>
  <p:tag name="MH_TYPE" val="OTHERS"/>
  <p:tag name="ID" val="545840"/>
</p:tagLst>
</file>

<file path=ppt/tags/tag35.xml><?xml version="1.0" encoding="utf-8"?>
<p:tagLst xmlns:p="http://schemas.openxmlformats.org/presentationml/2006/main">
  <p:tag name="MH" val="20160830110547"/>
  <p:tag name="MH_LIBRARY" val="CONTENTS"/>
  <p:tag name="MH_TYPE" val="OTHERS"/>
  <p:tag name="ID" val="545840"/>
</p:tagLst>
</file>

<file path=ppt/tags/tag36.xml><?xml version="1.0" encoding="utf-8"?>
<p:tagLst xmlns:p="http://schemas.openxmlformats.org/presentationml/2006/main">
  <p:tag name="MH" val="20160830110547"/>
  <p:tag name="MH_LIBRARY" val="CONTENTS"/>
  <p:tag name="MH_TYPE" val="OTHERS"/>
  <p:tag name="ID" val="545840"/>
</p:tagLst>
</file>

<file path=ppt/tags/tag37.xml><?xml version="1.0" encoding="utf-8"?>
<p:tagLst xmlns:p="http://schemas.openxmlformats.org/presentationml/2006/main">
  <p:tag name="MH" val="20160830110547"/>
  <p:tag name="MH_LIBRARY" val="CONTENTS"/>
  <p:tag name="MH_TYPE" val="OTHERS"/>
  <p:tag name="ID" val="545840"/>
</p:tagLst>
</file>

<file path=ppt/tags/tag38.xml><?xml version="1.0" encoding="utf-8"?>
<p:tagLst xmlns:p="http://schemas.openxmlformats.org/presentationml/2006/main">
  <p:tag name="MH" val="20160830110547"/>
  <p:tag name="MH_LIBRARY" val="CONTENTS"/>
  <p:tag name="MH_TYPE" val="OTHERS"/>
  <p:tag name="ID" val="545840"/>
</p:tagLst>
</file>

<file path=ppt/tags/tag39.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MH" val="20160830110547"/>
  <p:tag name="MH_LIBRARY" val="CONTENTS"/>
  <p:tag name="MH_TYPE" val="OTHERS"/>
  <p:tag name="ID" val="545840"/>
</p:tagLst>
</file>

<file path=ppt/tags/tag40.xml><?xml version="1.0" encoding="utf-8"?>
<p:tagLst xmlns:p="http://schemas.openxmlformats.org/presentationml/2006/main">
  <p:tag name="MH" val="20160830110547"/>
  <p:tag name="MH_LIBRARY" val="CONTENTS"/>
  <p:tag name="MH_TYPE" val="OTHERS"/>
  <p:tag name="ID" val="545840"/>
</p:tagLst>
</file>

<file path=ppt/tags/tag41.xml><?xml version="1.0" encoding="utf-8"?>
<p:tagLst xmlns:p="http://schemas.openxmlformats.org/presentationml/2006/main">
  <p:tag name="MH" val="20160830110547"/>
  <p:tag name="MH_LIBRARY" val="CONTENTS"/>
  <p:tag name="MH_TYPE" val="OTHERS"/>
  <p:tag name="ID" val="545840"/>
</p:tagLst>
</file>

<file path=ppt/tags/tag42.xml><?xml version="1.0" encoding="utf-8"?>
<p:tagLst xmlns:p="http://schemas.openxmlformats.org/presentationml/2006/main">
  <p:tag name="MH" val="20160830110547"/>
  <p:tag name="MH_LIBRARY" val="CONTENTS"/>
  <p:tag name="MH_TYPE" val="OTHERS"/>
  <p:tag name="ID" val="545840"/>
</p:tagLst>
</file>

<file path=ppt/tags/tag43.xml><?xml version="1.0" encoding="utf-8"?>
<p:tagLst xmlns:p="http://schemas.openxmlformats.org/presentationml/2006/main">
  <p:tag name="MH" val="20160830110547"/>
  <p:tag name="MH_LIBRARY" val="CONTENTS"/>
  <p:tag name="MH_TYPE" val="OTHERS"/>
  <p:tag name="ID" val="545840"/>
</p:tagLst>
</file>

<file path=ppt/tags/tag44.xml><?xml version="1.0" encoding="utf-8"?>
<p:tagLst xmlns:p="http://schemas.openxmlformats.org/presentationml/2006/main">
  <p:tag name="MH" val="20160830110547"/>
  <p:tag name="MH_LIBRARY" val="CONTENTS"/>
  <p:tag name="MH_TYPE" val="OTHERS"/>
  <p:tag name="ID" val="545840"/>
</p:tagLst>
</file>

<file path=ppt/tags/tag45.xml><?xml version="1.0" encoding="utf-8"?>
<p:tagLst xmlns:p="http://schemas.openxmlformats.org/presentationml/2006/main">
  <p:tag name="MH" val="20160830110547"/>
  <p:tag name="MH_LIBRARY" val="CONTENTS"/>
  <p:tag name="MH_TYPE" val="OTHERS"/>
  <p:tag name="ID" val="545840"/>
</p:tagLst>
</file>

<file path=ppt/tags/tag46.xml><?xml version="1.0" encoding="utf-8"?>
<p:tagLst xmlns:p="http://schemas.openxmlformats.org/presentationml/2006/main">
  <p:tag name="MH" val="20160830110547"/>
  <p:tag name="MH_LIBRARY" val="CONTENTS"/>
  <p:tag name="MH_TYPE" val="OTHERS"/>
  <p:tag name="ID" val="545840"/>
</p:tagLst>
</file>

<file path=ppt/tags/tag47.xml><?xml version="1.0" encoding="utf-8"?>
<p:tagLst xmlns:p="http://schemas.openxmlformats.org/presentationml/2006/main">
  <p:tag name="MH" val="20160830110547"/>
  <p:tag name="MH_LIBRARY" val="CONTENTS"/>
  <p:tag name="MH_TYPE" val="OTHERS"/>
  <p:tag name="ID" val="545840"/>
</p:tagLst>
</file>

<file path=ppt/tags/tag48.xml><?xml version="1.0" encoding="utf-8"?>
<p:tagLst xmlns:p="http://schemas.openxmlformats.org/presentationml/2006/main">
  <p:tag name="MH" val="20160830110547"/>
  <p:tag name="MH_LIBRARY" val="CONTENTS"/>
  <p:tag name="MH_TYPE" val="OTHERS"/>
  <p:tag name="ID" val="545840"/>
</p:tagLst>
</file>

<file path=ppt/tags/tag49.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MH" val="20160830110547"/>
  <p:tag name="MH_LIBRARY" val="CONTENTS"/>
  <p:tag name="MH_TYPE" val="OTHERS"/>
  <p:tag name="ID" val="545840"/>
</p:tagLst>
</file>

<file path=ppt/tags/tag50.xml><?xml version="1.0" encoding="utf-8"?>
<p:tagLst xmlns:p="http://schemas.openxmlformats.org/presentationml/2006/main">
  <p:tag name="MH" val="20160830110547"/>
  <p:tag name="MH_LIBRARY" val="CONTENTS"/>
  <p:tag name="MH_TYPE" val="OTHERS"/>
  <p:tag name="ID" val="545840"/>
</p:tagLst>
</file>

<file path=ppt/tags/tag51.xml><?xml version="1.0" encoding="utf-8"?>
<p:tagLst xmlns:p="http://schemas.openxmlformats.org/presentationml/2006/main">
  <p:tag name="MH" val="20160830110547"/>
  <p:tag name="MH_LIBRARY" val="CONTENTS"/>
  <p:tag name="MH_TYPE" val="OTHERS"/>
  <p:tag name="ID" val="545840"/>
</p:tagLst>
</file>

<file path=ppt/tags/tag52.xml><?xml version="1.0" encoding="utf-8"?>
<p:tagLst xmlns:p="http://schemas.openxmlformats.org/presentationml/2006/main">
  <p:tag name="MH" val="20160830110547"/>
  <p:tag name="MH_LIBRARY" val="CONTENTS"/>
  <p:tag name="MH_TYPE" val="OTHERS"/>
  <p:tag name="ID" val="545840"/>
</p:tagLst>
</file>

<file path=ppt/tags/tag53.xml><?xml version="1.0" encoding="utf-8"?>
<p:tagLst xmlns:p="http://schemas.openxmlformats.org/presentationml/2006/main">
  <p:tag name="MH" val="20160830110547"/>
  <p:tag name="MH_LIBRARY" val="CONTENTS"/>
  <p:tag name="MH_TYPE" val="OTHERS"/>
  <p:tag name="ID" val="545840"/>
</p:tagLst>
</file>

<file path=ppt/tags/tag54.xml><?xml version="1.0" encoding="utf-8"?>
<p:tagLst xmlns:p="http://schemas.openxmlformats.org/presentationml/2006/main">
  <p:tag name="KSO_WM_DOC_GUID" val="{487cb16e-1932-4d33-8134-5b063f4877b3}"/>
</p:tagLst>
</file>

<file path=ppt/tags/tag6.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4_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培训格式PPT">
  <a:themeElements>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培训格式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85000"/>
            <a:lumOff val="15000"/>
          </a:schemeClr>
        </a:solidFill>
        <a:ln w="2857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sz="2000" b="0" i="0" u="none" strike="noStrike" cap="none" normalizeH="0" baseline="0" smtClean="0">
            <a:ln>
              <a:solidFill>
                <a:schemeClr val="tx1">
                  <a:lumMod val="50000"/>
                  <a:lumOff val="50000"/>
                </a:schemeClr>
              </a:solid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2"/>
          </a:solidFill>
          <a:prstDash val="solid"/>
          <a:round/>
          <a:headEnd type="none" w="med" len="med"/>
          <a:tailEnd type="none" w="med" len="med"/>
        </a:ln>
      </a:spPr>
      <a:bodyPr vert="horz" wrap="square" lIns="91440" tIns="45720" rIns="91440" bIns="45720" numCol="1"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lang="en-GB" sz="2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培训格式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培训格式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培训格式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培训格式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培训格式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培训格式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培训格式PPT">
  <a:themeElements>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培训格式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85000"/>
            <a:lumOff val="15000"/>
          </a:schemeClr>
        </a:solidFill>
        <a:ln w="2857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sz="2000" b="0" i="0" u="none" strike="noStrike" cap="none" normalizeH="0" baseline="0" smtClean="0">
            <a:ln>
              <a:solidFill>
                <a:schemeClr val="tx1">
                  <a:lumMod val="50000"/>
                  <a:lumOff val="50000"/>
                </a:schemeClr>
              </a:solid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2"/>
          </a:solidFill>
          <a:prstDash val="solid"/>
          <a:round/>
          <a:headEnd type="none" w="med" len="med"/>
          <a:tailEnd type="none" w="med" len="med"/>
        </a:ln>
      </a:spPr>
      <a:bodyPr vert="horz" wrap="square" lIns="91440" tIns="45720" rIns="91440" bIns="45720" numCol="1"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lang="en-GB" sz="2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培训格式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培训格式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培训格式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培训格式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培训格式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培训格式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14074</Words>
  <PresentationFormat>全屏显示(16:9)</PresentationFormat>
  <Paragraphs>421</Paragraphs>
  <Slides>59</Slides>
  <Notes>53</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59</vt:i4>
      </vt:variant>
    </vt:vector>
  </HeadingPairs>
  <TitlesOfParts>
    <vt:vector size="72" baseType="lpstr">
      <vt:lpstr>Arial</vt:lpstr>
      <vt:lpstr>宋体</vt:lpstr>
      <vt:lpstr>Wingdings</vt:lpstr>
      <vt:lpstr>微软雅黑</vt:lpstr>
      <vt:lpstr>Times New Roman</vt:lpstr>
      <vt:lpstr>Symbol</vt:lpstr>
      <vt:lpstr>Arial</vt:lpstr>
      <vt:lpstr>Arial Unicode MS</vt:lpstr>
      <vt:lpstr>Calibri</vt:lpstr>
      <vt:lpstr>4_自定义设计方案</vt:lpstr>
      <vt:lpstr>培训格式PPT</vt:lpstr>
      <vt:lpstr>1_培训格式PPT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2019-04-03T07:06:00Z</dcterms:created>
  <dcterms:modified xsi:type="dcterms:W3CDTF">2022-05-05T06:37:41Z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2052-11.1.0.11411</vt:lpwstr>
  </property>
  <property fmtid="{D5CDD505-2E9C-101B-9397-08002B2CF9AE}" pid="3" name="ICV">
    <vt:lpwstr>41305D6592E945A598A11044B30E1E5D</vt:lpwstr>
  </property>
</Properties>
</file>