
<file path=[Content_Types].xml><?xml version="1.0" encoding="utf-8"?>
<Types xmlns="http://schemas.openxmlformats.org/package/2006/content-types">
  <Default Extension="png" ContentType="image/png"/>
  <Default Extension="tiff" ContentType="image/tif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3"/>
  </p:handoutMasterIdLst>
  <p:sldIdLst>
    <p:sldId id="257" r:id="rId3"/>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9928225" cy="6797675"/>
  <p:defaultTextStyle>
    <a:defPPr>
      <a:defRPr lang="zh-CN"/>
    </a:defPPr>
    <a:lvl1pPr marL="0" algn="l" defTabSz="913130" rtl="0" eaLnBrk="1" latinLnBrk="0" hangingPunct="1">
      <a:defRPr sz="1800" kern="1200">
        <a:solidFill>
          <a:schemeClr val="tx1"/>
        </a:solidFill>
        <a:latin typeface="+mn-lt"/>
        <a:ea typeface="+mn-ea"/>
        <a:cs typeface="+mn-cs"/>
      </a:defRPr>
    </a:lvl1pPr>
    <a:lvl2pPr marL="457200" algn="l" defTabSz="913130" rtl="0" eaLnBrk="1" latinLnBrk="0" hangingPunct="1">
      <a:defRPr sz="1800" kern="1200">
        <a:solidFill>
          <a:schemeClr val="tx1"/>
        </a:solidFill>
        <a:latin typeface="+mn-lt"/>
        <a:ea typeface="+mn-ea"/>
        <a:cs typeface="+mn-cs"/>
      </a:defRPr>
    </a:lvl2pPr>
    <a:lvl3pPr marL="914400" algn="l" defTabSz="913130" rtl="0" eaLnBrk="1" latinLnBrk="0" hangingPunct="1">
      <a:defRPr sz="1800" kern="1200">
        <a:solidFill>
          <a:schemeClr val="tx1"/>
        </a:solidFill>
        <a:latin typeface="+mn-lt"/>
        <a:ea typeface="+mn-ea"/>
        <a:cs typeface="+mn-cs"/>
      </a:defRPr>
    </a:lvl3pPr>
    <a:lvl4pPr marL="1371600" algn="l" defTabSz="913130" rtl="0" eaLnBrk="1" latinLnBrk="0" hangingPunct="1">
      <a:defRPr sz="1800" kern="1200">
        <a:solidFill>
          <a:schemeClr val="tx1"/>
        </a:solidFill>
        <a:latin typeface="+mn-lt"/>
        <a:ea typeface="+mn-ea"/>
        <a:cs typeface="+mn-cs"/>
      </a:defRPr>
    </a:lvl4pPr>
    <a:lvl5pPr marL="1828800" algn="l" defTabSz="913130" rtl="0" eaLnBrk="1" latinLnBrk="0" hangingPunct="1">
      <a:defRPr sz="1800" kern="1200">
        <a:solidFill>
          <a:schemeClr val="tx1"/>
        </a:solidFill>
        <a:latin typeface="+mn-lt"/>
        <a:ea typeface="+mn-ea"/>
        <a:cs typeface="+mn-cs"/>
      </a:defRPr>
    </a:lvl5pPr>
    <a:lvl6pPr marL="2286000" algn="l" defTabSz="913130" rtl="0" eaLnBrk="1" latinLnBrk="0" hangingPunct="1">
      <a:defRPr sz="1800" kern="1200">
        <a:solidFill>
          <a:schemeClr val="tx1"/>
        </a:solidFill>
        <a:latin typeface="+mn-lt"/>
        <a:ea typeface="+mn-ea"/>
        <a:cs typeface="+mn-cs"/>
      </a:defRPr>
    </a:lvl6pPr>
    <a:lvl7pPr marL="2742565" algn="l" defTabSz="913130" rtl="0" eaLnBrk="1" latinLnBrk="0" hangingPunct="1">
      <a:defRPr sz="1800" kern="1200">
        <a:solidFill>
          <a:schemeClr val="tx1"/>
        </a:solidFill>
        <a:latin typeface="+mn-lt"/>
        <a:ea typeface="+mn-ea"/>
        <a:cs typeface="+mn-cs"/>
      </a:defRPr>
    </a:lvl7pPr>
    <a:lvl8pPr marL="3199765" algn="l" defTabSz="913130" rtl="0" eaLnBrk="1" latinLnBrk="0" hangingPunct="1">
      <a:defRPr sz="1800" kern="1200">
        <a:solidFill>
          <a:schemeClr val="tx1"/>
        </a:solidFill>
        <a:latin typeface="+mn-lt"/>
        <a:ea typeface="+mn-ea"/>
        <a:cs typeface="+mn-cs"/>
      </a:defRPr>
    </a:lvl8pPr>
    <a:lvl9pPr marL="3656965" algn="l" defTabSz="91313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2FDB2607-1784-4EEB-B798-7EB5836EED8A}">
        <p14:showMediaCtrls xmlns:p14="http://schemas.microsoft.com/office/powerpoint/2010/main" val="1"/>
      </p:ext>
    </p:extLst>
  </p:showPr>
  <p:clrMru>
    <a:srgbClr val="0087CD"/>
    <a:srgbClr val="C68F06"/>
    <a:srgbClr val="C00000"/>
    <a:srgbClr val="A40000"/>
    <a:srgbClr val="7F7F7F"/>
    <a:srgbClr val="404040"/>
    <a:srgbClr val="FD543D"/>
    <a:srgbClr val="E6E6E6"/>
    <a:srgbClr val="0075BF"/>
    <a:srgbClr val="034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0" autoAdjust="0"/>
    <p:restoredTop sz="89097" autoAdjust="0"/>
  </p:normalViewPr>
  <p:slideViewPr>
    <p:cSldViewPr>
      <p:cViewPr varScale="1">
        <p:scale>
          <a:sx n="130" d="100"/>
          <a:sy n="130" d="100"/>
        </p:scale>
        <p:origin x="-990" y="-96"/>
      </p:cViewPr>
      <p:guideLst>
        <p:guide orient="horz" pos="1624"/>
        <p:guide pos="2642"/>
      </p:guideLst>
    </p:cSldViewPr>
  </p:slideViewPr>
  <p:notesTextViewPr>
    <p:cViewPr>
      <p:scale>
        <a:sx n="150" d="100"/>
        <a:sy n="150" d="100"/>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146"/>
        <p:guide pos="307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1#10">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2DF5538-95D2-478A-BCB1-2FB4081348B2}" type="doc">
      <dgm:prSet loTypeId="urn:microsoft.com/office/officeart/2005/8/layout/bProcess3#5" loCatId="process" qsTypeId="urn:microsoft.com/office/officeart/2005/8/quickstyle/simple2#7" qsCatId="simple" csTypeId="urn:microsoft.com/office/officeart/2005/8/colors/accent1_1#10" csCatId="accent1" phldr="1"/>
      <dgm:spPr/>
      <dgm:t>
        <a:bodyPr/>
        <a:lstStyle/>
        <a:p>
          <a:endParaRPr lang="zh-CN" altLang="en-US"/>
        </a:p>
      </dgm:t>
    </dgm:pt>
    <dgm:pt modelId="{9EADA16C-FE39-4B0C-A75B-5115B5E9023C}">
      <dgm:prSet phldrT="[文本]" custT="1"/>
      <dgm:spPr>
        <a:ln w="28575">
          <a:solidFill>
            <a:srgbClr val="C00000"/>
          </a:solidFill>
        </a:ln>
      </dgm:spPr>
      <dgm:t>
        <a:bodyPr/>
        <a:lstStyle/>
        <a:p>
          <a:pPr>
            <a:spcBef>
              <a:spcPts val="0"/>
            </a:spcBef>
            <a:spcAft>
              <a:spcPts val="0"/>
            </a:spcAft>
          </a:pPr>
          <a:r>
            <a:rPr lang="zh-CN" altLang="en-US" sz="1800" b="1" kern="1200" dirty="0">
              <a:solidFill>
                <a:schemeClr val="tx1"/>
              </a:solidFill>
              <a:latin typeface="微软雅黑" panose="020B0503020204020204" pitchFamily="34" charset="-122"/>
              <a:ea typeface="微软雅黑" panose="020B0503020204020204" pitchFamily="34" charset="-122"/>
              <a:cs typeface="+mn-cs"/>
            </a:rPr>
            <a:t>评估现场环境做好自我防护</a:t>
          </a:r>
        </a:p>
      </dgm:t>
    </dgm:pt>
    <dgm:pt modelId="{17337C56-3432-415C-AA84-88CD8A18AC5E}" cxnId="{9BCD1C31-8ACC-4ADC-A555-3650F5A2EC47}" type="parTrans">
      <dgm:prSet/>
      <dgm:spPr/>
      <dgm:t>
        <a:bodyPr/>
        <a:lstStyle/>
        <a:p>
          <a:pPr>
            <a:spcBef>
              <a:spcPts val="0"/>
            </a:spcBef>
            <a:spcAft>
              <a:spcPts val="0"/>
            </a:spcAft>
          </a:pPr>
          <a:endParaRPr lang="zh-CN" altLang="en-US" b="1">
            <a:latin typeface="+mn-ea"/>
            <a:ea typeface="+mn-ea"/>
          </a:endParaRPr>
        </a:p>
      </dgm:t>
    </dgm:pt>
    <dgm:pt modelId="{FD58E8AB-1296-4988-BBA3-2573DBBED9F9}" cxnId="{9BCD1C31-8ACC-4ADC-A555-3650F5A2EC47}" type="sibTrans">
      <dgm:prSet>
        <dgm:style>
          <a:lnRef idx="3">
            <a:schemeClr val="accent1"/>
          </a:lnRef>
          <a:fillRef idx="0">
            <a:schemeClr val="accent1"/>
          </a:fillRef>
          <a:effectRef idx="2">
            <a:schemeClr val="accent1"/>
          </a:effectRef>
          <a:fontRef idx="minor">
            <a:schemeClr val="tx1"/>
          </a:fontRef>
        </dgm:style>
      </dgm:prSet>
      <dgm:spPr>
        <a:ln w="28575">
          <a:solidFill>
            <a:srgbClr val="C00000"/>
          </a:solidFill>
        </a:ln>
      </dgm:spPr>
      <dgm:t>
        <a:bodyPr/>
        <a:lstStyle/>
        <a:p>
          <a:pPr>
            <a:spcBef>
              <a:spcPts val="0"/>
            </a:spcBef>
            <a:spcAft>
              <a:spcPts val="0"/>
            </a:spcAft>
          </a:pPr>
          <a:endParaRPr lang="zh-CN" altLang="en-US" b="1">
            <a:latin typeface="+mn-ea"/>
            <a:ea typeface="+mn-ea"/>
          </a:endParaRPr>
        </a:p>
      </dgm:t>
    </dgm:pt>
    <dgm:pt modelId="{84517EC1-14D7-4146-9CFD-D0D793291512}">
      <dgm:prSet phldrT="[文本]" custT="1"/>
      <dgm:spPr>
        <a:ln w="28575">
          <a:solidFill>
            <a:srgbClr val="C00000"/>
          </a:solidFill>
        </a:ln>
      </dgm:spPr>
      <dgm: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panose="020B0604020202020204"/>
            </a:rPr>
            <a:t>判断意识</a:t>
          </a:r>
          <a:endParaRPr lang="en-US" altLang="zh-CN" sz="1800" b="1" kern="1200" dirty="0">
            <a:solidFill>
              <a:schemeClr val="tx1"/>
            </a:solidFill>
            <a:latin typeface="微软雅黑" panose="020B0503020204020204" pitchFamily="34" charset="-122"/>
            <a:ea typeface="微软雅黑" panose="020B0503020204020204" pitchFamily="34" charset="-122"/>
            <a:cs typeface="Arial" panose="020B0604020202020204"/>
          </a:endParaRPr>
        </a:p>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panose="020B0604020202020204"/>
            </a:rPr>
            <a:t>检查呼吸</a:t>
          </a:r>
        </a:p>
      </dgm:t>
    </dgm:pt>
    <dgm:pt modelId="{A3D5AFAB-5D4E-4A87-972E-D1D11644EB6B}" cxnId="{F7E51FF8-81AA-4941-A676-291B95CEE43E}" type="parTrans">
      <dgm:prSet/>
      <dgm:spPr/>
      <dgm:t>
        <a:bodyPr/>
        <a:lstStyle/>
        <a:p>
          <a:pPr>
            <a:spcBef>
              <a:spcPts val="0"/>
            </a:spcBef>
            <a:spcAft>
              <a:spcPts val="0"/>
            </a:spcAft>
          </a:pPr>
          <a:endParaRPr lang="zh-CN" altLang="en-US" b="1">
            <a:latin typeface="+mn-ea"/>
            <a:ea typeface="+mn-ea"/>
          </a:endParaRPr>
        </a:p>
      </dgm:t>
    </dgm:pt>
    <dgm:pt modelId="{AABECD44-600A-4739-AC87-C97009F0EDE4}" cxnId="{F7E51FF8-81AA-4941-A676-291B95CEE43E}" type="sibTrans">
      <dgm:prSet>
        <dgm:style>
          <a:lnRef idx="3">
            <a:schemeClr val="accent1"/>
          </a:lnRef>
          <a:fillRef idx="0">
            <a:schemeClr val="accent1"/>
          </a:fillRef>
          <a:effectRef idx="2">
            <a:schemeClr val="accent1"/>
          </a:effectRef>
          <a:fontRef idx="minor">
            <a:schemeClr val="tx1"/>
          </a:fontRef>
        </dgm:style>
      </dgm:prSet>
      <dgm:spPr>
        <a:ln w="28575">
          <a:solidFill>
            <a:srgbClr val="C00000"/>
          </a:solidFill>
        </a:ln>
      </dgm:spPr>
      <dgm:t>
        <a:bodyPr/>
        <a:lstStyle/>
        <a:p>
          <a:pPr>
            <a:spcBef>
              <a:spcPts val="0"/>
            </a:spcBef>
            <a:spcAft>
              <a:spcPts val="0"/>
            </a:spcAft>
          </a:pPr>
          <a:endParaRPr lang="zh-CN" altLang="en-US" b="1">
            <a:latin typeface="+mn-ea"/>
            <a:ea typeface="+mn-ea"/>
          </a:endParaRPr>
        </a:p>
      </dgm:t>
    </dgm:pt>
    <dgm:pt modelId="{BD075F6C-157C-463E-92C8-6C92EAEA96D4}">
      <dgm:prSet phldrT="[文本]" custT="1"/>
      <dgm:spPr>
        <a:ln w="28575">
          <a:solidFill>
            <a:srgbClr val="C00000"/>
          </a:solidFill>
        </a:ln>
      </dgm:spPr>
      <dgm: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panose="020B0604020202020204"/>
            </a:rPr>
            <a:t>迅速呼救</a:t>
          </a:r>
        </a:p>
      </dgm:t>
    </dgm:pt>
    <dgm:pt modelId="{97474C9D-53C7-4FAC-AC27-A11BD06C35A8}" cxnId="{967DC272-D016-4DB2-B54A-4FC6E6CFAF20}" type="parTrans">
      <dgm:prSet/>
      <dgm:spPr/>
      <dgm:t>
        <a:bodyPr/>
        <a:lstStyle/>
        <a:p>
          <a:pPr>
            <a:spcBef>
              <a:spcPts val="0"/>
            </a:spcBef>
            <a:spcAft>
              <a:spcPts val="0"/>
            </a:spcAft>
          </a:pPr>
          <a:endParaRPr lang="zh-CN" altLang="en-US" b="1">
            <a:latin typeface="+mn-ea"/>
            <a:ea typeface="+mn-ea"/>
          </a:endParaRPr>
        </a:p>
      </dgm:t>
    </dgm:pt>
    <dgm:pt modelId="{91AC8932-9234-4341-9CAE-249C1AC95178}" cxnId="{967DC272-D016-4DB2-B54A-4FC6E6CFAF20}" type="sibTrans">
      <dgm:prSet>
        <dgm:style>
          <a:lnRef idx="3">
            <a:schemeClr val="accent1"/>
          </a:lnRef>
          <a:fillRef idx="0">
            <a:schemeClr val="accent1"/>
          </a:fillRef>
          <a:effectRef idx="2">
            <a:schemeClr val="accent1"/>
          </a:effectRef>
          <a:fontRef idx="minor">
            <a:schemeClr val="tx1"/>
          </a:fontRef>
        </dgm:style>
      </dgm:prSet>
      <dgm:spPr>
        <a:ln w="28575">
          <a:solidFill>
            <a:srgbClr val="C00000"/>
          </a:solidFill>
        </a:ln>
      </dgm:spPr>
      <dgm:t>
        <a:bodyPr/>
        <a:lstStyle/>
        <a:p>
          <a:pPr>
            <a:spcBef>
              <a:spcPts val="0"/>
            </a:spcBef>
            <a:spcAft>
              <a:spcPts val="0"/>
            </a:spcAft>
          </a:pPr>
          <a:endParaRPr lang="zh-CN" altLang="en-US" b="1">
            <a:latin typeface="+mn-ea"/>
            <a:ea typeface="+mn-ea"/>
          </a:endParaRPr>
        </a:p>
      </dgm:t>
    </dgm:pt>
    <dgm:pt modelId="{DEA5CE23-38DE-4CD8-8563-549231644B6D}">
      <dgm:prSet phldrT="[文本]" custT="1"/>
      <dgm:spPr>
        <a:ln w="28575">
          <a:solidFill>
            <a:srgbClr val="C00000"/>
          </a:solidFill>
        </a:ln>
      </dgm:spPr>
      <dgm: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panose="020B0604020202020204"/>
            </a:rPr>
            <a:t>胸外按压</a:t>
          </a:r>
          <a:endParaRPr lang="en-US" altLang="zh-CN" sz="1800" b="1" kern="1200" dirty="0">
            <a:solidFill>
              <a:schemeClr val="tx1"/>
            </a:solidFill>
            <a:latin typeface="微软雅黑" panose="020B0503020204020204" pitchFamily="34" charset="-122"/>
            <a:ea typeface="微软雅黑" panose="020B0503020204020204" pitchFamily="34" charset="-122"/>
            <a:cs typeface="Arial" panose="020B0604020202020204"/>
          </a:endParaRPr>
        </a:p>
        <a:p>
          <a:pPr marL="0" lvl="0" indent="0" algn="ctr" defTabSz="800100">
            <a:lnSpc>
              <a:spcPct val="90000"/>
            </a:lnSpc>
            <a:spcBef>
              <a:spcPct val="0"/>
            </a:spcBef>
            <a:spcAft>
              <a:spcPts val="0"/>
            </a:spcAft>
            <a:buNone/>
          </a:pPr>
          <a:r>
            <a:rPr lang="en-US" altLang="zh-CN" sz="1800" b="1" kern="1200" dirty="0">
              <a:solidFill>
                <a:schemeClr val="tx1"/>
              </a:solidFill>
              <a:latin typeface="微软雅黑" panose="020B0503020204020204" pitchFamily="34" charset="-122"/>
              <a:ea typeface="微软雅黑" panose="020B0503020204020204" pitchFamily="34" charset="-122"/>
              <a:cs typeface="Arial" panose="020B0604020202020204"/>
            </a:rPr>
            <a:t>C</a:t>
          </a:r>
          <a:endParaRPr lang="zh-CN" altLang="en-US" sz="1800" b="1" kern="1200" dirty="0">
            <a:solidFill>
              <a:schemeClr val="tx1"/>
            </a:solidFill>
            <a:latin typeface="微软雅黑" panose="020B0503020204020204" pitchFamily="34" charset="-122"/>
            <a:ea typeface="微软雅黑" panose="020B0503020204020204" pitchFamily="34" charset="-122"/>
            <a:cs typeface="Arial" panose="020B0604020202020204"/>
          </a:endParaRPr>
        </a:p>
      </dgm:t>
    </dgm:pt>
    <dgm:pt modelId="{386B455C-45E3-4C9B-B245-FA5F6F197FFF}" cxnId="{7C87F663-D510-4402-814F-D289ADC22C0F}" type="parTrans">
      <dgm:prSet/>
      <dgm:spPr/>
      <dgm:t>
        <a:bodyPr/>
        <a:lstStyle/>
        <a:p>
          <a:pPr>
            <a:spcBef>
              <a:spcPts val="0"/>
            </a:spcBef>
            <a:spcAft>
              <a:spcPts val="0"/>
            </a:spcAft>
          </a:pPr>
          <a:endParaRPr lang="zh-CN" altLang="en-US" b="1">
            <a:latin typeface="+mn-ea"/>
            <a:ea typeface="+mn-ea"/>
          </a:endParaRPr>
        </a:p>
      </dgm:t>
    </dgm:pt>
    <dgm:pt modelId="{6F6FBAB9-5CE3-4D4C-90F4-AE1F15151F70}" cxnId="{7C87F663-D510-4402-814F-D289ADC22C0F}" type="sibTrans">
      <dgm:prSet>
        <dgm:style>
          <a:lnRef idx="3">
            <a:schemeClr val="accent1"/>
          </a:lnRef>
          <a:fillRef idx="0">
            <a:schemeClr val="accent1"/>
          </a:fillRef>
          <a:effectRef idx="2">
            <a:schemeClr val="accent1"/>
          </a:effectRef>
          <a:fontRef idx="minor">
            <a:schemeClr val="tx1"/>
          </a:fontRef>
        </dgm:style>
      </dgm:prSet>
      <dgm:spPr>
        <a:ln w="28575">
          <a:solidFill>
            <a:srgbClr val="C00000"/>
          </a:solidFill>
        </a:ln>
      </dgm:spPr>
      <dgm:t>
        <a:bodyPr/>
        <a:lstStyle/>
        <a:p>
          <a:pPr>
            <a:spcBef>
              <a:spcPts val="0"/>
            </a:spcBef>
            <a:spcAft>
              <a:spcPts val="0"/>
            </a:spcAft>
          </a:pPr>
          <a:endParaRPr lang="zh-CN" altLang="en-US" b="1">
            <a:latin typeface="+mn-ea"/>
            <a:ea typeface="+mn-ea"/>
          </a:endParaRPr>
        </a:p>
      </dgm:t>
    </dgm:pt>
    <dgm:pt modelId="{9FD667D2-8543-4665-92D4-5FD53C8857AD}">
      <dgm:prSet phldrT="[文本]" custT="1"/>
      <dgm:spPr>
        <a:ln w="28575">
          <a:solidFill>
            <a:srgbClr val="C00000"/>
          </a:solidFill>
        </a:ln>
      </dgm:spPr>
      <dgm: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panose="020B0604020202020204"/>
            </a:rPr>
            <a:t>开放气道</a:t>
          </a:r>
          <a:endParaRPr lang="en-US" altLang="zh-CN" sz="1800" b="1" kern="1200" dirty="0">
            <a:solidFill>
              <a:schemeClr val="tx1"/>
            </a:solidFill>
            <a:latin typeface="微软雅黑" panose="020B0503020204020204" pitchFamily="34" charset="-122"/>
            <a:ea typeface="微软雅黑" panose="020B0503020204020204" pitchFamily="34" charset="-122"/>
            <a:cs typeface="Arial" panose="020B0604020202020204"/>
          </a:endParaRPr>
        </a:p>
        <a:p>
          <a:pPr marL="0" lvl="0" indent="0" algn="ctr" defTabSz="800100">
            <a:lnSpc>
              <a:spcPct val="90000"/>
            </a:lnSpc>
            <a:spcBef>
              <a:spcPct val="0"/>
            </a:spcBef>
            <a:spcAft>
              <a:spcPts val="0"/>
            </a:spcAft>
            <a:buNone/>
          </a:pPr>
          <a:r>
            <a:rPr lang="en-US" altLang="zh-CN" sz="1800" b="1" kern="1200" dirty="0">
              <a:solidFill>
                <a:schemeClr val="tx1"/>
              </a:solidFill>
              <a:latin typeface="微软雅黑" panose="020B0503020204020204" pitchFamily="34" charset="-122"/>
              <a:ea typeface="微软雅黑" panose="020B0503020204020204" pitchFamily="34" charset="-122"/>
              <a:cs typeface="Arial" panose="020B0604020202020204"/>
            </a:rPr>
            <a:t>A</a:t>
          </a:r>
          <a:endParaRPr lang="zh-CN" altLang="en-US" sz="1800" b="1" kern="1200" dirty="0">
            <a:solidFill>
              <a:schemeClr val="tx1"/>
            </a:solidFill>
            <a:latin typeface="微软雅黑" panose="020B0503020204020204" pitchFamily="34" charset="-122"/>
            <a:ea typeface="微软雅黑" panose="020B0503020204020204" pitchFamily="34" charset="-122"/>
            <a:cs typeface="Arial" panose="020B0604020202020204"/>
          </a:endParaRPr>
        </a:p>
      </dgm:t>
    </dgm:pt>
    <dgm:pt modelId="{D0688E24-7E63-4EF4-AF9F-929E24C1394B}" cxnId="{29C58E4B-3003-4BA1-85D4-29C7D81A6B9C}" type="parTrans">
      <dgm:prSet/>
      <dgm:spPr/>
      <dgm:t>
        <a:bodyPr/>
        <a:lstStyle/>
        <a:p>
          <a:pPr>
            <a:spcBef>
              <a:spcPts val="0"/>
            </a:spcBef>
            <a:spcAft>
              <a:spcPts val="0"/>
            </a:spcAft>
          </a:pPr>
          <a:endParaRPr lang="zh-CN" altLang="en-US" b="1">
            <a:latin typeface="+mn-ea"/>
            <a:ea typeface="+mn-ea"/>
          </a:endParaRPr>
        </a:p>
      </dgm:t>
    </dgm:pt>
    <dgm:pt modelId="{8945D3B0-4CA1-4750-A233-95B0DB2A182B}" cxnId="{29C58E4B-3003-4BA1-85D4-29C7D81A6B9C}" type="sibTrans">
      <dgm:prSet>
        <dgm:style>
          <a:lnRef idx="3">
            <a:schemeClr val="accent1"/>
          </a:lnRef>
          <a:fillRef idx="0">
            <a:schemeClr val="accent1"/>
          </a:fillRef>
          <a:effectRef idx="2">
            <a:schemeClr val="accent1"/>
          </a:effectRef>
          <a:fontRef idx="minor">
            <a:schemeClr val="tx1"/>
          </a:fontRef>
        </dgm:style>
      </dgm:prSet>
      <dgm:spPr>
        <a:ln w="28575">
          <a:solidFill>
            <a:srgbClr val="C00000"/>
          </a:solidFill>
        </a:ln>
      </dgm:spPr>
      <dgm:t>
        <a:bodyPr/>
        <a:lstStyle/>
        <a:p>
          <a:pPr>
            <a:spcBef>
              <a:spcPts val="0"/>
            </a:spcBef>
            <a:spcAft>
              <a:spcPts val="0"/>
            </a:spcAft>
          </a:pPr>
          <a:endParaRPr lang="zh-CN" altLang="en-US" b="1">
            <a:latin typeface="+mn-ea"/>
            <a:ea typeface="+mn-ea"/>
          </a:endParaRPr>
        </a:p>
      </dgm:t>
    </dgm:pt>
    <dgm:pt modelId="{E7526A37-1914-4CA0-8EB0-838E5F751768}">
      <dgm:prSet phldrT="[文本]" custT="1"/>
      <dgm:spPr>
        <a:ln w="28575">
          <a:solidFill>
            <a:srgbClr val="C00000"/>
          </a:solidFill>
        </a:ln>
      </dgm:spPr>
      <dgm: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panose="020B0604020202020204"/>
            </a:rPr>
            <a:t>人工呼吸</a:t>
          </a:r>
          <a:r>
            <a:rPr lang="en-US" altLang="zh-CN" sz="1800" b="1" kern="1200" dirty="0">
              <a:solidFill>
                <a:schemeClr val="tx1"/>
              </a:solidFill>
              <a:latin typeface="微软雅黑" panose="020B0503020204020204" pitchFamily="34" charset="-122"/>
              <a:ea typeface="微软雅黑" panose="020B0503020204020204" pitchFamily="34" charset="-122"/>
              <a:cs typeface="Arial" panose="020B0604020202020204"/>
            </a:rPr>
            <a:t/>
          </a:r>
          <a:br>
            <a:rPr lang="en-US" altLang="zh-CN" sz="1800" b="1" kern="1200" dirty="0">
              <a:solidFill>
                <a:schemeClr val="tx1"/>
              </a:solidFill>
              <a:latin typeface="微软雅黑" panose="020B0503020204020204" pitchFamily="34" charset="-122"/>
              <a:ea typeface="微软雅黑" panose="020B0503020204020204" pitchFamily="34" charset="-122"/>
              <a:cs typeface="Arial" panose="020B0604020202020204"/>
            </a:rPr>
          </a:br>
          <a:r>
            <a:rPr lang="en-US" altLang="zh-CN" sz="1800" b="1" kern="1200" dirty="0">
              <a:solidFill>
                <a:schemeClr val="tx1"/>
              </a:solidFill>
              <a:latin typeface="微软雅黑" panose="020B0503020204020204" pitchFamily="34" charset="-122"/>
              <a:ea typeface="微软雅黑" panose="020B0503020204020204" pitchFamily="34" charset="-122"/>
              <a:cs typeface="Arial" panose="020B0604020202020204"/>
            </a:rPr>
            <a:t>B</a:t>
          </a:r>
          <a:endParaRPr lang="zh-CN" altLang="en-US" sz="1800" b="1" kern="1200" dirty="0">
            <a:solidFill>
              <a:schemeClr val="tx1"/>
            </a:solidFill>
            <a:latin typeface="微软雅黑" panose="020B0503020204020204" pitchFamily="34" charset="-122"/>
            <a:ea typeface="微软雅黑" panose="020B0503020204020204" pitchFamily="34" charset="-122"/>
            <a:cs typeface="Arial" panose="020B0604020202020204"/>
          </a:endParaRPr>
        </a:p>
      </dgm:t>
    </dgm:pt>
    <dgm:pt modelId="{158A560E-E1F9-437F-B1A8-0A9C01D8D87A}" cxnId="{B2A3E983-22B2-4609-8854-3B9B94E0981A}" type="parTrans">
      <dgm:prSet/>
      <dgm:spPr/>
      <dgm:t>
        <a:bodyPr/>
        <a:lstStyle/>
        <a:p>
          <a:pPr>
            <a:spcBef>
              <a:spcPts val="0"/>
            </a:spcBef>
            <a:spcAft>
              <a:spcPts val="0"/>
            </a:spcAft>
          </a:pPr>
          <a:endParaRPr lang="zh-CN" altLang="en-US" b="1">
            <a:latin typeface="+mn-ea"/>
            <a:ea typeface="+mn-ea"/>
          </a:endParaRPr>
        </a:p>
      </dgm:t>
    </dgm:pt>
    <dgm:pt modelId="{B732715C-67D8-4363-856F-40AB7DE93378}" cxnId="{B2A3E983-22B2-4609-8854-3B9B94E0981A}" type="sibTrans">
      <dgm:prSet/>
      <dgm:spPr/>
      <dgm:t>
        <a:bodyPr/>
        <a:lstStyle/>
        <a:p>
          <a:pPr>
            <a:spcBef>
              <a:spcPts val="0"/>
            </a:spcBef>
            <a:spcAft>
              <a:spcPts val="0"/>
            </a:spcAft>
          </a:pPr>
          <a:endParaRPr lang="zh-CN" altLang="en-US" b="1">
            <a:latin typeface="+mn-ea"/>
            <a:ea typeface="+mn-ea"/>
          </a:endParaRPr>
        </a:p>
      </dgm:t>
    </dgm:pt>
    <dgm:pt modelId="{48FB60E0-C7C2-4338-9A57-EEBEBED74AA2}" type="pres">
      <dgm:prSet presAssocID="{52DF5538-95D2-478A-BCB1-2FB4081348B2}" presName="Name0" presStyleCnt="0">
        <dgm:presLayoutVars>
          <dgm:dir/>
          <dgm:resizeHandles val="exact"/>
        </dgm:presLayoutVars>
      </dgm:prSet>
      <dgm:spPr/>
      <dgm:t>
        <a:bodyPr/>
        <a:lstStyle/>
        <a:p>
          <a:endParaRPr lang="zh-CN" altLang="en-US"/>
        </a:p>
      </dgm:t>
    </dgm:pt>
    <dgm:pt modelId="{DF64CDC1-FD70-47F8-8E59-9CBAD375BD38}" type="pres">
      <dgm:prSet presAssocID="{9EADA16C-FE39-4B0C-A75B-5115B5E9023C}" presName="node" presStyleLbl="node1" presStyleIdx="0" presStyleCnt="6">
        <dgm:presLayoutVars>
          <dgm:bulletEnabled val="1"/>
        </dgm:presLayoutVars>
      </dgm:prSet>
      <dgm:spPr/>
      <dgm:t>
        <a:bodyPr/>
        <a:lstStyle/>
        <a:p>
          <a:endParaRPr lang="zh-CN" altLang="en-US"/>
        </a:p>
      </dgm:t>
    </dgm:pt>
    <dgm:pt modelId="{FD67D1FA-0915-4937-801C-7E86AAC09E6E}" type="pres">
      <dgm:prSet presAssocID="{FD58E8AB-1296-4988-BBA3-2573DBBED9F9}" presName="sibTrans" presStyleLbl="sibTrans1D1" presStyleIdx="0" presStyleCnt="5"/>
      <dgm:spPr/>
      <dgm:t>
        <a:bodyPr/>
        <a:lstStyle/>
        <a:p>
          <a:endParaRPr lang="zh-CN" altLang="en-US"/>
        </a:p>
      </dgm:t>
    </dgm:pt>
    <dgm:pt modelId="{66F37D52-8FF2-4901-8E08-54DB18EE8EE8}" type="pres">
      <dgm:prSet presAssocID="{FD58E8AB-1296-4988-BBA3-2573DBBED9F9}" presName="connectorText" presStyleLbl="sibTrans1D1" presStyleIdx="0" presStyleCnt="5"/>
      <dgm:spPr/>
      <dgm:t>
        <a:bodyPr/>
        <a:lstStyle/>
        <a:p>
          <a:endParaRPr lang="zh-CN" altLang="en-US"/>
        </a:p>
      </dgm:t>
    </dgm:pt>
    <dgm:pt modelId="{AD88872F-46CA-45D2-B3D2-143F53C365FC}" type="pres">
      <dgm:prSet presAssocID="{84517EC1-14D7-4146-9CFD-D0D793291512}" presName="node" presStyleLbl="node1" presStyleIdx="1" presStyleCnt="6">
        <dgm:presLayoutVars>
          <dgm:bulletEnabled val="1"/>
        </dgm:presLayoutVars>
      </dgm:prSet>
      <dgm:spPr/>
      <dgm:t>
        <a:bodyPr/>
        <a:lstStyle/>
        <a:p>
          <a:endParaRPr lang="zh-CN" altLang="en-US"/>
        </a:p>
      </dgm:t>
    </dgm:pt>
    <dgm:pt modelId="{52429AE2-4986-440D-981B-4D5EFDB547A5}" type="pres">
      <dgm:prSet presAssocID="{AABECD44-600A-4739-AC87-C97009F0EDE4}" presName="sibTrans" presStyleLbl="sibTrans1D1" presStyleIdx="1" presStyleCnt="5"/>
      <dgm:spPr/>
      <dgm:t>
        <a:bodyPr/>
        <a:lstStyle/>
        <a:p>
          <a:endParaRPr lang="zh-CN" altLang="en-US"/>
        </a:p>
      </dgm:t>
    </dgm:pt>
    <dgm:pt modelId="{390C6255-6D81-43B7-A19F-3D6B1243687E}" type="pres">
      <dgm:prSet presAssocID="{AABECD44-600A-4739-AC87-C97009F0EDE4}" presName="connectorText" presStyleLbl="sibTrans1D1" presStyleIdx="1" presStyleCnt="5"/>
      <dgm:spPr/>
      <dgm:t>
        <a:bodyPr/>
        <a:lstStyle/>
        <a:p>
          <a:endParaRPr lang="zh-CN" altLang="en-US"/>
        </a:p>
      </dgm:t>
    </dgm:pt>
    <dgm:pt modelId="{101F2CA2-5834-41BF-8FE8-926C5340BA46}" type="pres">
      <dgm:prSet presAssocID="{BD075F6C-157C-463E-92C8-6C92EAEA96D4}" presName="node" presStyleLbl="node1" presStyleIdx="2" presStyleCnt="6">
        <dgm:presLayoutVars>
          <dgm:bulletEnabled val="1"/>
        </dgm:presLayoutVars>
      </dgm:prSet>
      <dgm:spPr/>
      <dgm:t>
        <a:bodyPr/>
        <a:lstStyle/>
        <a:p>
          <a:endParaRPr lang="zh-CN" altLang="en-US"/>
        </a:p>
      </dgm:t>
    </dgm:pt>
    <dgm:pt modelId="{62CE1489-865C-4784-86D3-4DA5E0A3C27B}" type="pres">
      <dgm:prSet presAssocID="{91AC8932-9234-4341-9CAE-249C1AC95178}" presName="sibTrans" presStyleLbl="sibTrans1D1" presStyleIdx="2" presStyleCnt="5"/>
      <dgm:spPr/>
      <dgm:t>
        <a:bodyPr/>
        <a:lstStyle/>
        <a:p>
          <a:endParaRPr lang="zh-CN" altLang="en-US"/>
        </a:p>
      </dgm:t>
    </dgm:pt>
    <dgm:pt modelId="{AF3E67B9-D174-4F17-897A-68A0DB51A1E1}" type="pres">
      <dgm:prSet presAssocID="{91AC8932-9234-4341-9CAE-249C1AC95178}" presName="connectorText" presStyleLbl="sibTrans1D1" presStyleIdx="2" presStyleCnt="5"/>
      <dgm:spPr/>
      <dgm:t>
        <a:bodyPr/>
        <a:lstStyle/>
        <a:p>
          <a:endParaRPr lang="zh-CN" altLang="en-US"/>
        </a:p>
      </dgm:t>
    </dgm:pt>
    <dgm:pt modelId="{D1479B0B-5E18-4F47-9933-37D205AB633B}" type="pres">
      <dgm:prSet presAssocID="{DEA5CE23-38DE-4CD8-8563-549231644B6D}" presName="node" presStyleLbl="node1" presStyleIdx="3" presStyleCnt="6">
        <dgm:presLayoutVars>
          <dgm:bulletEnabled val="1"/>
        </dgm:presLayoutVars>
      </dgm:prSet>
      <dgm:spPr/>
      <dgm:t>
        <a:bodyPr/>
        <a:lstStyle/>
        <a:p>
          <a:endParaRPr lang="zh-CN" altLang="en-US"/>
        </a:p>
      </dgm:t>
    </dgm:pt>
    <dgm:pt modelId="{5C6A4726-7A62-4BE6-947B-F14C3ECF29ED}" type="pres">
      <dgm:prSet presAssocID="{6F6FBAB9-5CE3-4D4C-90F4-AE1F15151F70}" presName="sibTrans" presStyleLbl="sibTrans1D1" presStyleIdx="3" presStyleCnt="5"/>
      <dgm:spPr/>
      <dgm:t>
        <a:bodyPr/>
        <a:lstStyle/>
        <a:p>
          <a:endParaRPr lang="zh-CN" altLang="en-US"/>
        </a:p>
      </dgm:t>
    </dgm:pt>
    <dgm:pt modelId="{E37CA49E-5E6C-434D-9EA8-798A2656E03C}" type="pres">
      <dgm:prSet presAssocID="{6F6FBAB9-5CE3-4D4C-90F4-AE1F15151F70}" presName="connectorText" presStyleLbl="sibTrans1D1" presStyleIdx="3" presStyleCnt="5"/>
      <dgm:spPr/>
      <dgm:t>
        <a:bodyPr/>
        <a:lstStyle/>
        <a:p>
          <a:endParaRPr lang="zh-CN" altLang="en-US"/>
        </a:p>
      </dgm:t>
    </dgm:pt>
    <dgm:pt modelId="{4A7991B6-0B13-4763-9D93-7C7E637A75F3}" type="pres">
      <dgm:prSet presAssocID="{9FD667D2-8543-4665-92D4-5FD53C8857AD}" presName="node" presStyleLbl="node1" presStyleIdx="4" presStyleCnt="6">
        <dgm:presLayoutVars>
          <dgm:bulletEnabled val="1"/>
        </dgm:presLayoutVars>
      </dgm:prSet>
      <dgm:spPr/>
      <dgm:t>
        <a:bodyPr/>
        <a:lstStyle/>
        <a:p>
          <a:endParaRPr lang="zh-CN" altLang="en-US"/>
        </a:p>
      </dgm:t>
    </dgm:pt>
    <dgm:pt modelId="{74271918-08D8-4383-B90A-1464BC8C5A73}" type="pres">
      <dgm:prSet presAssocID="{8945D3B0-4CA1-4750-A233-95B0DB2A182B}" presName="sibTrans" presStyleLbl="sibTrans1D1" presStyleIdx="4" presStyleCnt="5"/>
      <dgm:spPr/>
      <dgm:t>
        <a:bodyPr/>
        <a:lstStyle/>
        <a:p>
          <a:endParaRPr lang="zh-CN" altLang="en-US"/>
        </a:p>
      </dgm:t>
    </dgm:pt>
    <dgm:pt modelId="{9E562E6F-80B7-4C27-8F90-E42C0D8DC2A5}" type="pres">
      <dgm:prSet presAssocID="{8945D3B0-4CA1-4750-A233-95B0DB2A182B}" presName="connectorText" presStyleLbl="sibTrans1D1" presStyleIdx="4" presStyleCnt="5"/>
      <dgm:spPr/>
      <dgm:t>
        <a:bodyPr/>
        <a:lstStyle/>
        <a:p>
          <a:endParaRPr lang="zh-CN" altLang="en-US"/>
        </a:p>
      </dgm:t>
    </dgm:pt>
    <dgm:pt modelId="{BFED79F2-73D3-4AB8-95DD-45928B520B01}" type="pres">
      <dgm:prSet presAssocID="{E7526A37-1914-4CA0-8EB0-838E5F751768}" presName="node" presStyleLbl="node1" presStyleIdx="5" presStyleCnt="6">
        <dgm:presLayoutVars>
          <dgm:bulletEnabled val="1"/>
        </dgm:presLayoutVars>
      </dgm:prSet>
      <dgm:spPr/>
      <dgm:t>
        <a:bodyPr/>
        <a:lstStyle/>
        <a:p>
          <a:endParaRPr lang="zh-CN" altLang="en-US"/>
        </a:p>
      </dgm:t>
    </dgm:pt>
  </dgm:ptLst>
  <dgm:cxnLst>
    <dgm:cxn modelId="{9BCD1C31-8ACC-4ADC-A555-3650F5A2EC47}" srcId="{52DF5538-95D2-478A-BCB1-2FB4081348B2}" destId="{9EADA16C-FE39-4B0C-A75B-5115B5E9023C}" srcOrd="0" destOrd="0" parTransId="{17337C56-3432-415C-AA84-88CD8A18AC5E}" sibTransId="{FD58E8AB-1296-4988-BBA3-2573DBBED9F9}"/>
    <dgm:cxn modelId="{809E86BF-3750-4295-8868-0AC6FF6F81E6}" type="presOf" srcId="{91AC8932-9234-4341-9CAE-249C1AC95178}" destId="{AF3E67B9-D174-4F17-897A-68A0DB51A1E1}" srcOrd="1" destOrd="0" presId="urn:microsoft.com/office/officeart/2005/8/layout/bProcess3#5"/>
    <dgm:cxn modelId="{6FC2559E-864F-4EAE-9668-66E32DE64EDA}" type="presOf" srcId="{52DF5538-95D2-478A-BCB1-2FB4081348B2}" destId="{48FB60E0-C7C2-4338-9A57-EEBEBED74AA2}" srcOrd="0" destOrd="0" presId="urn:microsoft.com/office/officeart/2005/8/layout/bProcess3#5"/>
    <dgm:cxn modelId="{06760643-5F66-484B-9EF3-335C0DF01A9E}" type="presOf" srcId="{8945D3B0-4CA1-4750-A233-95B0DB2A182B}" destId="{74271918-08D8-4383-B90A-1464BC8C5A73}" srcOrd="0" destOrd="0" presId="urn:microsoft.com/office/officeart/2005/8/layout/bProcess3#5"/>
    <dgm:cxn modelId="{29A0B463-2ED7-453C-AF9E-87CE8A8A8D0F}" type="presOf" srcId="{DEA5CE23-38DE-4CD8-8563-549231644B6D}" destId="{D1479B0B-5E18-4F47-9933-37D205AB633B}" srcOrd="0" destOrd="0" presId="urn:microsoft.com/office/officeart/2005/8/layout/bProcess3#5"/>
    <dgm:cxn modelId="{317B65C6-5E9D-4EB8-AF83-A0995D256CDE}" type="presOf" srcId="{AABECD44-600A-4739-AC87-C97009F0EDE4}" destId="{390C6255-6D81-43B7-A19F-3D6B1243687E}" srcOrd="1" destOrd="0" presId="urn:microsoft.com/office/officeart/2005/8/layout/bProcess3#5"/>
    <dgm:cxn modelId="{B2A3E983-22B2-4609-8854-3B9B94E0981A}" srcId="{52DF5538-95D2-478A-BCB1-2FB4081348B2}" destId="{E7526A37-1914-4CA0-8EB0-838E5F751768}" srcOrd="5" destOrd="0" parTransId="{158A560E-E1F9-437F-B1A8-0A9C01D8D87A}" sibTransId="{B732715C-67D8-4363-856F-40AB7DE93378}"/>
    <dgm:cxn modelId="{3C7254A0-8443-4666-A476-F088706889DA}" type="presOf" srcId="{8945D3B0-4CA1-4750-A233-95B0DB2A182B}" destId="{9E562E6F-80B7-4C27-8F90-E42C0D8DC2A5}" srcOrd="1" destOrd="0" presId="urn:microsoft.com/office/officeart/2005/8/layout/bProcess3#5"/>
    <dgm:cxn modelId="{967DC272-D016-4DB2-B54A-4FC6E6CFAF20}" srcId="{52DF5538-95D2-478A-BCB1-2FB4081348B2}" destId="{BD075F6C-157C-463E-92C8-6C92EAEA96D4}" srcOrd="2" destOrd="0" parTransId="{97474C9D-53C7-4FAC-AC27-A11BD06C35A8}" sibTransId="{91AC8932-9234-4341-9CAE-249C1AC95178}"/>
    <dgm:cxn modelId="{7C87F663-D510-4402-814F-D289ADC22C0F}" srcId="{52DF5538-95D2-478A-BCB1-2FB4081348B2}" destId="{DEA5CE23-38DE-4CD8-8563-549231644B6D}" srcOrd="3" destOrd="0" parTransId="{386B455C-45E3-4C9B-B245-FA5F6F197FFF}" sibTransId="{6F6FBAB9-5CE3-4D4C-90F4-AE1F15151F70}"/>
    <dgm:cxn modelId="{7CACE080-D8D7-4248-AB40-472081766770}" type="presOf" srcId="{9EADA16C-FE39-4B0C-A75B-5115B5E9023C}" destId="{DF64CDC1-FD70-47F8-8E59-9CBAD375BD38}" srcOrd="0" destOrd="0" presId="urn:microsoft.com/office/officeart/2005/8/layout/bProcess3#5"/>
    <dgm:cxn modelId="{76B5D313-0BD7-4B0F-8B3F-3FBB096242B5}" type="presOf" srcId="{84517EC1-14D7-4146-9CFD-D0D793291512}" destId="{AD88872F-46CA-45D2-B3D2-143F53C365FC}" srcOrd="0" destOrd="0" presId="urn:microsoft.com/office/officeart/2005/8/layout/bProcess3#5"/>
    <dgm:cxn modelId="{6FBA8D14-E3F5-4369-BF75-154A1167CB44}" type="presOf" srcId="{FD58E8AB-1296-4988-BBA3-2573DBBED9F9}" destId="{FD67D1FA-0915-4937-801C-7E86AAC09E6E}" srcOrd="0" destOrd="0" presId="urn:microsoft.com/office/officeart/2005/8/layout/bProcess3#5"/>
    <dgm:cxn modelId="{1B8FA4FE-BD97-4512-BC3C-E553D0378EB5}" type="presOf" srcId="{FD58E8AB-1296-4988-BBA3-2573DBBED9F9}" destId="{66F37D52-8FF2-4901-8E08-54DB18EE8EE8}" srcOrd="1" destOrd="0" presId="urn:microsoft.com/office/officeart/2005/8/layout/bProcess3#5"/>
    <dgm:cxn modelId="{85D37D16-0E9A-4FE7-9EEC-520D8C21163D}" type="presOf" srcId="{AABECD44-600A-4739-AC87-C97009F0EDE4}" destId="{52429AE2-4986-440D-981B-4D5EFDB547A5}" srcOrd="0" destOrd="0" presId="urn:microsoft.com/office/officeart/2005/8/layout/bProcess3#5"/>
    <dgm:cxn modelId="{A761C8FF-A7BE-4393-9D11-CB031F2E6A29}" type="presOf" srcId="{E7526A37-1914-4CA0-8EB0-838E5F751768}" destId="{BFED79F2-73D3-4AB8-95DD-45928B520B01}" srcOrd="0" destOrd="0" presId="urn:microsoft.com/office/officeart/2005/8/layout/bProcess3#5"/>
    <dgm:cxn modelId="{66358DB8-484B-49DA-8C4C-4F2B1C4B84BB}" type="presOf" srcId="{6F6FBAB9-5CE3-4D4C-90F4-AE1F15151F70}" destId="{E37CA49E-5E6C-434D-9EA8-798A2656E03C}" srcOrd="1" destOrd="0" presId="urn:microsoft.com/office/officeart/2005/8/layout/bProcess3#5"/>
    <dgm:cxn modelId="{F7E51FF8-81AA-4941-A676-291B95CEE43E}" srcId="{52DF5538-95D2-478A-BCB1-2FB4081348B2}" destId="{84517EC1-14D7-4146-9CFD-D0D793291512}" srcOrd="1" destOrd="0" parTransId="{A3D5AFAB-5D4E-4A87-972E-D1D11644EB6B}" sibTransId="{AABECD44-600A-4739-AC87-C97009F0EDE4}"/>
    <dgm:cxn modelId="{D062F575-F204-444F-BEC4-C8EB169E351E}" type="presOf" srcId="{9FD667D2-8543-4665-92D4-5FD53C8857AD}" destId="{4A7991B6-0B13-4763-9D93-7C7E637A75F3}" srcOrd="0" destOrd="0" presId="urn:microsoft.com/office/officeart/2005/8/layout/bProcess3#5"/>
    <dgm:cxn modelId="{BC91A6AA-CD6F-4D47-B8F4-4AA16D8CEA7F}" type="presOf" srcId="{6F6FBAB9-5CE3-4D4C-90F4-AE1F15151F70}" destId="{5C6A4726-7A62-4BE6-947B-F14C3ECF29ED}" srcOrd="0" destOrd="0" presId="urn:microsoft.com/office/officeart/2005/8/layout/bProcess3#5"/>
    <dgm:cxn modelId="{29C58E4B-3003-4BA1-85D4-29C7D81A6B9C}" srcId="{52DF5538-95D2-478A-BCB1-2FB4081348B2}" destId="{9FD667D2-8543-4665-92D4-5FD53C8857AD}" srcOrd="4" destOrd="0" parTransId="{D0688E24-7E63-4EF4-AF9F-929E24C1394B}" sibTransId="{8945D3B0-4CA1-4750-A233-95B0DB2A182B}"/>
    <dgm:cxn modelId="{E114CEEA-6033-4EB3-BC53-1B487BA93769}" type="presOf" srcId="{BD075F6C-157C-463E-92C8-6C92EAEA96D4}" destId="{101F2CA2-5834-41BF-8FE8-926C5340BA46}" srcOrd="0" destOrd="0" presId="urn:microsoft.com/office/officeart/2005/8/layout/bProcess3#5"/>
    <dgm:cxn modelId="{8927A515-B45C-423E-B660-60C2D0B2B3C1}" type="presOf" srcId="{91AC8932-9234-4341-9CAE-249C1AC95178}" destId="{62CE1489-865C-4784-86D3-4DA5E0A3C27B}" srcOrd="0" destOrd="0" presId="urn:microsoft.com/office/officeart/2005/8/layout/bProcess3#5"/>
    <dgm:cxn modelId="{A65D7038-672D-4B43-B59C-EE9BBAECD077}" type="presParOf" srcId="{48FB60E0-C7C2-4338-9A57-EEBEBED74AA2}" destId="{DF64CDC1-FD70-47F8-8E59-9CBAD375BD38}" srcOrd="0" destOrd="0" presId="urn:microsoft.com/office/officeart/2005/8/layout/bProcess3#5"/>
    <dgm:cxn modelId="{AF1CE187-D3E1-47C0-8656-25F9017E6131}" type="presParOf" srcId="{48FB60E0-C7C2-4338-9A57-EEBEBED74AA2}" destId="{FD67D1FA-0915-4937-801C-7E86AAC09E6E}" srcOrd="1" destOrd="0" presId="urn:microsoft.com/office/officeart/2005/8/layout/bProcess3#5"/>
    <dgm:cxn modelId="{C6F78326-89B9-493C-B248-F2FAB516DD16}" type="presParOf" srcId="{FD67D1FA-0915-4937-801C-7E86AAC09E6E}" destId="{66F37D52-8FF2-4901-8E08-54DB18EE8EE8}" srcOrd="0" destOrd="0" presId="urn:microsoft.com/office/officeart/2005/8/layout/bProcess3#5"/>
    <dgm:cxn modelId="{85495F09-D086-4252-B914-41789F4920A0}" type="presParOf" srcId="{48FB60E0-C7C2-4338-9A57-EEBEBED74AA2}" destId="{AD88872F-46CA-45D2-B3D2-143F53C365FC}" srcOrd="2" destOrd="0" presId="urn:microsoft.com/office/officeart/2005/8/layout/bProcess3#5"/>
    <dgm:cxn modelId="{201990AF-E249-4D9F-B853-138CBFF1C8B6}" type="presParOf" srcId="{48FB60E0-C7C2-4338-9A57-EEBEBED74AA2}" destId="{52429AE2-4986-440D-981B-4D5EFDB547A5}" srcOrd="3" destOrd="0" presId="urn:microsoft.com/office/officeart/2005/8/layout/bProcess3#5"/>
    <dgm:cxn modelId="{1AF5CA97-8FE0-42E7-8809-D234CC750AE5}" type="presParOf" srcId="{52429AE2-4986-440D-981B-4D5EFDB547A5}" destId="{390C6255-6D81-43B7-A19F-3D6B1243687E}" srcOrd="0" destOrd="0" presId="urn:microsoft.com/office/officeart/2005/8/layout/bProcess3#5"/>
    <dgm:cxn modelId="{EE340CEB-8C4E-4384-9E53-A925BCCD6E80}" type="presParOf" srcId="{48FB60E0-C7C2-4338-9A57-EEBEBED74AA2}" destId="{101F2CA2-5834-41BF-8FE8-926C5340BA46}" srcOrd="4" destOrd="0" presId="urn:microsoft.com/office/officeart/2005/8/layout/bProcess3#5"/>
    <dgm:cxn modelId="{D119C162-3C18-404D-9479-2F2BF2C9CFBC}" type="presParOf" srcId="{48FB60E0-C7C2-4338-9A57-EEBEBED74AA2}" destId="{62CE1489-865C-4784-86D3-4DA5E0A3C27B}" srcOrd="5" destOrd="0" presId="urn:microsoft.com/office/officeart/2005/8/layout/bProcess3#5"/>
    <dgm:cxn modelId="{6BB95E0A-5E4A-42E7-9D9B-461A472A315E}" type="presParOf" srcId="{62CE1489-865C-4784-86D3-4DA5E0A3C27B}" destId="{AF3E67B9-D174-4F17-897A-68A0DB51A1E1}" srcOrd="0" destOrd="0" presId="urn:microsoft.com/office/officeart/2005/8/layout/bProcess3#5"/>
    <dgm:cxn modelId="{9EA174FA-8D17-4D86-8AF1-AE3138CC4485}" type="presParOf" srcId="{48FB60E0-C7C2-4338-9A57-EEBEBED74AA2}" destId="{D1479B0B-5E18-4F47-9933-37D205AB633B}" srcOrd="6" destOrd="0" presId="urn:microsoft.com/office/officeart/2005/8/layout/bProcess3#5"/>
    <dgm:cxn modelId="{396F8A9E-D26B-45A5-AF70-A2FB34AE4E14}" type="presParOf" srcId="{48FB60E0-C7C2-4338-9A57-EEBEBED74AA2}" destId="{5C6A4726-7A62-4BE6-947B-F14C3ECF29ED}" srcOrd="7" destOrd="0" presId="urn:microsoft.com/office/officeart/2005/8/layout/bProcess3#5"/>
    <dgm:cxn modelId="{1A86E9E3-55CE-40F3-8DAF-6BFA281FD73C}" type="presParOf" srcId="{5C6A4726-7A62-4BE6-947B-F14C3ECF29ED}" destId="{E37CA49E-5E6C-434D-9EA8-798A2656E03C}" srcOrd="0" destOrd="0" presId="urn:microsoft.com/office/officeart/2005/8/layout/bProcess3#5"/>
    <dgm:cxn modelId="{45DB891B-209E-424E-B084-F8919ED96924}" type="presParOf" srcId="{48FB60E0-C7C2-4338-9A57-EEBEBED74AA2}" destId="{4A7991B6-0B13-4763-9D93-7C7E637A75F3}" srcOrd="8" destOrd="0" presId="urn:microsoft.com/office/officeart/2005/8/layout/bProcess3#5"/>
    <dgm:cxn modelId="{F7A24248-8AF1-4468-BAB7-5C489AE6B408}" type="presParOf" srcId="{48FB60E0-C7C2-4338-9A57-EEBEBED74AA2}" destId="{74271918-08D8-4383-B90A-1464BC8C5A73}" srcOrd="9" destOrd="0" presId="urn:microsoft.com/office/officeart/2005/8/layout/bProcess3#5"/>
    <dgm:cxn modelId="{07874C9B-5137-424D-970C-F45F9959085D}" type="presParOf" srcId="{74271918-08D8-4383-B90A-1464BC8C5A73}" destId="{9E562E6F-80B7-4C27-8F90-E42C0D8DC2A5}" srcOrd="0" destOrd="0" presId="urn:microsoft.com/office/officeart/2005/8/layout/bProcess3#5"/>
    <dgm:cxn modelId="{0148EDB0-81E8-4930-B210-EEAEBB227EE7}" type="presParOf" srcId="{48FB60E0-C7C2-4338-9A57-EEBEBED74AA2}" destId="{BFED79F2-73D3-4AB8-95DD-45928B520B01}" srcOrd="10" destOrd="0" presId="urn:microsoft.com/office/officeart/2005/8/layout/bProcess3#5"/>
  </dgm:cxnLst>
  <dgm:bg/>
  <dgm:whole>
    <a:ln w="28575">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7D1FA-0915-4937-801C-7E86AAC09E6E}">
      <dsp:nvSpPr>
        <dsp:cNvPr id="0" name=""/>
        <dsp:cNvSpPr/>
      </dsp:nvSpPr>
      <dsp:spPr>
        <a:xfrm>
          <a:off x="1750572" y="752971"/>
          <a:ext cx="371377" cy="91440"/>
        </a:xfrm>
        <a:custGeom>
          <a:avLst/>
          <a:gdLst/>
          <a:ahLst/>
          <a:cxnLst/>
          <a:rect l="0" t="0" r="0" b="0"/>
          <a:pathLst>
            <a:path>
              <a:moveTo>
                <a:pt x="0" y="45720"/>
              </a:moveTo>
              <a:lnTo>
                <a:pt x="371377" y="45720"/>
              </a:lnTo>
            </a:path>
          </a:pathLst>
        </a:custGeom>
        <a:noFill/>
        <a:ln w="28575" cap="flat" cmpd="sng" algn="ctr">
          <a:solidFill>
            <a:srgbClr val="C00000"/>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ts val="0"/>
            </a:spcAft>
          </a:pPr>
          <a:endParaRPr lang="zh-CN" altLang="en-US" sz="500" b="1" kern="1200">
            <a:latin typeface="+mn-ea"/>
            <a:ea typeface="+mn-ea"/>
          </a:endParaRPr>
        </a:p>
      </dsp:txBody>
      <dsp:txXfrm>
        <a:off x="1926211" y="796681"/>
        <a:ext cx="20098" cy="4019"/>
      </dsp:txXfrm>
    </dsp:sp>
    <dsp:sp modelId="{DF64CDC1-FD70-47F8-8E59-9CBAD375BD38}">
      <dsp:nvSpPr>
        <dsp:cNvPr id="0" name=""/>
        <dsp:cNvSpPr/>
      </dsp:nvSpPr>
      <dsp:spPr>
        <a:xfrm>
          <a:off x="4642" y="274372"/>
          <a:ext cx="1747729" cy="1048637"/>
        </a:xfrm>
        <a:prstGeom prst="rect">
          <a:avLst/>
        </a:prstGeom>
        <a:solidFill>
          <a:schemeClr val="lt1">
            <a:hueOff val="0"/>
            <a:satOff val="0"/>
            <a:lumOff val="0"/>
            <a:alphaOff val="0"/>
          </a:schemeClr>
        </a:solidFill>
        <a:ln w="28575"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zh-CN" altLang="en-US" sz="1800" b="1" kern="1200" dirty="0">
              <a:solidFill>
                <a:schemeClr val="tx1"/>
              </a:solidFill>
              <a:latin typeface="微软雅黑" panose="020B0503020204020204" pitchFamily="34" charset="-122"/>
              <a:ea typeface="微软雅黑" panose="020B0503020204020204" pitchFamily="34" charset="-122"/>
              <a:cs typeface="+mn-cs"/>
            </a:rPr>
            <a:t>评估现场环境做好自我防护</a:t>
          </a:r>
        </a:p>
      </dsp:txBody>
      <dsp:txXfrm>
        <a:off x="4642" y="274372"/>
        <a:ext cx="1747729" cy="1048637"/>
      </dsp:txXfrm>
    </dsp:sp>
    <dsp:sp modelId="{52429AE2-4986-440D-981B-4D5EFDB547A5}">
      <dsp:nvSpPr>
        <dsp:cNvPr id="0" name=""/>
        <dsp:cNvSpPr/>
      </dsp:nvSpPr>
      <dsp:spPr>
        <a:xfrm>
          <a:off x="3900279" y="752971"/>
          <a:ext cx="371377" cy="91440"/>
        </a:xfrm>
        <a:custGeom>
          <a:avLst/>
          <a:gdLst/>
          <a:ahLst/>
          <a:cxnLst/>
          <a:rect l="0" t="0" r="0" b="0"/>
          <a:pathLst>
            <a:path>
              <a:moveTo>
                <a:pt x="0" y="45720"/>
              </a:moveTo>
              <a:lnTo>
                <a:pt x="371377" y="45720"/>
              </a:lnTo>
            </a:path>
          </a:pathLst>
        </a:custGeom>
        <a:noFill/>
        <a:ln w="28575" cap="flat" cmpd="sng" algn="ctr">
          <a:solidFill>
            <a:srgbClr val="C00000"/>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ts val="0"/>
            </a:spcAft>
          </a:pPr>
          <a:endParaRPr lang="zh-CN" altLang="en-US" sz="500" b="1" kern="1200">
            <a:latin typeface="+mn-ea"/>
            <a:ea typeface="+mn-ea"/>
          </a:endParaRPr>
        </a:p>
      </dsp:txBody>
      <dsp:txXfrm>
        <a:off x="4075919" y="796681"/>
        <a:ext cx="20098" cy="4019"/>
      </dsp:txXfrm>
    </dsp:sp>
    <dsp:sp modelId="{AD88872F-46CA-45D2-B3D2-143F53C365FC}">
      <dsp:nvSpPr>
        <dsp:cNvPr id="0" name=""/>
        <dsp:cNvSpPr/>
      </dsp:nvSpPr>
      <dsp:spPr>
        <a:xfrm>
          <a:off x="2154350" y="274372"/>
          <a:ext cx="1747729" cy="1048637"/>
        </a:xfrm>
        <a:prstGeom prst="rect">
          <a:avLst/>
        </a:prstGeom>
        <a:solidFill>
          <a:schemeClr val="lt1">
            <a:hueOff val="0"/>
            <a:satOff val="0"/>
            <a:lumOff val="0"/>
            <a:alphaOff val="0"/>
          </a:schemeClr>
        </a:solidFill>
        <a:ln w="28575"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判断意识</a:t>
          </a:r>
          <a:endParaRPr lang="en-US" altLang="zh-CN" sz="1800" b="1" kern="1200" dirty="0">
            <a:solidFill>
              <a:schemeClr val="tx1"/>
            </a:solidFill>
            <a:latin typeface="微软雅黑" panose="020B0503020204020204" pitchFamily="34" charset="-122"/>
            <a:ea typeface="微软雅黑" panose="020B0503020204020204" pitchFamily="34" charset="-122"/>
            <a:cs typeface="Arial"/>
          </a:endParaRPr>
        </a:p>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检查呼吸</a:t>
          </a:r>
        </a:p>
      </dsp:txBody>
      <dsp:txXfrm>
        <a:off x="2154350" y="274372"/>
        <a:ext cx="1747729" cy="1048637"/>
      </dsp:txXfrm>
    </dsp:sp>
    <dsp:sp modelId="{62CE1489-865C-4784-86D3-4DA5E0A3C27B}">
      <dsp:nvSpPr>
        <dsp:cNvPr id="0" name=""/>
        <dsp:cNvSpPr/>
      </dsp:nvSpPr>
      <dsp:spPr>
        <a:xfrm>
          <a:off x="878507" y="1321210"/>
          <a:ext cx="4299414" cy="371377"/>
        </a:xfrm>
        <a:custGeom>
          <a:avLst/>
          <a:gdLst/>
          <a:ahLst/>
          <a:cxnLst/>
          <a:rect l="0" t="0" r="0" b="0"/>
          <a:pathLst>
            <a:path>
              <a:moveTo>
                <a:pt x="4299414" y="0"/>
              </a:moveTo>
              <a:lnTo>
                <a:pt x="4299414" y="202788"/>
              </a:lnTo>
              <a:lnTo>
                <a:pt x="0" y="202788"/>
              </a:lnTo>
              <a:lnTo>
                <a:pt x="0" y="371377"/>
              </a:lnTo>
            </a:path>
          </a:pathLst>
        </a:custGeom>
        <a:noFill/>
        <a:ln w="28575" cap="flat" cmpd="sng" algn="ctr">
          <a:solidFill>
            <a:srgbClr val="C00000"/>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ts val="0"/>
            </a:spcAft>
          </a:pPr>
          <a:endParaRPr lang="zh-CN" altLang="en-US" sz="500" b="1" kern="1200">
            <a:latin typeface="+mn-ea"/>
            <a:ea typeface="+mn-ea"/>
          </a:endParaRPr>
        </a:p>
      </dsp:txBody>
      <dsp:txXfrm>
        <a:off x="2920260" y="1504889"/>
        <a:ext cx="215908" cy="4019"/>
      </dsp:txXfrm>
    </dsp:sp>
    <dsp:sp modelId="{101F2CA2-5834-41BF-8FE8-926C5340BA46}">
      <dsp:nvSpPr>
        <dsp:cNvPr id="0" name=""/>
        <dsp:cNvSpPr/>
      </dsp:nvSpPr>
      <dsp:spPr>
        <a:xfrm>
          <a:off x="4304057" y="274372"/>
          <a:ext cx="1747729" cy="1048637"/>
        </a:xfrm>
        <a:prstGeom prst="rect">
          <a:avLst/>
        </a:prstGeom>
        <a:solidFill>
          <a:schemeClr val="lt1">
            <a:hueOff val="0"/>
            <a:satOff val="0"/>
            <a:lumOff val="0"/>
            <a:alphaOff val="0"/>
          </a:schemeClr>
        </a:solidFill>
        <a:ln w="28575"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迅速呼救</a:t>
          </a:r>
        </a:p>
      </dsp:txBody>
      <dsp:txXfrm>
        <a:off x="4304057" y="274372"/>
        <a:ext cx="1747729" cy="1048637"/>
      </dsp:txXfrm>
    </dsp:sp>
    <dsp:sp modelId="{5C6A4726-7A62-4BE6-947B-F14C3ECF29ED}">
      <dsp:nvSpPr>
        <dsp:cNvPr id="0" name=""/>
        <dsp:cNvSpPr/>
      </dsp:nvSpPr>
      <dsp:spPr>
        <a:xfrm>
          <a:off x="1750572" y="2203587"/>
          <a:ext cx="371377" cy="91440"/>
        </a:xfrm>
        <a:custGeom>
          <a:avLst/>
          <a:gdLst/>
          <a:ahLst/>
          <a:cxnLst/>
          <a:rect l="0" t="0" r="0" b="0"/>
          <a:pathLst>
            <a:path>
              <a:moveTo>
                <a:pt x="0" y="45720"/>
              </a:moveTo>
              <a:lnTo>
                <a:pt x="371377" y="45720"/>
              </a:lnTo>
            </a:path>
          </a:pathLst>
        </a:custGeom>
        <a:noFill/>
        <a:ln w="28575" cap="flat" cmpd="sng" algn="ctr">
          <a:solidFill>
            <a:srgbClr val="C00000"/>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ts val="0"/>
            </a:spcAft>
          </a:pPr>
          <a:endParaRPr lang="zh-CN" altLang="en-US" sz="500" b="1" kern="1200">
            <a:latin typeface="+mn-ea"/>
            <a:ea typeface="+mn-ea"/>
          </a:endParaRPr>
        </a:p>
      </dsp:txBody>
      <dsp:txXfrm>
        <a:off x="1926211" y="2247297"/>
        <a:ext cx="20098" cy="4019"/>
      </dsp:txXfrm>
    </dsp:sp>
    <dsp:sp modelId="{D1479B0B-5E18-4F47-9933-37D205AB633B}">
      <dsp:nvSpPr>
        <dsp:cNvPr id="0" name=""/>
        <dsp:cNvSpPr/>
      </dsp:nvSpPr>
      <dsp:spPr>
        <a:xfrm>
          <a:off x="4642" y="1724988"/>
          <a:ext cx="1747729" cy="1048637"/>
        </a:xfrm>
        <a:prstGeom prst="rect">
          <a:avLst/>
        </a:prstGeom>
        <a:solidFill>
          <a:schemeClr val="lt1">
            <a:hueOff val="0"/>
            <a:satOff val="0"/>
            <a:lumOff val="0"/>
            <a:alphaOff val="0"/>
          </a:schemeClr>
        </a:solidFill>
        <a:ln w="28575"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胸外按压</a:t>
          </a:r>
          <a:endParaRPr lang="en-US" altLang="zh-CN" sz="1800" b="1" kern="1200" dirty="0">
            <a:solidFill>
              <a:schemeClr val="tx1"/>
            </a:solidFill>
            <a:latin typeface="微软雅黑" panose="020B0503020204020204" pitchFamily="34" charset="-122"/>
            <a:ea typeface="微软雅黑" panose="020B0503020204020204" pitchFamily="34" charset="-122"/>
            <a:cs typeface="Arial"/>
          </a:endParaRPr>
        </a:p>
        <a:p>
          <a:pPr marL="0" lvl="0" indent="0" algn="ctr" defTabSz="800100">
            <a:lnSpc>
              <a:spcPct val="90000"/>
            </a:lnSpc>
            <a:spcBef>
              <a:spcPct val="0"/>
            </a:spcBef>
            <a:spcAft>
              <a:spcPts val="0"/>
            </a:spcAft>
            <a:buNone/>
          </a:pPr>
          <a:r>
            <a:rPr lang="en-US" altLang="zh-CN" sz="1800" b="1" kern="1200" dirty="0">
              <a:solidFill>
                <a:schemeClr val="tx1"/>
              </a:solidFill>
              <a:latin typeface="微软雅黑" panose="020B0503020204020204" pitchFamily="34" charset="-122"/>
              <a:ea typeface="微软雅黑" panose="020B0503020204020204" pitchFamily="34" charset="-122"/>
              <a:cs typeface="Arial"/>
            </a:rPr>
            <a:t>C</a:t>
          </a:r>
          <a:endParaRPr lang="zh-CN" altLang="en-US" sz="1800" b="1" kern="1200" dirty="0">
            <a:solidFill>
              <a:schemeClr val="tx1"/>
            </a:solidFill>
            <a:latin typeface="微软雅黑" panose="020B0503020204020204" pitchFamily="34" charset="-122"/>
            <a:ea typeface="微软雅黑" panose="020B0503020204020204" pitchFamily="34" charset="-122"/>
            <a:cs typeface="Arial"/>
          </a:endParaRPr>
        </a:p>
      </dsp:txBody>
      <dsp:txXfrm>
        <a:off x="4642" y="1724988"/>
        <a:ext cx="1747729" cy="1048637"/>
      </dsp:txXfrm>
    </dsp:sp>
    <dsp:sp modelId="{74271918-08D8-4383-B90A-1464BC8C5A73}">
      <dsp:nvSpPr>
        <dsp:cNvPr id="0" name=""/>
        <dsp:cNvSpPr/>
      </dsp:nvSpPr>
      <dsp:spPr>
        <a:xfrm>
          <a:off x="3900279" y="2203587"/>
          <a:ext cx="371377" cy="91440"/>
        </a:xfrm>
        <a:custGeom>
          <a:avLst/>
          <a:gdLst/>
          <a:ahLst/>
          <a:cxnLst/>
          <a:rect l="0" t="0" r="0" b="0"/>
          <a:pathLst>
            <a:path>
              <a:moveTo>
                <a:pt x="0" y="45720"/>
              </a:moveTo>
              <a:lnTo>
                <a:pt x="371377" y="45720"/>
              </a:lnTo>
            </a:path>
          </a:pathLst>
        </a:custGeom>
        <a:noFill/>
        <a:ln w="28575" cap="flat" cmpd="sng" algn="ctr">
          <a:solidFill>
            <a:srgbClr val="C00000"/>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ts val="0"/>
            </a:spcAft>
          </a:pPr>
          <a:endParaRPr lang="zh-CN" altLang="en-US" sz="500" b="1" kern="1200">
            <a:latin typeface="+mn-ea"/>
            <a:ea typeface="+mn-ea"/>
          </a:endParaRPr>
        </a:p>
      </dsp:txBody>
      <dsp:txXfrm>
        <a:off x="4075919" y="2247297"/>
        <a:ext cx="20098" cy="4019"/>
      </dsp:txXfrm>
    </dsp:sp>
    <dsp:sp modelId="{4A7991B6-0B13-4763-9D93-7C7E637A75F3}">
      <dsp:nvSpPr>
        <dsp:cNvPr id="0" name=""/>
        <dsp:cNvSpPr/>
      </dsp:nvSpPr>
      <dsp:spPr>
        <a:xfrm>
          <a:off x="2154350" y="1724988"/>
          <a:ext cx="1747729" cy="1048637"/>
        </a:xfrm>
        <a:prstGeom prst="rect">
          <a:avLst/>
        </a:prstGeom>
        <a:solidFill>
          <a:schemeClr val="lt1">
            <a:hueOff val="0"/>
            <a:satOff val="0"/>
            <a:lumOff val="0"/>
            <a:alphaOff val="0"/>
          </a:schemeClr>
        </a:solidFill>
        <a:ln w="28575"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开放气道</a:t>
          </a:r>
          <a:endParaRPr lang="en-US" altLang="zh-CN" sz="1800" b="1" kern="1200" dirty="0">
            <a:solidFill>
              <a:schemeClr val="tx1"/>
            </a:solidFill>
            <a:latin typeface="微软雅黑" panose="020B0503020204020204" pitchFamily="34" charset="-122"/>
            <a:ea typeface="微软雅黑" panose="020B0503020204020204" pitchFamily="34" charset="-122"/>
            <a:cs typeface="Arial"/>
          </a:endParaRPr>
        </a:p>
        <a:p>
          <a:pPr marL="0" lvl="0" indent="0" algn="ctr" defTabSz="800100">
            <a:lnSpc>
              <a:spcPct val="90000"/>
            </a:lnSpc>
            <a:spcBef>
              <a:spcPct val="0"/>
            </a:spcBef>
            <a:spcAft>
              <a:spcPts val="0"/>
            </a:spcAft>
            <a:buNone/>
          </a:pPr>
          <a:r>
            <a:rPr lang="en-US" altLang="zh-CN" sz="1800" b="1" kern="1200" dirty="0">
              <a:solidFill>
                <a:schemeClr val="tx1"/>
              </a:solidFill>
              <a:latin typeface="微软雅黑" panose="020B0503020204020204" pitchFamily="34" charset="-122"/>
              <a:ea typeface="微软雅黑" panose="020B0503020204020204" pitchFamily="34" charset="-122"/>
              <a:cs typeface="Arial"/>
            </a:rPr>
            <a:t>A</a:t>
          </a:r>
          <a:endParaRPr lang="zh-CN" altLang="en-US" sz="1800" b="1" kern="1200" dirty="0">
            <a:solidFill>
              <a:schemeClr val="tx1"/>
            </a:solidFill>
            <a:latin typeface="微软雅黑" panose="020B0503020204020204" pitchFamily="34" charset="-122"/>
            <a:ea typeface="微软雅黑" panose="020B0503020204020204" pitchFamily="34" charset="-122"/>
            <a:cs typeface="Arial"/>
          </a:endParaRPr>
        </a:p>
      </dsp:txBody>
      <dsp:txXfrm>
        <a:off x="2154350" y="1724988"/>
        <a:ext cx="1747729" cy="1048637"/>
      </dsp:txXfrm>
    </dsp:sp>
    <dsp:sp modelId="{BFED79F2-73D3-4AB8-95DD-45928B520B01}">
      <dsp:nvSpPr>
        <dsp:cNvPr id="0" name=""/>
        <dsp:cNvSpPr/>
      </dsp:nvSpPr>
      <dsp:spPr>
        <a:xfrm>
          <a:off x="4304057" y="1724988"/>
          <a:ext cx="1747729" cy="1048637"/>
        </a:xfrm>
        <a:prstGeom prst="rect">
          <a:avLst/>
        </a:prstGeom>
        <a:solidFill>
          <a:schemeClr val="lt1">
            <a:hueOff val="0"/>
            <a:satOff val="0"/>
            <a:lumOff val="0"/>
            <a:alphaOff val="0"/>
          </a:schemeClr>
        </a:solidFill>
        <a:ln w="28575"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人工呼吸</a:t>
          </a:r>
          <a:r>
            <a:rPr lang="en-US" altLang="zh-CN" sz="1800" b="1" kern="1200" dirty="0">
              <a:solidFill>
                <a:schemeClr val="tx1"/>
              </a:solidFill>
              <a:latin typeface="微软雅黑" panose="020B0503020204020204" pitchFamily="34" charset="-122"/>
              <a:ea typeface="微软雅黑" panose="020B0503020204020204" pitchFamily="34" charset="-122"/>
              <a:cs typeface="Arial"/>
            </a:rPr>
            <a:t/>
          </a:r>
          <a:br>
            <a:rPr lang="en-US" altLang="zh-CN" sz="1800" b="1" kern="1200" dirty="0">
              <a:solidFill>
                <a:schemeClr val="tx1"/>
              </a:solidFill>
              <a:latin typeface="微软雅黑" panose="020B0503020204020204" pitchFamily="34" charset="-122"/>
              <a:ea typeface="微软雅黑" panose="020B0503020204020204" pitchFamily="34" charset="-122"/>
              <a:cs typeface="Arial"/>
            </a:rPr>
          </a:br>
          <a:r>
            <a:rPr lang="en-US" altLang="zh-CN" sz="1800" b="1" kern="1200" dirty="0">
              <a:solidFill>
                <a:schemeClr val="tx1"/>
              </a:solidFill>
              <a:latin typeface="微软雅黑" panose="020B0503020204020204" pitchFamily="34" charset="-122"/>
              <a:ea typeface="微软雅黑" panose="020B0503020204020204" pitchFamily="34" charset="-122"/>
              <a:cs typeface="Arial"/>
            </a:rPr>
            <a:t>B</a:t>
          </a:r>
          <a:endParaRPr lang="zh-CN" altLang="en-US" sz="1800" b="1" kern="1200" dirty="0">
            <a:solidFill>
              <a:schemeClr val="tx1"/>
            </a:solidFill>
            <a:latin typeface="微软雅黑" panose="020B0503020204020204" pitchFamily="34" charset="-122"/>
            <a:ea typeface="微软雅黑" panose="020B0503020204020204" pitchFamily="34" charset="-122"/>
            <a:cs typeface="Arial"/>
          </a:endParaRPr>
        </a:p>
      </dsp:txBody>
      <dsp:txXfrm>
        <a:off x="4304057" y="1724988"/>
        <a:ext cx="1747729" cy="104863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5">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bkpt" val="endCnv"/>
          <dgm:param type="contDir" val="sameDir"/>
          <dgm:param type="grDir" val="tL"/>
          <dgm:param type="flowDir" val="row"/>
        </dgm:alg>
      </dgm:if>
      <dgm:else name="Name3">
        <dgm:alg type="snake">
          <dgm:param type="bkpt" val="endCnv"/>
          <dgm:param type="contDir" val="same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dim" val="1D"/>
                <dgm:param type="connRout" val="bend"/>
                <dgm:param type="begPts" val="midR bCtr"/>
                <dgm:param type="endPts" val="midL tCtr"/>
              </dgm:alg>
            </dgm:if>
            <dgm:else name="Name6">
              <dgm:alg type="conn">
                <dgm:param type="dim" val="1D"/>
                <dgm:param type="connRout" val="ben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7">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50" name=""/>
        <p:cNvGrpSpPr/>
        <p:nvPr/>
      </p:nvGrpSpPr>
      <p:grpSpPr>
        <a:xfrm>
          <a:off x="0" y="0"/>
          <a:ext cx="0" cy="0"/>
          <a:chOff x="0" y="0"/>
          <a:chExt cx="0" cy="0"/>
        </a:xfrm>
      </p:grpSpPr>
      <p:sp>
        <p:nvSpPr>
          <p:cNvPr id="1048914" name="页眉占位符 1"/>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kumimoji="1" lang="zh-CN" altLang="en-US"/>
          </a:p>
        </p:txBody>
      </p:sp>
      <p:sp>
        <p:nvSpPr>
          <p:cNvPr id="1048915" name="日期占位符 2"/>
          <p:cNvSpPr>
            <a:spLocks noGrp="1"/>
          </p:cNvSpPr>
          <p:nvPr>
            <p:ph type="dt" sz="quarter" idx="1"/>
          </p:nvPr>
        </p:nvSpPr>
        <p:spPr>
          <a:xfrm>
            <a:off x="5623698" y="0"/>
            <a:ext cx="4302231" cy="339884"/>
          </a:xfrm>
          <a:prstGeom prst="rect">
            <a:avLst/>
          </a:prstGeom>
        </p:spPr>
        <p:txBody>
          <a:bodyPr vert="horz" lIns="91440" tIns="45720" rIns="91440" bIns="45720" rtlCol="0"/>
          <a:lstStyle>
            <a:lvl1pPr algn="r">
              <a:defRPr sz="1200"/>
            </a:lvl1pPr>
          </a:lstStyle>
          <a:p>
            <a:fld id="{7663C0C6-C08D-2D46-9BA4-D235497A6B14}" type="datetimeFigureOut">
              <a:rPr kumimoji="1" lang="zh-CN" altLang="en-US" smtClean="0"/>
            </a:fld>
            <a:endParaRPr kumimoji="1" lang="zh-CN" altLang="en-US"/>
          </a:p>
        </p:txBody>
      </p:sp>
      <p:sp>
        <p:nvSpPr>
          <p:cNvPr id="1048916" name="页脚占位符 3"/>
          <p:cNvSpPr>
            <a:spLocks noGrp="1"/>
          </p:cNvSpPr>
          <p:nvPr>
            <p:ph type="ftr" sz="quarter" idx="2"/>
          </p:nvPr>
        </p:nvSpPr>
        <p:spPr>
          <a:xfrm>
            <a:off x="1" y="6456612"/>
            <a:ext cx="4302231" cy="339884"/>
          </a:xfrm>
          <a:prstGeom prst="rect">
            <a:avLst/>
          </a:prstGeom>
        </p:spPr>
        <p:txBody>
          <a:bodyPr vert="horz" lIns="91440" tIns="45720" rIns="91440" bIns="45720" rtlCol="0" anchor="b"/>
          <a:lstStyle>
            <a:lvl1pPr algn="l">
              <a:defRPr sz="1200"/>
            </a:lvl1pPr>
          </a:lstStyle>
          <a:p>
            <a:endParaRPr kumimoji="1" lang="zh-CN" altLang="en-US"/>
          </a:p>
        </p:txBody>
      </p:sp>
      <p:sp>
        <p:nvSpPr>
          <p:cNvPr id="1048917" name="幻灯片编号占位符 4"/>
          <p:cNvSpPr>
            <a:spLocks noGrp="1"/>
          </p:cNvSpPr>
          <p:nvPr>
            <p:ph type="sldNum" sz="quarter" idx="3"/>
          </p:nvPr>
        </p:nvSpPr>
        <p:spPr>
          <a:xfrm>
            <a:off x="5623698" y="6456612"/>
            <a:ext cx="4302231" cy="339884"/>
          </a:xfrm>
          <a:prstGeom prst="rect">
            <a:avLst/>
          </a:prstGeom>
        </p:spPr>
        <p:txBody>
          <a:bodyPr vert="horz" lIns="91440" tIns="45720" rIns="91440" bIns="45720" rtlCol="0" anchor="b"/>
          <a:lstStyle>
            <a:lvl1pPr algn="r">
              <a:defRPr sz="1200"/>
            </a:lvl1pPr>
          </a:lstStyle>
          <a:p>
            <a:fld id="{0FE618BF-DDD2-D944-8F26-8E918E4F47BC}"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49" name=""/>
        <p:cNvGrpSpPr/>
        <p:nvPr/>
      </p:nvGrpSpPr>
      <p:grpSpPr>
        <a:xfrm>
          <a:off x="0" y="0"/>
          <a:ext cx="0" cy="0"/>
          <a:chOff x="0" y="0"/>
          <a:chExt cx="0" cy="0"/>
        </a:xfrm>
      </p:grpSpPr>
      <p:sp>
        <p:nvSpPr>
          <p:cNvPr id="1048908" name="页眉占位符 1"/>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lang="zh-CN" altLang="en-US"/>
          </a:p>
        </p:txBody>
      </p:sp>
      <p:sp>
        <p:nvSpPr>
          <p:cNvPr id="1048909" name="日期占位符 2"/>
          <p:cNvSpPr>
            <a:spLocks noGrp="1"/>
          </p:cNvSpPr>
          <p:nvPr>
            <p:ph type="dt" idx="1"/>
          </p:nvPr>
        </p:nvSpPr>
        <p:spPr>
          <a:xfrm>
            <a:off x="5623698" y="0"/>
            <a:ext cx="4302231" cy="339884"/>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fld>
            <a:endParaRPr lang="zh-CN" altLang="en-US"/>
          </a:p>
        </p:txBody>
      </p:sp>
      <p:sp>
        <p:nvSpPr>
          <p:cNvPr id="1048910" name="幻灯片图像占位符 3"/>
          <p:cNvSpPr>
            <a:spLocks noGrp="1" noRot="1" noChangeAspect="1"/>
          </p:cNvSpPr>
          <p:nvPr>
            <p:ph type="sldImg" idx="2"/>
          </p:nvPr>
        </p:nvSpPr>
        <p:spPr>
          <a:xfrm>
            <a:off x="2697163" y="509588"/>
            <a:ext cx="4533900" cy="2549525"/>
          </a:xfrm>
          <a:prstGeom prst="rect">
            <a:avLst/>
          </a:prstGeom>
          <a:noFill/>
          <a:ln w="12700">
            <a:solidFill>
              <a:prstClr val="black"/>
            </a:solidFill>
          </a:ln>
        </p:spPr>
      </p:sp>
      <p:sp>
        <p:nvSpPr>
          <p:cNvPr id="1048911" name="备注占位符 4"/>
          <p:cNvSpPr>
            <a:spLocks noGrp="1"/>
          </p:cNvSpPr>
          <p:nvPr>
            <p:ph type="body" sz="quarter" idx="3"/>
          </p:nvPr>
        </p:nvSpPr>
        <p:spPr>
          <a:xfrm>
            <a:off x="992823" y="3228896"/>
            <a:ext cx="7942580" cy="3058954"/>
          </a:xfrm>
          <a:prstGeom prst="rect">
            <a:avLst/>
          </a:prstGeom>
        </p:spPr>
        <p:txBody>
          <a:bodyPr vert="horz" lIns="91440" tIns="45720" rIns="91440" bIns="45720" rtlCol="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12" name="页脚占位符 5"/>
          <p:cNvSpPr>
            <a:spLocks noGrp="1"/>
          </p:cNvSpPr>
          <p:nvPr>
            <p:ph type="ftr" sz="quarter" idx="4"/>
          </p:nvPr>
        </p:nvSpPr>
        <p:spPr>
          <a:xfrm>
            <a:off x="1" y="6456612"/>
            <a:ext cx="4302231" cy="339884"/>
          </a:xfrm>
          <a:prstGeom prst="rect">
            <a:avLst/>
          </a:prstGeom>
        </p:spPr>
        <p:txBody>
          <a:bodyPr vert="horz" lIns="91440" tIns="45720" rIns="91440" bIns="45720" rtlCol="0" anchor="b"/>
          <a:lstStyle>
            <a:lvl1pPr algn="l">
              <a:defRPr sz="1200"/>
            </a:lvl1pPr>
          </a:lstStyle>
          <a:p>
            <a:endParaRPr lang="zh-CN" altLang="en-US"/>
          </a:p>
        </p:txBody>
      </p:sp>
      <p:sp>
        <p:nvSpPr>
          <p:cNvPr id="1048913" name="灯片编号占位符 6"/>
          <p:cNvSpPr>
            <a:spLocks noGrp="1"/>
          </p:cNvSpPr>
          <p:nvPr>
            <p:ph type="sldNum" sz="quarter" idx="5"/>
          </p:nvPr>
        </p:nvSpPr>
        <p:spPr>
          <a:xfrm>
            <a:off x="5623698" y="6456612"/>
            <a:ext cx="4302231" cy="339884"/>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3130" rtl="0" eaLnBrk="1" latinLnBrk="0" hangingPunct="1">
      <a:defRPr sz="1200" kern="1200">
        <a:solidFill>
          <a:schemeClr val="tx1"/>
        </a:solidFill>
        <a:latin typeface="+mn-lt"/>
        <a:ea typeface="+mn-ea"/>
        <a:cs typeface="+mn-cs"/>
      </a:defRPr>
    </a:lvl1pPr>
    <a:lvl2pPr marL="457200" algn="l" defTabSz="913130" rtl="0" eaLnBrk="1" latinLnBrk="0" hangingPunct="1">
      <a:defRPr sz="1200" kern="1200">
        <a:solidFill>
          <a:schemeClr val="tx1"/>
        </a:solidFill>
        <a:latin typeface="+mn-lt"/>
        <a:ea typeface="+mn-ea"/>
        <a:cs typeface="+mn-cs"/>
      </a:defRPr>
    </a:lvl2pPr>
    <a:lvl3pPr marL="914400" algn="l" defTabSz="913130" rtl="0" eaLnBrk="1" latinLnBrk="0" hangingPunct="1">
      <a:defRPr sz="1200" kern="1200">
        <a:solidFill>
          <a:schemeClr val="tx1"/>
        </a:solidFill>
        <a:latin typeface="+mn-lt"/>
        <a:ea typeface="+mn-ea"/>
        <a:cs typeface="+mn-cs"/>
      </a:defRPr>
    </a:lvl3pPr>
    <a:lvl4pPr marL="1371600" algn="l" defTabSz="913130" rtl="0" eaLnBrk="1" latinLnBrk="0" hangingPunct="1">
      <a:defRPr sz="1200" kern="1200">
        <a:solidFill>
          <a:schemeClr val="tx1"/>
        </a:solidFill>
        <a:latin typeface="+mn-lt"/>
        <a:ea typeface="+mn-ea"/>
        <a:cs typeface="+mn-cs"/>
      </a:defRPr>
    </a:lvl4pPr>
    <a:lvl5pPr marL="1828800" algn="l" defTabSz="913130" rtl="0" eaLnBrk="1" latinLnBrk="0" hangingPunct="1">
      <a:defRPr sz="1200" kern="1200">
        <a:solidFill>
          <a:schemeClr val="tx1"/>
        </a:solidFill>
        <a:latin typeface="+mn-lt"/>
        <a:ea typeface="+mn-ea"/>
        <a:cs typeface="+mn-cs"/>
      </a:defRPr>
    </a:lvl5pPr>
    <a:lvl6pPr marL="2286000" algn="l" defTabSz="913130" rtl="0" eaLnBrk="1" latinLnBrk="0" hangingPunct="1">
      <a:defRPr sz="1200" kern="1200">
        <a:solidFill>
          <a:schemeClr val="tx1"/>
        </a:solidFill>
        <a:latin typeface="+mn-lt"/>
        <a:ea typeface="+mn-ea"/>
        <a:cs typeface="+mn-cs"/>
      </a:defRPr>
    </a:lvl6pPr>
    <a:lvl7pPr marL="2742565" algn="l" defTabSz="913130" rtl="0" eaLnBrk="1" latinLnBrk="0" hangingPunct="1">
      <a:defRPr sz="1200" kern="1200">
        <a:solidFill>
          <a:schemeClr val="tx1"/>
        </a:solidFill>
        <a:latin typeface="+mn-lt"/>
        <a:ea typeface="+mn-ea"/>
        <a:cs typeface="+mn-cs"/>
      </a:defRPr>
    </a:lvl7pPr>
    <a:lvl8pPr marL="3199765" algn="l" defTabSz="913130" rtl="0" eaLnBrk="1" latinLnBrk="0" hangingPunct="1">
      <a:defRPr sz="1200" kern="1200">
        <a:solidFill>
          <a:schemeClr val="tx1"/>
        </a:solidFill>
        <a:latin typeface="+mn-lt"/>
        <a:ea typeface="+mn-ea"/>
        <a:cs typeface="+mn-cs"/>
      </a:defRPr>
    </a:lvl8pPr>
    <a:lvl9pPr marL="3656965" algn="l" defTabSz="913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0" name=""/>
        <p:cNvGrpSpPr/>
        <p:nvPr/>
      </p:nvGrpSpPr>
      <p:grpSpPr>
        <a:xfrm>
          <a:off x="0" y="0"/>
          <a:ext cx="0" cy="0"/>
          <a:chOff x="0" y="0"/>
          <a:chExt cx="0" cy="0"/>
        </a:xfrm>
      </p:grpSpPr>
      <p:sp>
        <p:nvSpPr>
          <p:cNvPr id="1048586" name="幻灯片图像占位符 1"/>
          <p:cNvSpPr>
            <a:spLocks noGrp="1" noRot="1" noChangeAspect="1"/>
          </p:cNvSpPr>
          <p:nvPr>
            <p:ph type="sldImg"/>
          </p:nvPr>
        </p:nvSpPr>
        <p:spPr/>
      </p:sp>
      <p:sp>
        <p:nvSpPr>
          <p:cNvPr id="1048587" name="备注占位符 2"/>
          <p:cNvSpPr>
            <a:spLocks noGrp="1"/>
          </p:cNvSpPr>
          <p:nvPr>
            <p:ph type="body" idx="1"/>
          </p:nvPr>
        </p:nvSpPr>
        <p:spPr/>
        <p:txBody>
          <a:bodyPr/>
          <a:p>
            <a:endParaRPr lang="zh-CN" altLang="en-US" dirty="0"/>
          </a:p>
        </p:txBody>
      </p:sp>
      <p:sp>
        <p:nvSpPr>
          <p:cNvPr id="1048588"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672" name="幻灯片图像占位符 1"/>
          <p:cNvSpPr>
            <a:spLocks noGrp="1" noRot="1" noChangeAspect="1"/>
          </p:cNvSpPr>
          <p:nvPr>
            <p:ph type="sldImg"/>
          </p:nvPr>
        </p:nvSpPr>
        <p:spPr/>
      </p:sp>
      <p:sp>
        <p:nvSpPr>
          <p:cNvPr id="1048673" name="备注占位符 2"/>
          <p:cNvSpPr>
            <a:spLocks noGrp="1"/>
          </p:cNvSpPr>
          <p:nvPr>
            <p:ph type="body" idx="1"/>
          </p:nvPr>
        </p:nvSpPr>
        <p:spPr/>
        <p:txBody>
          <a:bodyPr/>
          <a:p>
            <a:endParaRPr lang="zh-CN" altLang="en-US" dirty="0"/>
          </a:p>
        </p:txBody>
      </p:sp>
      <p:sp>
        <p:nvSpPr>
          <p:cNvPr id="1048674"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79" name="幻灯片图像占位符 1"/>
          <p:cNvSpPr>
            <a:spLocks noGrp="1" noRot="1" noChangeAspect="1"/>
          </p:cNvSpPr>
          <p:nvPr>
            <p:ph type="sldImg"/>
          </p:nvPr>
        </p:nvSpPr>
        <p:spPr/>
      </p:sp>
      <p:sp>
        <p:nvSpPr>
          <p:cNvPr id="1048680" name="备注占位符 2"/>
          <p:cNvSpPr>
            <a:spLocks noGrp="1"/>
          </p:cNvSpPr>
          <p:nvPr>
            <p:ph type="body" idx="1"/>
          </p:nvPr>
        </p:nvSpPr>
        <p:spPr/>
        <p:txBody>
          <a:bodyPr/>
          <a:p>
            <a:endParaRPr lang="zh-CN" altLang="en-US" dirty="0"/>
          </a:p>
        </p:txBody>
      </p:sp>
      <p:sp>
        <p:nvSpPr>
          <p:cNvPr id="1048681"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686" name="幻灯片图像占位符 1"/>
          <p:cNvSpPr>
            <a:spLocks noGrp="1" noRot="1" noChangeAspect="1"/>
          </p:cNvSpPr>
          <p:nvPr>
            <p:ph type="sldImg"/>
          </p:nvPr>
        </p:nvSpPr>
        <p:spPr/>
      </p:sp>
      <p:sp>
        <p:nvSpPr>
          <p:cNvPr id="1048687" name="备注占位符 2"/>
          <p:cNvSpPr>
            <a:spLocks noGrp="1"/>
          </p:cNvSpPr>
          <p:nvPr>
            <p:ph type="body" idx="1"/>
          </p:nvPr>
        </p:nvSpPr>
        <p:spPr/>
        <p:txBody>
          <a:bodyPr/>
          <a:p>
            <a:endParaRPr lang="zh-CN" altLang="en-US" dirty="0"/>
          </a:p>
        </p:txBody>
      </p:sp>
      <p:sp>
        <p:nvSpPr>
          <p:cNvPr id="1048688"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694" name="幻灯片图像占位符 1"/>
          <p:cNvSpPr>
            <a:spLocks noGrp="1" noRot="1" noChangeAspect="1"/>
          </p:cNvSpPr>
          <p:nvPr>
            <p:ph type="sldImg"/>
          </p:nvPr>
        </p:nvSpPr>
        <p:spPr/>
      </p:sp>
      <p:sp>
        <p:nvSpPr>
          <p:cNvPr id="1048695" name="备注占位符 2"/>
          <p:cNvSpPr>
            <a:spLocks noGrp="1"/>
          </p:cNvSpPr>
          <p:nvPr>
            <p:ph type="body" idx="1"/>
          </p:nvPr>
        </p:nvSpPr>
        <p:spPr/>
        <p:txBody>
          <a:bodyPr/>
          <a:p>
            <a:endParaRPr lang="zh-CN" altLang="en-US" dirty="0"/>
          </a:p>
        </p:txBody>
      </p:sp>
      <p:sp>
        <p:nvSpPr>
          <p:cNvPr id="1048696"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1048701" name="幻灯片图像占位符 1"/>
          <p:cNvSpPr>
            <a:spLocks noGrp="1" noRot="1" noChangeAspect="1"/>
          </p:cNvSpPr>
          <p:nvPr>
            <p:ph type="sldImg"/>
          </p:nvPr>
        </p:nvSpPr>
        <p:spPr/>
      </p:sp>
      <p:sp>
        <p:nvSpPr>
          <p:cNvPr id="1048702" name="备注占位符 2"/>
          <p:cNvSpPr>
            <a:spLocks noGrp="1"/>
          </p:cNvSpPr>
          <p:nvPr>
            <p:ph type="body" idx="1"/>
          </p:nvPr>
        </p:nvSpPr>
        <p:spPr/>
        <p:txBody>
          <a:bodyPr/>
          <a:p>
            <a:endParaRPr lang="zh-CN" altLang="en-US" dirty="0"/>
          </a:p>
        </p:txBody>
      </p:sp>
      <p:sp>
        <p:nvSpPr>
          <p:cNvPr id="1048703"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709" name="幻灯片图像占位符 1"/>
          <p:cNvSpPr>
            <a:spLocks noGrp="1" noRot="1" noChangeAspect="1"/>
          </p:cNvSpPr>
          <p:nvPr>
            <p:ph type="sldImg"/>
          </p:nvPr>
        </p:nvSpPr>
        <p:spPr/>
      </p:sp>
      <p:sp>
        <p:nvSpPr>
          <p:cNvPr id="1048710" name="备注占位符 2"/>
          <p:cNvSpPr>
            <a:spLocks noGrp="1"/>
          </p:cNvSpPr>
          <p:nvPr>
            <p:ph type="body" idx="1"/>
          </p:nvPr>
        </p:nvSpPr>
        <p:spPr/>
        <p:txBody>
          <a:bodyPr/>
          <a:p>
            <a:endParaRPr lang="zh-CN" altLang="en-US" dirty="0"/>
          </a:p>
        </p:txBody>
      </p:sp>
      <p:sp>
        <p:nvSpPr>
          <p:cNvPr id="1048711"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715" name="幻灯片图像占位符 1"/>
          <p:cNvSpPr>
            <a:spLocks noGrp="1" noRot="1" noChangeAspect="1"/>
          </p:cNvSpPr>
          <p:nvPr>
            <p:ph type="sldImg"/>
          </p:nvPr>
        </p:nvSpPr>
        <p:spPr/>
      </p:sp>
      <p:sp>
        <p:nvSpPr>
          <p:cNvPr id="1048716" name="备注占位符 2"/>
          <p:cNvSpPr>
            <a:spLocks noGrp="1"/>
          </p:cNvSpPr>
          <p:nvPr>
            <p:ph type="body" idx="1"/>
          </p:nvPr>
        </p:nvSpPr>
        <p:spPr/>
        <p:txBody>
          <a:bodyPr/>
          <a:p>
            <a:endParaRPr lang="zh-CN" altLang="en-US" dirty="0"/>
          </a:p>
        </p:txBody>
      </p:sp>
      <p:sp>
        <p:nvSpPr>
          <p:cNvPr id="1048717"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1048723" name="幻灯片图像占位符 1"/>
          <p:cNvSpPr>
            <a:spLocks noGrp="1" noRot="1" noChangeAspect="1"/>
          </p:cNvSpPr>
          <p:nvPr>
            <p:ph type="sldImg"/>
          </p:nvPr>
        </p:nvSpPr>
        <p:spPr/>
      </p:sp>
      <p:sp>
        <p:nvSpPr>
          <p:cNvPr id="1048724" name="备注占位符 2"/>
          <p:cNvSpPr>
            <a:spLocks noGrp="1"/>
          </p:cNvSpPr>
          <p:nvPr>
            <p:ph type="body" idx="1"/>
          </p:nvPr>
        </p:nvSpPr>
        <p:spPr/>
        <p:txBody>
          <a:bodyPr/>
          <a:p>
            <a:endParaRPr lang="zh-CN" altLang="en-US" dirty="0"/>
          </a:p>
        </p:txBody>
      </p:sp>
      <p:sp>
        <p:nvSpPr>
          <p:cNvPr id="1048725"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sp>
        <p:nvSpPr>
          <p:cNvPr id="1048730" name="幻灯片图像占位符 1"/>
          <p:cNvSpPr>
            <a:spLocks noGrp="1" noRot="1" noChangeAspect="1"/>
          </p:cNvSpPr>
          <p:nvPr>
            <p:ph type="sldImg"/>
          </p:nvPr>
        </p:nvSpPr>
        <p:spPr/>
      </p:sp>
      <p:sp>
        <p:nvSpPr>
          <p:cNvPr id="1048731" name="备注占位符 2"/>
          <p:cNvSpPr>
            <a:spLocks noGrp="1"/>
          </p:cNvSpPr>
          <p:nvPr>
            <p:ph type="body" idx="1"/>
          </p:nvPr>
        </p:nvSpPr>
        <p:spPr/>
        <p:txBody>
          <a:bodyPr/>
          <a:p>
            <a:endParaRPr lang="zh-CN" altLang="en-US" dirty="0"/>
          </a:p>
        </p:txBody>
      </p:sp>
      <p:sp>
        <p:nvSpPr>
          <p:cNvPr id="1048732"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sp>
        <p:nvSpPr>
          <p:cNvPr id="1048737" name="幻灯片图像占位符 1"/>
          <p:cNvSpPr>
            <a:spLocks noGrp="1" noRot="1" noChangeAspect="1"/>
          </p:cNvSpPr>
          <p:nvPr>
            <p:ph type="sldImg"/>
          </p:nvPr>
        </p:nvSpPr>
        <p:spPr/>
      </p:sp>
      <p:sp>
        <p:nvSpPr>
          <p:cNvPr id="1048738" name="备注占位符 2"/>
          <p:cNvSpPr>
            <a:spLocks noGrp="1"/>
          </p:cNvSpPr>
          <p:nvPr>
            <p:ph type="body" idx="1"/>
          </p:nvPr>
        </p:nvSpPr>
        <p:spPr/>
        <p:txBody>
          <a:bodyPr/>
          <a:p>
            <a:endParaRPr lang="zh-CN" altLang="en-US" dirty="0"/>
          </a:p>
        </p:txBody>
      </p:sp>
      <p:sp>
        <p:nvSpPr>
          <p:cNvPr id="1048739"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04" name="幻灯片图像占位符 1"/>
          <p:cNvSpPr>
            <a:spLocks noGrp="1" noRot="1" noChangeAspect="1"/>
          </p:cNvSpPr>
          <p:nvPr>
            <p:ph type="sldImg"/>
          </p:nvPr>
        </p:nvSpPr>
        <p:spPr/>
      </p:sp>
      <p:sp>
        <p:nvSpPr>
          <p:cNvPr id="1048605" name="备注占位符 2"/>
          <p:cNvSpPr>
            <a:spLocks noGrp="1"/>
          </p:cNvSpPr>
          <p:nvPr>
            <p:ph type="body" idx="1"/>
          </p:nvPr>
        </p:nvSpPr>
        <p:spPr/>
        <p:txBody>
          <a:bodyPr/>
          <a:p>
            <a:endParaRPr lang="zh-CN" altLang="en-US" dirty="0"/>
          </a:p>
        </p:txBody>
      </p:sp>
      <p:sp>
        <p:nvSpPr>
          <p:cNvPr id="1048606"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sp>
        <p:nvSpPr>
          <p:cNvPr id="1048744" name="幻灯片图像占位符 1"/>
          <p:cNvSpPr>
            <a:spLocks noGrp="1" noRot="1" noChangeAspect="1"/>
          </p:cNvSpPr>
          <p:nvPr>
            <p:ph type="sldImg"/>
          </p:nvPr>
        </p:nvSpPr>
        <p:spPr/>
      </p:sp>
      <p:sp>
        <p:nvSpPr>
          <p:cNvPr id="1048745" name="备注占位符 2"/>
          <p:cNvSpPr>
            <a:spLocks noGrp="1"/>
          </p:cNvSpPr>
          <p:nvPr>
            <p:ph type="body" idx="1"/>
          </p:nvPr>
        </p:nvSpPr>
        <p:spPr/>
        <p:txBody>
          <a:bodyPr/>
          <a:p>
            <a:endParaRPr lang="zh-CN" altLang="en-US" dirty="0"/>
          </a:p>
        </p:txBody>
      </p:sp>
      <p:sp>
        <p:nvSpPr>
          <p:cNvPr id="1048746"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sp>
        <p:nvSpPr>
          <p:cNvPr id="1048751" name="幻灯片图像占位符 1"/>
          <p:cNvSpPr>
            <a:spLocks noGrp="1" noRot="1" noChangeAspect="1"/>
          </p:cNvSpPr>
          <p:nvPr>
            <p:ph type="sldImg"/>
          </p:nvPr>
        </p:nvSpPr>
        <p:spPr/>
      </p:sp>
      <p:sp>
        <p:nvSpPr>
          <p:cNvPr id="1048752" name="备注占位符 2"/>
          <p:cNvSpPr>
            <a:spLocks noGrp="1"/>
          </p:cNvSpPr>
          <p:nvPr>
            <p:ph type="body" idx="1"/>
          </p:nvPr>
        </p:nvSpPr>
        <p:spPr/>
        <p:txBody>
          <a:bodyPr/>
          <a:p>
            <a:endParaRPr lang="zh-CN" altLang="en-US" dirty="0"/>
          </a:p>
        </p:txBody>
      </p:sp>
      <p:sp>
        <p:nvSpPr>
          <p:cNvPr id="1048753"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sp>
        <p:nvSpPr>
          <p:cNvPr id="1048758" name="幻灯片图像占位符 1"/>
          <p:cNvSpPr>
            <a:spLocks noGrp="1" noRot="1" noChangeAspect="1"/>
          </p:cNvSpPr>
          <p:nvPr>
            <p:ph type="sldImg"/>
          </p:nvPr>
        </p:nvSpPr>
        <p:spPr/>
      </p:sp>
      <p:sp>
        <p:nvSpPr>
          <p:cNvPr id="1048759" name="备注占位符 2"/>
          <p:cNvSpPr>
            <a:spLocks noGrp="1"/>
          </p:cNvSpPr>
          <p:nvPr>
            <p:ph type="body" idx="1"/>
          </p:nvPr>
        </p:nvSpPr>
        <p:spPr/>
        <p:txBody>
          <a:bodyPr/>
          <a:p>
            <a:endParaRPr lang="zh-CN" altLang="en-US" dirty="0"/>
          </a:p>
        </p:txBody>
      </p:sp>
      <p:sp>
        <p:nvSpPr>
          <p:cNvPr id="1048760"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8770" name="幻灯片图像占位符 1"/>
          <p:cNvSpPr>
            <a:spLocks noGrp="1" noRot="1" noChangeAspect="1"/>
          </p:cNvSpPr>
          <p:nvPr>
            <p:ph type="sldImg"/>
          </p:nvPr>
        </p:nvSpPr>
        <p:spPr/>
      </p:sp>
      <p:sp>
        <p:nvSpPr>
          <p:cNvPr id="1048771" name="备注占位符 2"/>
          <p:cNvSpPr>
            <a:spLocks noGrp="1"/>
          </p:cNvSpPr>
          <p:nvPr>
            <p:ph type="body" idx="1"/>
          </p:nvPr>
        </p:nvSpPr>
        <p:spPr/>
        <p:txBody>
          <a:bodyPr/>
          <a:p>
            <a:endParaRPr lang="zh-CN" altLang="en-US" dirty="0"/>
          </a:p>
        </p:txBody>
      </p:sp>
      <p:sp>
        <p:nvSpPr>
          <p:cNvPr id="1048772"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sp>
        <p:nvSpPr>
          <p:cNvPr id="1048788" name="幻灯片图像占位符 1"/>
          <p:cNvSpPr>
            <a:spLocks noGrp="1" noRot="1" noChangeAspect="1"/>
          </p:cNvSpPr>
          <p:nvPr>
            <p:ph type="sldImg"/>
          </p:nvPr>
        </p:nvSpPr>
        <p:spPr/>
      </p:sp>
      <p:sp>
        <p:nvSpPr>
          <p:cNvPr id="1048789" name="备注占位符 2"/>
          <p:cNvSpPr>
            <a:spLocks noGrp="1"/>
          </p:cNvSpPr>
          <p:nvPr>
            <p:ph type="body" idx="1"/>
          </p:nvPr>
        </p:nvSpPr>
        <p:spPr/>
        <p:txBody>
          <a:bodyPr/>
          <a:p>
            <a:endParaRPr lang="zh-CN" altLang="en-US" dirty="0"/>
          </a:p>
        </p:txBody>
      </p:sp>
      <p:sp>
        <p:nvSpPr>
          <p:cNvPr id="1048790"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21" name=""/>
        <p:cNvGrpSpPr/>
        <p:nvPr/>
      </p:nvGrpSpPr>
      <p:grpSpPr>
        <a:xfrm>
          <a:off x="0" y="0"/>
          <a:ext cx="0" cy="0"/>
          <a:chOff x="0" y="0"/>
          <a:chExt cx="0" cy="0"/>
        </a:xfrm>
      </p:grpSpPr>
      <p:sp>
        <p:nvSpPr>
          <p:cNvPr id="1048801" name="幻灯片图像占位符 1"/>
          <p:cNvSpPr>
            <a:spLocks noGrp="1" noRot="1" noChangeAspect="1"/>
          </p:cNvSpPr>
          <p:nvPr>
            <p:ph type="sldImg"/>
          </p:nvPr>
        </p:nvSpPr>
        <p:spPr/>
      </p:sp>
      <p:sp>
        <p:nvSpPr>
          <p:cNvPr id="1048802" name="备注占位符 2"/>
          <p:cNvSpPr>
            <a:spLocks noGrp="1"/>
          </p:cNvSpPr>
          <p:nvPr>
            <p:ph type="body" idx="1"/>
          </p:nvPr>
        </p:nvSpPr>
        <p:spPr/>
        <p:txBody>
          <a:bodyPr/>
          <a:p>
            <a:endParaRPr lang="zh-CN" altLang="en-US" dirty="0"/>
          </a:p>
        </p:txBody>
      </p:sp>
      <p:sp>
        <p:nvSpPr>
          <p:cNvPr id="1048803"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27" name=""/>
        <p:cNvGrpSpPr/>
        <p:nvPr/>
      </p:nvGrpSpPr>
      <p:grpSpPr>
        <a:xfrm>
          <a:off x="0" y="0"/>
          <a:ext cx="0" cy="0"/>
          <a:chOff x="0" y="0"/>
          <a:chExt cx="0" cy="0"/>
        </a:xfrm>
      </p:grpSpPr>
      <p:sp>
        <p:nvSpPr>
          <p:cNvPr id="1048831" name="幻灯片图像占位符 1"/>
          <p:cNvSpPr>
            <a:spLocks noGrp="1" noRot="1" noChangeAspect="1"/>
          </p:cNvSpPr>
          <p:nvPr>
            <p:ph type="sldImg"/>
          </p:nvPr>
        </p:nvSpPr>
        <p:spPr/>
      </p:sp>
      <p:sp>
        <p:nvSpPr>
          <p:cNvPr id="1048832" name="备注占位符 2"/>
          <p:cNvSpPr>
            <a:spLocks noGrp="1"/>
          </p:cNvSpPr>
          <p:nvPr>
            <p:ph type="body" idx="1"/>
          </p:nvPr>
        </p:nvSpPr>
        <p:spPr/>
        <p:txBody>
          <a:bodyPr/>
          <a:p>
            <a:endParaRPr lang="zh-CN" altLang="en-US" dirty="0"/>
          </a:p>
        </p:txBody>
      </p:sp>
      <p:sp>
        <p:nvSpPr>
          <p:cNvPr id="1048833"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30" name=""/>
        <p:cNvGrpSpPr/>
        <p:nvPr/>
      </p:nvGrpSpPr>
      <p:grpSpPr>
        <a:xfrm>
          <a:off x="0" y="0"/>
          <a:ext cx="0" cy="0"/>
          <a:chOff x="0" y="0"/>
          <a:chExt cx="0" cy="0"/>
        </a:xfrm>
      </p:grpSpPr>
      <p:sp>
        <p:nvSpPr>
          <p:cNvPr id="1048838" name="幻灯片图像占位符 1"/>
          <p:cNvSpPr>
            <a:spLocks noGrp="1" noRot="1" noChangeAspect="1"/>
          </p:cNvSpPr>
          <p:nvPr>
            <p:ph type="sldImg"/>
          </p:nvPr>
        </p:nvSpPr>
        <p:spPr/>
      </p:sp>
      <p:sp>
        <p:nvSpPr>
          <p:cNvPr id="1048839" name="备注占位符 2"/>
          <p:cNvSpPr>
            <a:spLocks noGrp="1"/>
          </p:cNvSpPr>
          <p:nvPr>
            <p:ph type="body" idx="1"/>
          </p:nvPr>
        </p:nvSpPr>
        <p:spPr/>
        <p:txBody>
          <a:bodyPr/>
          <a:p>
            <a:endParaRPr lang="zh-CN" altLang="en-US" dirty="0"/>
          </a:p>
        </p:txBody>
      </p:sp>
      <p:sp>
        <p:nvSpPr>
          <p:cNvPr id="1048840"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sp>
        <p:nvSpPr>
          <p:cNvPr id="1048860" name="幻灯片图像占位符 1"/>
          <p:cNvSpPr>
            <a:spLocks noGrp="1" noRot="1" noChangeAspect="1"/>
          </p:cNvSpPr>
          <p:nvPr>
            <p:ph type="sldImg"/>
          </p:nvPr>
        </p:nvSpPr>
        <p:spPr/>
      </p:sp>
      <p:sp>
        <p:nvSpPr>
          <p:cNvPr id="1048861" name="备注占位符 2"/>
          <p:cNvSpPr>
            <a:spLocks noGrp="1"/>
          </p:cNvSpPr>
          <p:nvPr>
            <p:ph type="body" idx="1"/>
          </p:nvPr>
        </p:nvSpPr>
        <p:spPr/>
        <p:txBody>
          <a:bodyPr/>
          <a:p>
            <a:endParaRPr lang="zh-CN" altLang="en-US" dirty="0"/>
          </a:p>
        </p:txBody>
      </p:sp>
      <p:sp>
        <p:nvSpPr>
          <p:cNvPr id="1048862"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45" name=""/>
        <p:cNvGrpSpPr/>
        <p:nvPr/>
      </p:nvGrpSpPr>
      <p:grpSpPr>
        <a:xfrm>
          <a:off x="0" y="0"/>
          <a:ext cx="0" cy="0"/>
          <a:chOff x="0" y="0"/>
          <a:chExt cx="0" cy="0"/>
        </a:xfrm>
      </p:grpSpPr>
      <p:sp>
        <p:nvSpPr>
          <p:cNvPr id="1048897" name="幻灯片图像占位符 1"/>
          <p:cNvSpPr>
            <a:spLocks noGrp="1" noRot="1" noChangeAspect="1"/>
          </p:cNvSpPr>
          <p:nvPr>
            <p:ph type="sldImg"/>
          </p:nvPr>
        </p:nvSpPr>
        <p:spPr/>
      </p:sp>
      <p:sp>
        <p:nvSpPr>
          <p:cNvPr id="1048898" name="备注占位符 2"/>
          <p:cNvSpPr>
            <a:spLocks noGrp="1"/>
          </p:cNvSpPr>
          <p:nvPr>
            <p:ph type="body" idx="1"/>
          </p:nvPr>
        </p:nvSpPr>
        <p:spPr/>
        <p:txBody>
          <a:bodyPr/>
          <a:p>
            <a:endParaRPr lang="zh-CN" altLang="en-US" dirty="0"/>
          </a:p>
        </p:txBody>
      </p:sp>
      <p:sp>
        <p:nvSpPr>
          <p:cNvPr id="1048899"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11" name="幻灯片图像占位符 1"/>
          <p:cNvSpPr>
            <a:spLocks noGrp="1" noRot="1" noChangeAspect="1"/>
          </p:cNvSpPr>
          <p:nvPr>
            <p:ph type="sldImg"/>
          </p:nvPr>
        </p:nvSpPr>
        <p:spPr/>
      </p:sp>
      <p:sp>
        <p:nvSpPr>
          <p:cNvPr id="1048612" name="备注占位符 2"/>
          <p:cNvSpPr>
            <a:spLocks noGrp="1"/>
          </p:cNvSpPr>
          <p:nvPr>
            <p:ph type="body" idx="1"/>
          </p:nvPr>
        </p:nvSpPr>
        <p:spPr/>
        <p:txBody>
          <a:bodyPr/>
          <a:p>
            <a:endParaRPr lang="zh-CN" altLang="en-US" dirty="0"/>
          </a:p>
        </p:txBody>
      </p:sp>
      <p:sp>
        <p:nvSpPr>
          <p:cNvPr id="1048613"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18" name="幻灯片图像占位符 1"/>
          <p:cNvSpPr>
            <a:spLocks noGrp="1" noRot="1" noChangeAspect="1"/>
          </p:cNvSpPr>
          <p:nvPr>
            <p:ph type="sldImg"/>
          </p:nvPr>
        </p:nvSpPr>
        <p:spPr/>
      </p:sp>
      <p:sp>
        <p:nvSpPr>
          <p:cNvPr id="1048619" name="备注占位符 2"/>
          <p:cNvSpPr>
            <a:spLocks noGrp="1"/>
          </p:cNvSpPr>
          <p:nvPr>
            <p:ph type="body" idx="1"/>
          </p:nvPr>
        </p:nvSpPr>
        <p:spPr/>
        <p:txBody>
          <a:bodyPr/>
          <a:p>
            <a:endParaRPr lang="zh-CN" altLang="en-US" dirty="0"/>
          </a:p>
        </p:txBody>
      </p:sp>
      <p:sp>
        <p:nvSpPr>
          <p:cNvPr id="1048620"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33" name="幻灯片图像占位符 1"/>
          <p:cNvSpPr>
            <a:spLocks noGrp="1" noRot="1" noChangeAspect="1"/>
          </p:cNvSpPr>
          <p:nvPr>
            <p:ph type="sldImg"/>
          </p:nvPr>
        </p:nvSpPr>
        <p:spPr/>
      </p:sp>
      <p:sp>
        <p:nvSpPr>
          <p:cNvPr id="1048634" name="备注占位符 2"/>
          <p:cNvSpPr>
            <a:spLocks noGrp="1"/>
          </p:cNvSpPr>
          <p:nvPr>
            <p:ph type="body" idx="1"/>
          </p:nvPr>
        </p:nvSpPr>
        <p:spPr/>
        <p:txBody>
          <a:bodyPr/>
          <a:p>
            <a:endParaRPr lang="zh-CN" altLang="en-US" dirty="0"/>
          </a:p>
        </p:txBody>
      </p:sp>
      <p:sp>
        <p:nvSpPr>
          <p:cNvPr id="1048635"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42" name="幻灯片图像占位符 1"/>
          <p:cNvSpPr>
            <a:spLocks noGrp="1" noRot="1" noChangeAspect="1"/>
          </p:cNvSpPr>
          <p:nvPr>
            <p:ph type="sldImg"/>
          </p:nvPr>
        </p:nvSpPr>
        <p:spPr/>
      </p:sp>
      <p:sp>
        <p:nvSpPr>
          <p:cNvPr id="1048643" name="备注占位符 2"/>
          <p:cNvSpPr>
            <a:spLocks noGrp="1"/>
          </p:cNvSpPr>
          <p:nvPr>
            <p:ph type="body" idx="1"/>
          </p:nvPr>
        </p:nvSpPr>
        <p:spPr/>
        <p:txBody>
          <a:bodyPr/>
          <a:p>
            <a:endParaRPr lang="zh-CN" altLang="en-US" dirty="0"/>
          </a:p>
        </p:txBody>
      </p:sp>
      <p:sp>
        <p:nvSpPr>
          <p:cNvPr id="1048644"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50" name="幻灯片图像占位符 1"/>
          <p:cNvSpPr>
            <a:spLocks noGrp="1" noRot="1" noChangeAspect="1"/>
          </p:cNvSpPr>
          <p:nvPr>
            <p:ph type="sldImg"/>
          </p:nvPr>
        </p:nvSpPr>
        <p:spPr/>
      </p:sp>
      <p:sp>
        <p:nvSpPr>
          <p:cNvPr id="1048651" name="备注占位符 2"/>
          <p:cNvSpPr>
            <a:spLocks noGrp="1"/>
          </p:cNvSpPr>
          <p:nvPr>
            <p:ph type="body" idx="1"/>
          </p:nvPr>
        </p:nvSpPr>
        <p:spPr/>
        <p:txBody>
          <a:bodyPr/>
          <a:p>
            <a:endParaRPr lang="zh-CN" altLang="en-US" dirty="0"/>
          </a:p>
        </p:txBody>
      </p:sp>
      <p:sp>
        <p:nvSpPr>
          <p:cNvPr id="1048652"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58" name="幻灯片图像占位符 1"/>
          <p:cNvSpPr>
            <a:spLocks noGrp="1" noRot="1" noChangeAspect="1"/>
          </p:cNvSpPr>
          <p:nvPr>
            <p:ph type="sldImg"/>
          </p:nvPr>
        </p:nvSpPr>
        <p:spPr/>
      </p:sp>
      <p:sp>
        <p:nvSpPr>
          <p:cNvPr id="1048659" name="备注占位符 2"/>
          <p:cNvSpPr>
            <a:spLocks noGrp="1"/>
          </p:cNvSpPr>
          <p:nvPr>
            <p:ph type="body" idx="1"/>
          </p:nvPr>
        </p:nvSpPr>
        <p:spPr/>
        <p:txBody>
          <a:bodyPr/>
          <a:p>
            <a:endParaRPr lang="zh-CN" altLang="en-US" dirty="0"/>
          </a:p>
        </p:txBody>
      </p:sp>
      <p:sp>
        <p:nvSpPr>
          <p:cNvPr id="1048660"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65" name="幻灯片图像占位符 1"/>
          <p:cNvSpPr>
            <a:spLocks noGrp="1" noRot="1" noChangeAspect="1"/>
          </p:cNvSpPr>
          <p:nvPr>
            <p:ph type="sldImg"/>
          </p:nvPr>
        </p:nvSpPr>
        <p:spPr/>
      </p:sp>
      <p:sp>
        <p:nvSpPr>
          <p:cNvPr id="1048666" name="备注占位符 2"/>
          <p:cNvSpPr>
            <a:spLocks noGrp="1"/>
          </p:cNvSpPr>
          <p:nvPr>
            <p:ph type="body" idx="1"/>
          </p:nvPr>
        </p:nvSpPr>
        <p:spPr/>
        <p:txBody>
          <a:bodyPr/>
          <a:p>
            <a:endParaRPr lang="zh-CN" altLang="en-US" dirty="0"/>
          </a:p>
        </p:txBody>
      </p:sp>
      <p:sp>
        <p:nvSpPr>
          <p:cNvPr id="1048667" name="灯片编号占位符 3"/>
          <p:cNvSpPr>
            <a:spLocks noGrp="1"/>
          </p:cNvSpPr>
          <p:nvPr>
            <p:ph type="sldNum" sz="quarter" idx="10"/>
          </p:nvPr>
        </p:nvSpPr>
        <p:spPr/>
        <p:txBody>
          <a:bodyPr/>
          <a:p>
            <a:fld id="{6DE28057-9795-4608-9876-7A02CB2DF26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7" name=""/>
        <p:cNvGrpSpPr/>
        <p:nvPr/>
      </p:nvGrpSpPr>
      <p:grpSpPr>
        <a:xfrm>
          <a:off x="0" y="0"/>
          <a:ext cx="0" cy="0"/>
          <a:chOff x="0" y="0"/>
          <a:chExt cx="0" cy="0"/>
        </a:xfrm>
      </p:grpSpPr>
      <p:sp>
        <p:nvSpPr>
          <p:cNvPr id="1048581" name="日期占位符 1"/>
          <p:cNvSpPr>
            <a:spLocks noGrp="1"/>
          </p:cNvSpPr>
          <p:nvPr>
            <p:ph type="dt" sz="half" idx="10"/>
          </p:nvPr>
        </p:nvSpPr>
        <p:spPr/>
        <p:txBody>
          <a:bodyPr/>
          <a:p>
            <a:fld id="{02854A03-91AF-448A-9954-517C0577E5F0}" type="datetimeFigureOut">
              <a:rPr lang="zh-CN" altLang="en-US" smtClean="0"/>
            </a:fld>
            <a:endParaRPr lang="zh-CN" altLang="en-US"/>
          </a:p>
        </p:txBody>
      </p:sp>
      <p:sp>
        <p:nvSpPr>
          <p:cNvPr id="1048582" name="页脚占位符 2"/>
          <p:cNvSpPr>
            <a:spLocks noGrp="1"/>
          </p:cNvSpPr>
          <p:nvPr>
            <p:ph type="ftr" sz="quarter" idx="11"/>
          </p:nvPr>
        </p:nvSpPr>
        <p:spPr/>
        <p:txBody>
          <a:bodyPr/>
          <a:p>
            <a:endParaRPr lang="zh-CN" altLang="en-US"/>
          </a:p>
        </p:txBody>
      </p:sp>
      <p:sp>
        <p:nvSpPr>
          <p:cNvPr id="1048583" name="灯片编号占位符 3"/>
          <p:cNvSpPr>
            <a:spLocks noGrp="1"/>
          </p:cNvSpPr>
          <p:nvPr>
            <p:ph type="sldNum" sz="quarter" idx="12"/>
          </p:nvPr>
        </p:nvSpPr>
        <p:spPr/>
        <p:txBody>
          <a:bodyPr/>
          <a:p>
            <a:fld id="{2EEFC946-6D13-4F8C-9740-992A906A613E}" type="slidenum">
              <a:rPr lang="zh-CN" altLang="en-US" smtClean="0"/>
            </a:fld>
            <a:endParaRPr lang="zh-CN" altLang="en-US"/>
          </a:p>
        </p:txBody>
      </p:sp>
    </p:spTree>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46" name=""/>
        <p:cNvGrpSpPr/>
        <p:nvPr/>
      </p:nvGrpSpPr>
      <p:grpSpPr>
        <a:xfrm>
          <a:off x="0" y="0"/>
          <a:ext cx="0" cy="0"/>
          <a:chOff x="0" y="0"/>
          <a:chExt cx="0" cy="0"/>
        </a:xfrm>
      </p:grpSpPr>
      <p:sp>
        <p:nvSpPr>
          <p:cNvPr id="1048900" name="标题 1"/>
          <p:cNvSpPr>
            <a:spLocks noGrp="1"/>
          </p:cNvSpPr>
          <p:nvPr>
            <p:ph type="title"/>
          </p:nvPr>
        </p:nvSpPr>
        <p:spPr/>
        <p:txBody>
          <a:bodyPr/>
          <a:p>
            <a:r>
              <a:rPr kumimoji="1" lang="zh-CN" altLang="en-US"/>
              <a:t>单击此处编辑母版标题样式</a:t>
            </a:r>
            <a:endParaRPr kumimoji="1" lang="zh-CN" altLang="en-US"/>
          </a:p>
        </p:txBody>
      </p:sp>
      <p:sp>
        <p:nvSpPr>
          <p:cNvPr id="1048901" name="内容占位符 2"/>
          <p:cNvSpPr>
            <a:spLocks noGrp="1"/>
          </p:cNvSpPr>
          <p:nvPr>
            <p:ph idx="1"/>
          </p:nvPr>
        </p:nvSpPr>
        <p:spPr/>
        <p:txBody>
          <a:bodyPr/>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902" name="日期占位符 3"/>
          <p:cNvSpPr>
            <a:spLocks noGrp="1"/>
          </p:cNvSpPr>
          <p:nvPr>
            <p:ph type="dt" sz="half" idx="10"/>
          </p:nvPr>
        </p:nvSpPr>
        <p:spPr/>
        <p:txBody>
          <a:bodyPr/>
          <a:p>
            <a:fld id="{2969F21D-12A3-824C-80FA-D34F01E9177B}" type="datetimeFigureOut">
              <a:rPr kumimoji="1" lang="zh-CN" altLang="en-US" smtClean="0"/>
            </a:fld>
            <a:endParaRPr kumimoji="1" lang="zh-CN" altLang="en-US"/>
          </a:p>
        </p:txBody>
      </p:sp>
      <p:sp>
        <p:nvSpPr>
          <p:cNvPr id="1048903" name="页脚占位符 4"/>
          <p:cNvSpPr>
            <a:spLocks noGrp="1"/>
          </p:cNvSpPr>
          <p:nvPr>
            <p:ph type="ftr" sz="quarter" idx="11"/>
          </p:nvPr>
        </p:nvSpPr>
        <p:spPr/>
        <p:txBody>
          <a:bodyPr/>
          <a:p>
            <a:endParaRPr kumimoji="1" lang="zh-CN" altLang="en-US"/>
          </a:p>
        </p:txBody>
      </p:sp>
      <p:sp>
        <p:nvSpPr>
          <p:cNvPr id="1048904" name="幻灯片编号占位符 5"/>
          <p:cNvSpPr>
            <a:spLocks noGrp="1"/>
          </p:cNvSpPr>
          <p:nvPr>
            <p:ph type="sldNum" sz="quarter" idx="12"/>
          </p:nvPr>
        </p:nvSpPr>
        <p:spPr/>
        <p:txBody>
          <a:bodyPr/>
          <a:p>
            <a:fld id="{C85CFEDB-804C-9249-87AB-F8162CDD6F1B}" type="slidenum">
              <a:rPr kumimoji="1" lang="zh-CN" altLang="en-US" smtClean="0"/>
            </a:fld>
            <a:endParaRPr kumimoji="1" lang="zh-CN" altLang="en-US"/>
          </a:p>
        </p:txBody>
      </p:sp>
    </p:spTree>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空白页">
    <p:spTree>
      <p:nvGrpSpPr>
        <p:cNvPr id="147" name=""/>
        <p:cNvGrpSpPr/>
        <p:nvPr/>
      </p:nvGrpSpPr>
      <p:grpSpPr>
        <a:xfrm>
          <a:off x="0" y="0"/>
          <a:ext cx="0" cy="0"/>
          <a:chOff x="0" y="0"/>
          <a:chExt cx="0" cy="0"/>
        </a:xfrm>
      </p:grpSpPr>
      <p:pic>
        <p:nvPicPr>
          <p:cNvPr id="2097227" name="图片 4"/>
          <p:cNvPicPr>
            <a:picLocks noChangeAspect="1"/>
          </p:cNvPicPr>
          <p:nvPr userDrawn="1"/>
        </p:nvPicPr>
        <p:blipFill>
          <a:blip r:embed="rId2"/>
          <a:stretch>
            <a:fillRect/>
          </a:stretch>
        </p:blipFill>
        <p:spPr>
          <a:xfrm>
            <a:off x="251" y="0"/>
            <a:ext cx="9143499" cy="5143500"/>
          </a:xfrm>
          <a:prstGeom prst="rect">
            <a:avLst/>
          </a:prstGeom>
        </p:spPr>
      </p:pic>
      <p:grpSp>
        <p:nvGrpSpPr>
          <p:cNvPr id="148" name="组合 3"/>
          <p:cNvGrpSpPr/>
          <p:nvPr userDrawn="1"/>
        </p:nvGrpSpPr>
        <p:grpSpPr>
          <a:xfrm flipH="1">
            <a:off x="-1" y="248019"/>
            <a:ext cx="1797166" cy="507206"/>
            <a:chOff x="2370576" y="533400"/>
            <a:chExt cx="2417494" cy="675969"/>
          </a:xfrm>
          <a:solidFill>
            <a:srgbClr val="EE1C39"/>
          </a:solidFill>
        </p:grpSpPr>
        <p:sp>
          <p:nvSpPr>
            <p:cNvPr id="1048905"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1400">
                <a:cs typeface="+mn-ea"/>
                <a:sym typeface="+mn-lt"/>
              </a:endParaRPr>
            </a:p>
          </p:txBody>
        </p:sp>
        <p:sp>
          <p:nvSpPr>
            <p:cNvPr id="1048906"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1400">
                <a:cs typeface="+mn-ea"/>
                <a:sym typeface="+mn-lt"/>
              </a:endParaRPr>
            </a:p>
          </p:txBody>
        </p:sp>
      </p:grpSp>
      <p:sp>
        <p:nvSpPr>
          <p:cNvPr id="1048907" name="文本框 12"/>
          <p:cNvSpPr txBox="1">
            <a:spLocks noChangeArrowheads="1"/>
          </p:cNvSpPr>
          <p:nvPr userDrawn="1"/>
        </p:nvSpPr>
        <p:spPr bwMode="auto">
          <a:xfrm>
            <a:off x="-1" y="370296"/>
            <a:ext cx="1796090" cy="804321"/>
          </a:xfrm>
          <a:prstGeom prst="rect">
            <a:avLst/>
          </a:prstGeom>
          <a:noFill/>
          <a:ln>
            <a:noFill/>
          </a:ln>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240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advClick="0" advTm="3000"/>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3" name=""/>
        <p:cNvGrpSpPr/>
        <p:nvPr/>
      </p:nvGrpSpPr>
      <p:grpSpPr>
        <a:xfrm>
          <a:off x="0" y="0"/>
          <a:ext cx="0" cy="0"/>
          <a:chOff x="0" y="0"/>
          <a:chExt cx="0" cy="0"/>
        </a:xfrm>
      </p:grpSpPr>
      <p:sp>
        <p:nvSpPr>
          <p:cNvPr id="1048576"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p>
            <a:r>
              <a:rPr lang="zh-CN" altLang="en-US"/>
              <a:t>单击此处编辑母版标题样式</a:t>
            </a:r>
            <a:endParaRPr lang="zh-CN" altLang="en-US"/>
          </a:p>
        </p:txBody>
      </p:sp>
      <p:sp>
        <p:nvSpPr>
          <p:cNvPr id="1048577"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fld>
            <a:endParaRPr lang="zh-CN" altLang="en-US"/>
          </a:p>
        </p:txBody>
      </p:sp>
      <p:sp>
        <p:nvSpPr>
          <p:cNvPr id="1048579"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advClick="0" advTm="3000"/>
  <p:txStyles>
    <p:titleStyle>
      <a:lvl1pPr algn="ctr" defTabSz="91313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1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1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1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130" rtl="0" eaLnBrk="1" latinLnBrk="0" hangingPunct="1">
        <a:defRPr sz="1800" kern="1200">
          <a:solidFill>
            <a:schemeClr val="tx1"/>
          </a:solidFill>
          <a:latin typeface="+mn-lt"/>
          <a:ea typeface="+mn-ea"/>
          <a:cs typeface="+mn-cs"/>
        </a:defRPr>
      </a:lvl1pPr>
      <a:lvl2pPr marL="457200" algn="l" defTabSz="913130" rtl="0" eaLnBrk="1" latinLnBrk="0" hangingPunct="1">
        <a:defRPr sz="1800" kern="1200">
          <a:solidFill>
            <a:schemeClr val="tx1"/>
          </a:solidFill>
          <a:latin typeface="+mn-lt"/>
          <a:ea typeface="+mn-ea"/>
          <a:cs typeface="+mn-cs"/>
        </a:defRPr>
      </a:lvl2pPr>
      <a:lvl3pPr marL="914400" algn="l" defTabSz="913130" rtl="0" eaLnBrk="1" latinLnBrk="0" hangingPunct="1">
        <a:defRPr sz="1800" kern="1200">
          <a:solidFill>
            <a:schemeClr val="tx1"/>
          </a:solidFill>
          <a:latin typeface="+mn-lt"/>
          <a:ea typeface="+mn-ea"/>
          <a:cs typeface="+mn-cs"/>
        </a:defRPr>
      </a:lvl3pPr>
      <a:lvl4pPr marL="1371600" algn="l" defTabSz="913130" rtl="0" eaLnBrk="1" latinLnBrk="0" hangingPunct="1">
        <a:defRPr sz="1800" kern="1200">
          <a:solidFill>
            <a:schemeClr val="tx1"/>
          </a:solidFill>
          <a:latin typeface="+mn-lt"/>
          <a:ea typeface="+mn-ea"/>
          <a:cs typeface="+mn-cs"/>
        </a:defRPr>
      </a:lvl4pPr>
      <a:lvl5pPr marL="1828800" algn="l" defTabSz="913130" rtl="0" eaLnBrk="1" latinLnBrk="0" hangingPunct="1">
        <a:defRPr sz="1800" kern="1200">
          <a:solidFill>
            <a:schemeClr val="tx1"/>
          </a:solidFill>
          <a:latin typeface="+mn-lt"/>
          <a:ea typeface="+mn-ea"/>
          <a:cs typeface="+mn-cs"/>
        </a:defRPr>
      </a:lvl5pPr>
      <a:lvl6pPr marL="2286000" algn="l" defTabSz="913130" rtl="0" eaLnBrk="1" latinLnBrk="0" hangingPunct="1">
        <a:defRPr sz="1800" kern="1200">
          <a:solidFill>
            <a:schemeClr val="tx1"/>
          </a:solidFill>
          <a:latin typeface="+mn-lt"/>
          <a:ea typeface="+mn-ea"/>
          <a:cs typeface="+mn-cs"/>
        </a:defRPr>
      </a:lvl6pPr>
      <a:lvl7pPr marL="2742565" algn="l" defTabSz="913130" rtl="0" eaLnBrk="1" latinLnBrk="0" hangingPunct="1">
        <a:defRPr sz="1800" kern="1200">
          <a:solidFill>
            <a:schemeClr val="tx1"/>
          </a:solidFill>
          <a:latin typeface="+mn-lt"/>
          <a:ea typeface="+mn-ea"/>
          <a:cs typeface="+mn-cs"/>
        </a:defRPr>
      </a:lvl7pPr>
      <a:lvl8pPr marL="3199765" algn="l" defTabSz="913130" rtl="0" eaLnBrk="1" latinLnBrk="0" hangingPunct="1">
        <a:defRPr sz="1800" kern="1200">
          <a:solidFill>
            <a:schemeClr val="tx1"/>
          </a:solidFill>
          <a:latin typeface="+mn-lt"/>
          <a:ea typeface="+mn-ea"/>
          <a:cs typeface="+mn-cs"/>
        </a:defRPr>
      </a:lvl8pPr>
      <a:lvl9pPr marL="3656965" algn="l" defTabSz="9131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10.xml"/><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tags" Target="../tags/tag11.xml"/><Relationship Id="rId4" Type="http://schemas.openxmlformats.org/officeDocument/2006/relationships/image" Target="../media/image4.jpeg"/><Relationship Id="rId3" Type="http://schemas.openxmlformats.org/officeDocument/2006/relationships/image" Target="../media/image1.tiff"/><Relationship Id="rId2" Type="http://schemas.openxmlformats.org/officeDocument/2006/relationships/image" Target="../media/image10.jpe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tags" Target="../tags/tag12.xml"/><Relationship Id="rId4" Type="http://schemas.openxmlformats.org/officeDocument/2006/relationships/image" Target="../media/image4.jpeg"/><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tags" Target="../tags/tag13.xml"/><Relationship Id="rId4" Type="http://schemas.openxmlformats.org/officeDocument/2006/relationships/image" Target="../media/image13.jpeg"/><Relationship Id="rId3" Type="http://schemas.openxmlformats.org/officeDocument/2006/relationships/image" Target="../media/image2.tiff"/><Relationship Id="rId2" Type="http://schemas.openxmlformats.org/officeDocument/2006/relationships/image" Target="../media/image4.jpe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14.xml"/><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tags" Target="../tags/tag15.xml"/><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1.xml"/><Relationship Id="rId5" Type="http://schemas.openxmlformats.org/officeDocument/2006/relationships/tags" Target="../tags/tag16.xml"/><Relationship Id="rId4" Type="http://schemas.openxmlformats.org/officeDocument/2006/relationships/image" Target="../media/image4.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tags" Target="../tags/tag17.xml"/><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tags" Target="../tags/tag18.xml"/><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tags" Target="../tags/tag19.xml"/><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image" Target="../media/image3.jpe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tags" Target="../tags/tag20.xml"/><Relationship Id="rId2" Type="http://schemas.openxmlformats.org/officeDocument/2006/relationships/image" Target="../media/image4.jpe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tags" Target="../tags/tag21.xml"/><Relationship Id="rId2" Type="http://schemas.openxmlformats.org/officeDocument/2006/relationships/image" Target="../media/image4.jpe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tags" Target="../tags/tag22.xml"/><Relationship Id="rId2" Type="http://schemas.openxmlformats.org/officeDocument/2006/relationships/image" Target="../media/image4.jpe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1.xml"/><Relationship Id="rId6" Type="http://schemas.openxmlformats.org/officeDocument/2006/relationships/tags" Target="../tags/tag23.xml"/><Relationship Id="rId5" Type="http://schemas.openxmlformats.org/officeDocument/2006/relationships/image" Target="../media/image23.pn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tags" Target="../tags/tag24.xml"/><Relationship Id="rId2" Type="http://schemas.openxmlformats.org/officeDocument/2006/relationships/image" Target="../media/image4.jpe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1.xml"/><Relationship Id="rId4" Type="http://schemas.openxmlformats.org/officeDocument/2006/relationships/tags" Target="../tags/tag25.xml"/><Relationship Id="rId3" Type="http://schemas.openxmlformats.org/officeDocument/2006/relationships/image" Target="../media/image4.jpeg"/><Relationship Id="rId2" Type="http://schemas.openxmlformats.org/officeDocument/2006/relationships/image" Target="../media/image24.jpe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6.xml"/><Relationship Id="rId7" Type="http://schemas.openxmlformats.org/officeDocument/2006/relationships/image" Target="../media/image29.jpe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4.jpeg"/><Relationship Id="rId10" Type="http://schemas.openxmlformats.org/officeDocument/2006/relationships/notesSlide" Target="../notesSlides/notesSlide26.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xml"/><Relationship Id="rId3" Type="http://schemas.openxmlformats.org/officeDocument/2006/relationships/tags" Target="../tags/tag27.xml"/><Relationship Id="rId2" Type="http://schemas.openxmlformats.org/officeDocument/2006/relationships/image" Target="../media/image4.jpeg"/><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1.xml"/><Relationship Id="rId3" Type="http://schemas.openxmlformats.org/officeDocument/2006/relationships/tags" Target="../tags/tag28.xml"/><Relationship Id="rId2" Type="http://schemas.openxmlformats.org/officeDocument/2006/relationships/image" Target="../media/image4.jpe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1.xml"/><Relationship Id="rId3" Type="http://schemas.openxmlformats.org/officeDocument/2006/relationships/tags" Target="../tags/tag29.xml"/><Relationship Id="rId2" Type="http://schemas.openxmlformats.org/officeDocument/2006/relationships/image" Target="../media/image30.jpe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image" Target="../media/image4.jpe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4.xml"/><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image" Target="../media/image4.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image" Target="../media/image4.jpeg"/><Relationship Id="rId7" Type="http://schemas.openxmlformats.org/officeDocument/2006/relationships/image" Target="../media/image6.png"/><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1" Type="http://schemas.openxmlformats.org/officeDocument/2006/relationships/notesSlide" Target="../notesSlides/notesSlide6.xml"/><Relationship Id="rId10" Type="http://schemas.openxmlformats.org/officeDocument/2006/relationships/slideLayout" Target="../slideLayouts/slideLayout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tags" Target="../tags/tag7.xml"/><Relationship Id="rId2" Type="http://schemas.openxmlformats.org/officeDocument/2006/relationships/image" Target="../media/image4.jpe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8.xml"/><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9.xml"/><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8" name=""/>
        <p:cNvGrpSpPr/>
        <p:nvPr/>
      </p:nvGrpSpPr>
      <p:grpSpPr>
        <a:xfrm>
          <a:off x="0" y="0"/>
          <a:ext cx="0" cy="0"/>
          <a:chOff x="0" y="0"/>
          <a:chExt cx="0" cy="0"/>
        </a:xfrm>
      </p:grpSpPr>
      <p:pic>
        <p:nvPicPr>
          <p:cNvPr id="2097152" name="Picture 3"/>
          <p:cNvPicPr>
            <a:picLocks noChangeAspect="1" noChangeArrowheads="1"/>
          </p:cNvPicPr>
          <p:nvPr/>
        </p:nvPicPr>
        <p:blipFill>
          <a:blip r:embed="rId1"/>
          <a:srcRect/>
          <a:stretch>
            <a:fillRect/>
          </a:stretch>
        </p:blipFill>
        <p:spPr bwMode="auto">
          <a:xfrm>
            <a:off x="247675" y="267494"/>
            <a:ext cx="2308101" cy="435491"/>
          </a:xfrm>
          <a:prstGeom prst="rect">
            <a:avLst/>
          </a:prstGeom>
          <a:noFill/>
          <a:ln>
            <a:noFill/>
          </a:ln>
          <a:effectLst/>
        </p:spPr>
      </p:pic>
      <p:sp>
        <p:nvSpPr>
          <p:cNvPr id="1048584" name="矩形 4"/>
          <p:cNvSpPr/>
          <p:nvPr/>
        </p:nvSpPr>
        <p:spPr>
          <a:xfrm>
            <a:off x="0" y="1491630"/>
            <a:ext cx="9144000" cy="1727968"/>
          </a:xfrm>
          <a:prstGeom prst="rect">
            <a:avLst/>
          </a:prstGeom>
          <a:solidFill>
            <a:schemeClr val="accent3"/>
          </a:solidFill>
        </p:spPr>
        <p:txBody>
          <a:bodyPr wrap="square" anchor="ctr" anchorCtr="0">
            <a:noAutofit/>
          </a:bodyPr>
          <a:p>
            <a:pPr algn="ctr" defTabSz="963295">
              <a:spcBef>
                <a:spcPts val="4200"/>
              </a:spcBef>
            </a:pPr>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心肺复苏（</a:t>
            </a:r>
            <a:r>
              <a:rPr lang="en-US" altLang="zh-CN" sz="3600" b="1" dirty="0">
                <a:solidFill>
                  <a:schemeClr val="bg1"/>
                </a:solidFill>
                <a:latin typeface="微软雅黑" panose="020B0503020204020204" pitchFamily="34" charset="-122"/>
                <a:ea typeface="微软雅黑" panose="020B0503020204020204" pitchFamily="34" charset="-122"/>
                <a:cs typeface="+mn-ea"/>
                <a:sym typeface="+mn-lt"/>
              </a:rPr>
              <a:t>CPR+AED</a:t>
            </a:r>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a:t>
            </a:r>
            <a:endParaRPr lang="zh-CN" altLang="en-US" sz="36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48585" name="矩形 5"/>
          <p:cNvSpPr/>
          <p:nvPr/>
        </p:nvSpPr>
        <p:spPr>
          <a:xfrm>
            <a:off x="0" y="4242624"/>
            <a:ext cx="9143999" cy="417358"/>
          </a:xfrm>
          <a:prstGeom prst="rect">
            <a:avLst/>
          </a:prstGeom>
        </p:spPr>
        <p:txBody>
          <a:bodyPr wrap="square">
            <a:spAutoFit/>
          </a:bodyPr>
          <a:p>
            <a:pPr marL="0" marR="0" lvl="0" indent="0" algn="ctr" defTabSz="963295" rtl="0" eaLnBrk="1" fontAlgn="auto" latinLnBrk="0" hangingPunct="1">
              <a:lnSpc>
                <a:spcPct val="130000"/>
              </a:lnSpc>
              <a:spcBef>
                <a:spcPts val="0"/>
              </a:spcBef>
              <a:spcAft>
                <a:spcPts val="0"/>
              </a:spcAft>
              <a:buClrTx/>
              <a:buSzTx/>
              <a:buFontTx/>
              <a:buNone/>
            </a:pPr>
            <a:r>
              <a:rPr kumimoji="0" lang="zh-CN" altLang="en-US"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mn-lt"/>
              </a:rPr>
              <a:t>中国红十字会总会训练中心</a:t>
            </a:r>
            <a:endParaRPr kumimoji="0" lang="en-US" altLang="zh-CN"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mn-lt"/>
            </a:endParaRPr>
          </a:p>
        </p:txBody>
      </p:sp>
    </p:spTree>
    <p:custDataLst>
      <p:tags r:id="rId2"/>
    </p:custData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pic>
        <p:nvPicPr>
          <p:cNvPr id="2097172" name="图片 2"/>
          <p:cNvPicPr>
            <a:picLocks noChangeAspect="1"/>
          </p:cNvPicPr>
          <p:nvPr/>
        </p:nvPicPr>
        <p:blipFill>
          <a:blip r:embed="rId1"/>
          <a:stretch>
            <a:fillRect/>
          </a:stretch>
        </p:blipFill>
        <p:spPr>
          <a:xfrm>
            <a:off x="5292080" y="1707654"/>
            <a:ext cx="2340864" cy="2657856"/>
          </a:xfrm>
          <a:prstGeom prst="rect">
            <a:avLst/>
          </a:prstGeom>
        </p:spPr>
      </p:pic>
      <p:pic>
        <p:nvPicPr>
          <p:cNvPr id="2097173" name="Picture 3"/>
          <p:cNvPicPr>
            <a:picLocks noChangeAspect="1" noChangeArrowheads="1"/>
          </p:cNvPicPr>
          <p:nvPr/>
        </p:nvPicPr>
        <p:blipFill>
          <a:blip r:embed="rId2"/>
          <a:srcRect/>
          <a:stretch>
            <a:fillRect/>
          </a:stretch>
        </p:blipFill>
        <p:spPr bwMode="auto">
          <a:xfrm>
            <a:off x="6660232" y="193764"/>
            <a:ext cx="2308101" cy="435491"/>
          </a:xfrm>
          <a:prstGeom prst="rect">
            <a:avLst/>
          </a:prstGeom>
          <a:noFill/>
          <a:ln>
            <a:noFill/>
          </a:ln>
          <a:effectLst/>
        </p:spPr>
      </p:pic>
      <p:cxnSp>
        <p:nvCxnSpPr>
          <p:cNvPr id="3145736"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668"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呼救</a:t>
            </a:r>
            <a:endParaRPr lang="zh-CN" dirty="0">
              <a:sym typeface="+mn-lt"/>
            </a:endParaRPr>
          </a:p>
        </p:txBody>
      </p:sp>
      <p:sp>
        <p:nvSpPr>
          <p:cNvPr id="1048669"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670"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671" name="圆角矩形标注 8"/>
          <p:cNvSpPr/>
          <p:nvPr/>
        </p:nvSpPr>
        <p:spPr>
          <a:xfrm>
            <a:off x="1547664" y="1571625"/>
            <a:ext cx="3851672" cy="2247900"/>
          </a:xfrm>
          <a:custGeom>
            <a:avLst/>
            <a:gdLst>
              <a:gd name="connsiteX0" fmla="*/ 0 w 4608512"/>
              <a:gd name="connsiteY0" fmla="*/ 381008 h 2286000"/>
              <a:gd name="connsiteX1" fmla="*/ 381008 w 4608512"/>
              <a:gd name="connsiteY1" fmla="*/ 0 h 2286000"/>
              <a:gd name="connsiteX2" fmla="*/ 2688299 w 4608512"/>
              <a:gd name="connsiteY2" fmla="*/ 0 h 2286000"/>
              <a:gd name="connsiteX3" fmla="*/ 2688299 w 4608512"/>
              <a:gd name="connsiteY3" fmla="*/ 0 h 2286000"/>
              <a:gd name="connsiteX4" fmla="*/ 3840427 w 4608512"/>
              <a:gd name="connsiteY4" fmla="*/ 0 h 2286000"/>
              <a:gd name="connsiteX5" fmla="*/ 4227504 w 4608512"/>
              <a:gd name="connsiteY5" fmla="*/ 0 h 2286000"/>
              <a:gd name="connsiteX6" fmla="*/ 4608512 w 4608512"/>
              <a:gd name="connsiteY6" fmla="*/ 381008 h 2286000"/>
              <a:gd name="connsiteX7" fmla="*/ 4608512 w 4608512"/>
              <a:gd name="connsiteY7" fmla="*/ 381000 h 2286000"/>
              <a:gd name="connsiteX8" fmla="*/ 5455971 w 4608512"/>
              <a:gd name="connsiteY8" fmla="*/ 589811 h 2286000"/>
              <a:gd name="connsiteX9" fmla="*/ 4608512 w 4608512"/>
              <a:gd name="connsiteY9" fmla="*/ 952500 h 2286000"/>
              <a:gd name="connsiteX10" fmla="*/ 4608512 w 4608512"/>
              <a:gd name="connsiteY10" fmla="*/ 1904992 h 2286000"/>
              <a:gd name="connsiteX11" fmla="*/ 4227504 w 4608512"/>
              <a:gd name="connsiteY11" fmla="*/ 2286000 h 2286000"/>
              <a:gd name="connsiteX12" fmla="*/ 3840427 w 4608512"/>
              <a:gd name="connsiteY12" fmla="*/ 2286000 h 2286000"/>
              <a:gd name="connsiteX13" fmla="*/ 2688299 w 4608512"/>
              <a:gd name="connsiteY13" fmla="*/ 2286000 h 2286000"/>
              <a:gd name="connsiteX14" fmla="*/ 2688299 w 4608512"/>
              <a:gd name="connsiteY14" fmla="*/ 2286000 h 2286000"/>
              <a:gd name="connsiteX15" fmla="*/ 381008 w 4608512"/>
              <a:gd name="connsiteY15" fmla="*/ 2286000 h 2286000"/>
              <a:gd name="connsiteX16" fmla="*/ 0 w 4608512"/>
              <a:gd name="connsiteY16" fmla="*/ 1904992 h 2286000"/>
              <a:gd name="connsiteX17" fmla="*/ 0 w 4608512"/>
              <a:gd name="connsiteY17" fmla="*/ 952500 h 2286000"/>
              <a:gd name="connsiteX18" fmla="*/ 0 w 4608512"/>
              <a:gd name="connsiteY18" fmla="*/ 381000 h 2286000"/>
              <a:gd name="connsiteX19" fmla="*/ 0 w 4608512"/>
              <a:gd name="connsiteY19" fmla="*/ 381000 h 2286000"/>
              <a:gd name="connsiteX20" fmla="*/ 0 w 4608512"/>
              <a:gd name="connsiteY20" fmla="*/ 381008 h 2286000"/>
              <a:gd name="connsiteX0-1" fmla="*/ 0 w 5455971"/>
              <a:gd name="connsiteY0-2" fmla="*/ 381008 h 2286000"/>
              <a:gd name="connsiteX1-3" fmla="*/ 381008 w 5455971"/>
              <a:gd name="connsiteY1-4" fmla="*/ 0 h 2286000"/>
              <a:gd name="connsiteX2-5" fmla="*/ 2688299 w 5455971"/>
              <a:gd name="connsiteY2-6" fmla="*/ 0 h 2286000"/>
              <a:gd name="connsiteX3-7" fmla="*/ 2688299 w 5455971"/>
              <a:gd name="connsiteY3-8" fmla="*/ 0 h 2286000"/>
              <a:gd name="connsiteX4-9" fmla="*/ 3840427 w 5455971"/>
              <a:gd name="connsiteY4-10" fmla="*/ 0 h 2286000"/>
              <a:gd name="connsiteX5-11" fmla="*/ 4227504 w 5455971"/>
              <a:gd name="connsiteY5-12" fmla="*/ 0 h 2286000"/>
              <a:gd name="connsiteX6-13" fmla="*/ 4608512 w 5455971"/>
              <a:gd name="connsiteY6-14" fmla="*/ 381008 h 2286000"/>
              <a:gd name="connsiteX7-15" fmla="*/ 4608512 w 5455971"/>
              <a:gd name="connsiteY7-16" fmla="*/ 381000 h 2286000"/>
              <a:gd name="connsiteX8-17" fmla="*/ 5455971 w 5455971"/>
              <a:gd name="connsiteY8-18" fmla="*/ 589811 h 2286000"/>
              <a:gd name="connsiteX9-19" fmla="*/ 4608512 w 5455971"/>
              <a:gd name="connsiteY9-20" fmla="*/ 720489 h 2286000"/>
              <a:gd name="connsiteX10-21" fmla="*/ 4608512 w 5455971"/>
              <a:gd name="connsiteY10-22" fmla="*/ 1904992 h 2286000"/>
              <a:gd name="connsiteX11-23" fmla="*/ 4227504 w 5455971"/>
              <a:gd name="connsiteY11-24" fmla="*/ 2286000 h 2286000"/>
              <a:gd name="connsiteX12-25" fmla="*/ 3840427 w 5455971"/>
              <a:gd name="connsiteY12-26" fmla="*/ 2286000 h 2286000"/>
              <a:gd name="connsiteX13-27" fmla="*/ 2688299 w 5455971"/>
              <a:gd name="connsiteY13-28" fmla="*/ 2286000 h 2286000"/>
              <a:gd name="connsiteX14-29" fmla="*/ 2688299 w 5455971"/>
              <a:gd name="connsiteY14-30" fmla="*/ 2286000 h 2286000"/>
              <a:gd name="connsiteX15-31" fmla="*/ 381008 w 5455971"/>
              <a:gd name="connsiteY15-32" fmla="*/ 2286000 h 2286000"/>
              <a:gd name="connsiteX16-33" fmla="*/ 0 w 5455971"/>
              <a:gd name="connsiteY16-34" fmla="*/ 1904992 h 2286000"/>
              <a:gd name="connsiteX17-35" fmla="*/ 0 w 5455971"/>
              <a:gd name="connsiteY17-36" fmla="*/ 952500 h 2286000"/>
              <a:gd name="connsiteX18-37" fmla="*/ 0 w 5455971"/>
              <a:gd name="connsiteY18-38" fmla="*/ 381000 h 2286000"/>
              <a:gd name="connsiteX19-39" fmla="*/ 0 w 5455971"/>
              <a:gd name="connsiteY19-40" fmla="*/ 381000 h 2286000"/>
              <a:gd name="connsiteX20-41" fmla="*/ 0 w 5455971"/>
              <a:gd name="connsiteY20-42" fmla="*/ 381008 h 2286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5455971" h="2286000">
                <a:moveTo>
                  <a:pt x="0" y="381008"/>
                </a:moveTo>
                <a:cubicBezTo>
                  <a:pt x="0" y="170583"/>
                  <a:pt x="170583" y="0"/>
                  <a:pt x="381008" y="0"/>
                </a:cubicBezTo>
                <a:lnTo>
                  <a:pt x="2688299" y="0"/>
                </a:lnTo>
                <a:lnTo>
                  <a:pt x="2688299" y="0"/>
                </a:lnTo>
                <a:lnTo>
                  <a:pt x="3840427" y="0"/>
                </a:lnTo>
                <a:lnTo>
                  <a:pt x="4227504" y="0"/>
                </a:lnTo>
                <a:cubicBezTo>
                  <a:pt x="4437929" y="0"/>
                  <a:pt x="4608512" y="170583"/>
                  <a:pt x="4608512" y="381008"/>
                </a:cubicBezTo>
                <a:lnTo>
                  <a:pt x="4608512" y="381000"/>
                </a:lnTo>
                <a:lnTo>
                  <a:pt x="5455971" y="589811"/>
                </a:lnTo>
                <a:lnTo>
                  <a:pt x="4608512" y="720489"/>
                </a:lnTo>
                <a:lnTo>
                  <a:pt x="4608512" y="1904992"/>
                </a:lnTo>
                <a:cubicBezTo>
                  <a:pt x="4608512" y="2115417"/>
                  <a:pt x="4437929" y="2286000"/>
                  <a:pt x="4227504" y="2286000"/>
                </a:cubicBezTo>
                <a:lnTo>
                  <a:pt x="3840427" y="2286000"/>
                </a:lnTo>
                <a:lnTo>
                  <a:pt x="2688299" y="2286000"/>
                </a:lnTo>
                <a:lnTo>
                  <a:pt x="2688299" y="2286000"/>
                </a:lnTo>
                <a:lnTo>
                  <a:pt x="381008" y="2286000"/>
                </a:lnTo>
                <a:cubicBezTo>
                  <a:pt x="170583" y="2286000"/>
                  <a:pt x="0" y="2115417"/>
                  <a:pt x="0" y="1904992"/>
                </a:cubicBezTo>
                <a:lnTo>
                  <a:pt x="0" y="952500"/>
                </a:lnTo>
                <a:lnTo>
                  <a:pt x="0" y="381000"/>
                </a:lnTo>
                <a:lnTo>
                  <a:pt x="0" y="381000"/>
                </a:lnTo>
                <a:lnTo>
                  <a:pt x="0" y="381008"/>
                </a:ln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285750" indent="-285750">
              <a:lnSpc>
                <a:spcPct val="150000"/>
              </a:lnSpc>
              <a:buFont typeface="Wingdings" panose="05000000000000000000" pitchFamily="2" charset="2"/>
              <a:buChar char="Ø"/>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快来人啊，这里有人晕倒了</a:t>
            </a:r>
            <a:endParaRPr lang="en-US" altLang="zh-CN"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我是红十字救护员</a:t>
            </a: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请您帮忙拨打急救电话</a:t>
            </a: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如有</a:t>
            </a:r>
            <a:r>
              <a:rPr lang="en-US" altLang="zh-CN"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AED</a:t>
            </a: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，请取来</a:t>
            </a: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谁会急救，过来帮忙</a:t>
            </a: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2097174" name="图片 12"/>
          <p:cNvPicPr>
            <a:picLocks noChangeAspect="1"/>
          </p:cNvPicPr>
          <p:nvPr/>
        </p:nvPicPr>
        <p:blipFill>
          <a:blip r:embed="rId3" cstate="print"/>
          <a:stretch>
            <a:fillRect/>
          </a:stretch>
        </p:blipFill>
        <p:spPr>
          <a:xfrm>
            <a:off x="8028384" y="4289719"/>
            <a:ext cx="709859" cy="709859"/>
          </a:xfrm>
          <a:prstGeom prst="rect">
            <a:avLst/>
          </a:prstGeom>
        </p:spPr>
      </p:pic>
    </p:spTree>
    <p:custDataLst>
      <p:tags r:id="rId4"/>
    </p:custData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pic>
        <p:nvPicPr>
          <p:cNvPr id="2097175" name="Picture 3"/>
          <p:cNvPicPr>
            <a:picLocks noChangeAspect="1" noChangeArrowheads="1"/>
          </p:cNvPicPr>
          <p:nvPr/>
        </p:nvPicPr>
        <p:blipFill>
          <a:blip r:embed="rId1"/>
          <a:srcRect/>
          <a:stretch>
            <a:fillRect/>
          </a:stretch>
        </p:blipFill>
        <p:spPr bwMode="auto">
          <a:xfrm>
            <a:off x="6660232" y="193764"/>
            <a:ext cx="2308101" cy="435491"/>
          </a:xfrm>
          <a:prstGeom prst="rect">
            <a:avLst/>
          </a:prstGeom>
          <a:noFill/>
          <a:ln>
            <a:noFill/>
          </a:ln>
          <a:effectLst/>
        </p:spPr>
      </p:pic>
      <p:cxnSp>
        <p:nvCxnSpPr>
          <p:cNvPr id="3145737"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675"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胸外按压</a:t>
            </a:r>
            <a:r>
              <a:rPr lang="en-US" altLang="zh-CN" dirty="0">
                <a:sym typeface="+mn-lt"/>
              </a:rPr>
              <a:t>——</a:t>
            </a:r>
            <a:r>
              <a:rPr lang="zh-CN" altLang="en-US" dirty="0">
                <a:sym typeface="+mn-lt"/>
              </a:rPr>
              <a:t>位置</a:t>
            </a:r>
            <a:endParaRPr lang="zh-CN" dirty="0">
              <a:sym typeface="+mn-lt"/>
            </a:endParaRPr>
          </a:p>
        </p:txBody>
      </p:sp>
      <p:sp>
        <p:nvSpPr>
          <p:cNvPr id="1048676"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677"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pic>
        <p:nvPicPr>
          <p:cNvPr id="2097176" name="图片 9"/>
          <p:cNvPicPr>
            <a:picLocks noChangeAspect="1"/>
          </p:cNvPicPr>
          <p:nvPr/>
        </p:nvPicPr>
        <p:blipFill>
          <a:blip r:embed="rId2" cstate="print"/>
          <a:stretch>
            <a:fillRect/>
          </a:stretch>
        </p:blipFill>
        <p:spPr>
          <a:xfrm>
            <a:off x="971600" y="1039819"/>
            <a:ext cx="3761047" cy="2658893"/>
          </a:xfrm>
          <a:prstGeom prst="rect">
            <a:avLst/>
          </a:prstGeom>
        </p:spPr>
      </p:pic>
      <p:sp>
        <p:nvSpPr>
          <p:cNvPr id="1048678" name="Rectangle 3"/>
          <p:cNvSpPr>
            <a:spLocks noChangeArrowheads="1"/>
          </p:cNvSpPr>
          <p:nvPr/>
        </p:nvSpPr>
        <p:spPr bwMode="auto">
          <a:xfrm>
            <a:off x="2699792" y="3867894"/>
            <a:ext cx="3614916" cy="777457"/>
          </a:xfrm>
          <a:prstGeom prst="rect">
            <a:avLst/>
          </a:prstGeom>
          <a:noFill/>
          <a:ln w="9525">
            <a:noFill/>
            <a:miter lim="800000"/>
          </a:ln>
        </p:spPr>
        <p:txBody>
          <a:bodyPr wrap="square">
            <a:spAutoFit/>
          </a:bodyPr>
          <a:p>
            <a:pPr algn="ctr">
              <a:lnSpc>
                <a:spcPct val="130000"/>
              </a:lnSpc>
            </a:pPr>
            <a:r>
              <a:rPr lang="zh-CN" altLang="en-US" dirty="0">
                <a:latin typeface="微软雅黑" panose="020B0503020204020204" pitchFamily="34" charset="-122"/>
                <a:ea typeface="微软雅黑" panose="020B0503020204020204" pitchFamily="34" charset="-122"/>
              </a:rPr>
              <a:t>胸部正中、两乳头连线水平</a:t>
            </a:r>
            <a:endParaRPr lang="en-US" altLang="zh-CN" dirty="0">
              <a:latin typeface="微软雅黑" panose="020B0503020204020204" pitchFamily="34" charset="-122"/>
              <a:ea typeface="微软雅黑" panose="020B0503020204020204" pitchFamily="34" charset="-122"/>
            </a:endParaRPr>
          </a:p>
          <a:p>
            <a:pPr algn="ctr">
              <a:lnSpc>
                <a:spcPct val="130000"/>
              </a:lnSpc>
            </a:pPr>
            <a:r>
              <a:rPr lang="zh-CN" altLang="en-US" dirty="0">
                <a:latin typeface="微软雅黑" panose="020B0503020204020204" pitchFamily="34" charset="-122"/>
                <a:ea typeface="微软雅黑" panose="020B0503020204020204" pitchFamily="34" charset="-122"/>
              </a:rPr>
              <a:t>即胸骨下半部</a:t>
            </a:r>
            <a:endParaRPr lang="zh-CN" altLang="en-US" dirty="0">
              <a:latin typeface="微软雅黑" panose="020B0503020204020204" pitchFamily="34" charset="-122"/>
              <a:ea typeface="微软雅黑" panose="020B0503020204020204" pitchFamily="34" charset="-122"/>
            </a:endParaRPr>
          </a:p>
        </p:txBody>
      </p:sp>
      <p:pic>
        <p:nvPicPr>
          <p:cNvPr id="2097177" name="图片 11"/>
          <p:cNvPicPr>
            <a:picLocks noChangeAspect="1"/>
          </p:cNvPicPr>
          <p:nvPr/>
        </p:nvPicPr>
        <p:blipFill>
          <a:blip r:embed="rId3" cstate="print"/>
          <a:stretch>
            <a:fillRect/>
          </a:stretch>
        </p:blipFill>
        <p:spPr>
          <a:xfrm>
            <a:off x="4788024" y="1275606"/>
            <a:ext cx="3273042" cy="2313895"/>
          </a:xfrm>
          <a:prstGeom prst="rect">
            <a:avLst/>
          </a:prstGeom>
        </p:spPr>
      </p:pic>
      <p:pic>
        <p:nvPicPr>
          <p:cNvPr id="2097178" name="图片 15"/>
          <p:cNvPicPr>
            <a:picLocks noChangeAspect="1"/>
          </p:cNvPicPr>
          <p:nvPr/>
        </p:nvPicPr>
        <p:blipFill>
          <a:blip r:embed="rId4" cstate="print"/>
          <a:stretch>
            <a:fillRect/>
          </a:stretch>
        </p:blipFill>
        <p:spPr>
          <a:xfrm>
            <a:off x="8028384" y="4289719"/>
            <a:ext cx="709859" cy="709859"/>
          </a:xfrm>
          <a:prstGeom prst="rect">
            <a:avLst/>
          </a:prstGeom>
        </p:spPr>
      </p:pic>
    </p:spTree>
    <p:custDataLst>
      <p:tags r:id="rId5"/>
    </p:custData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pic>
        <p:nvPicPr>
          <p:cNvPr id="2097179" name="图片 14"/>
          <p:cNvPicPr>
            <a:picLocks noChangeAspect="1"/>
          </p:cNvPicPr>
          <p:nvPr/>
        </p:nvPicPr>
        <p:blipFill rotWithShape="1">
          <a:blip r:embed="rId1" cstate="print"/>
          <a:srcRect r="12156"/>
          <a:stretch>
            <a:fillRect/>
          </a:stretch>
        </p:blipFill>
        <p:spPr>
          <a:xfrm>
            <a:off x="4572000" y="2354006"/>
            <a:ext cx="3461123" cy="2784892"/>
          </a:xfrm>
          <a:prstGeom prst="rect">
            <a:avLst/>
          </a:prstGeom>
        </p:spPr>
      </p:pic>
      <p:pic>
        <p:nvPicPr>
          <p:cNvPr id="2097180" name="图片 13"/>
          <p:cNvPicPr>
            <a:picLocks noChangeAspect="1"/>
          </p:cNvPicPr>
          <p:nvPr/>
        </p:nvPicPr>
        <p:blipFill>
          <a:blip r:embed="rId2" cstate="print"/>
          <a:stretch>
            <a:fillRect/>
          </a:stretch>
        </p:blipFill>
        <p:spPr>
          <a:xfrm>
            <a:off x="1312467" y="2783172"/>
            <a:ext cx="3331541" cy="2355726"/>
          </a:xfrm>
          <a:prstGeom prst="rect">
            <a:avLst/>
          </a:prstGeom>
        </p:spPr>
      </p:pic>
      <p:pic>
        <p:nvPicPr>
          <p:cNvPr id="2097181" name="Picture 3"/>
          <p:cNvPicPr>
            <a:picLocks noChangeAspect="1" noChangeArrowheads="1"/>
          </p:cNvPicPr>
          <p:nvPr/>
        </p:nvPicPr>
        <p:blipFill>
          <a:blip r:embed="rId3"/>
          <a:srcRect/>
          <a:stretch>
            <a:fillRect/>
          </a:stretch>
        </p:blipFill>
        <p:spPr bwMode="auto">
          <a:xfrm>
            <a:off x="6660232" y="193764"/>
            <a:ext cx="2308101" cy="435491"/>
          </a:xfrm>
          <a:prstGeom prst="rect">
            <a:avLst/>
          </a:prstGeom>
          <a:noFill/>
          <a:ln>
            <a:noFill/>
          </a:ln>
          <a:effectLst/>
        </p:spPr>
      </p:pic>
      <p:cxnSp>
        <p:nvCxnSpPr>
          <p:cNvPr id="3145738"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68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68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684" name="Rectangle 15"/>
          <p:cNvSpPr>
            <a:spLocks noChangeArrowheads="1"/>
          </p:cNvSpPr>
          <p:nvPr/>
        </p:nvSpPr>
        <p:spPr bwMode="auto">
          <a:xfrm>
            <a:off x="1112337" y="915567"/>
            <a:ext cx="6916047" cy="1867605"/>
          </a:xfrm>
          <a:prstGeom prst="rect">
            <a:avLst/>
          </a:prstGeom>
          <a:noFill/>
          <a:ln w="9525">
            <a:solidFill>
              <a:schemeClr val="bg1"/>
            </a:solidFill>
            <a:miter lim="800000"/>
          </a:ln>
        </p:spPr>
        <p:txBody>
          <a:bodyPr/>
          <a:p>
            <a:pPr marL="478790" indent="-342900">
              <a:lnSpc>
                <a:spcPct val="120000"/>
              </a:lnSpc>
              <a:spcBef>
                <a:spcPts val="45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一手掌根紧贴按压位置，双手十指相扣，掌根重叠，手指翘起</a:t>
            </a:r>
            <a:endParaRPr lang="en-US" altLang="zh-CN" dirty="0">
              <a:latin typeface="微软雅黑" panose="020B0503020204020204" pitchFamily="34" charset="-122"/>
              <a:ea typeface="微软雅黑" panose="020B0503020204020204" pitchFamily="34" charset="-122"/>
            </a:endParaRPr>
          </a:p>
          <a:p>
            <a:pPr marL="478790" indent="-342900">
              <a:lnSpc>
                <a:spcPct val="120000"/>
              </a:lnSpc>
              <a:spcBef>
                <a:spcPts val="45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双上肢伸直，上半身前倾，以髋关节为轴垂直下压</a:t>
            </a:r>
            <a:endParaRPr lang="en-US" altLang="zh-CN" dirty="0">
              <a:latin typeface="微软雅黑" panose="020B0503020204020204" pitchFamily="34" charset="-122"/>
              <a:ea typeface="微软雅黑" panose="020B0503020204020204" pitchFamily="34" charset="-122"/>
            </a:endParaRPr>
          </a:p>
          <a:p>
            <a:pPr marL="478790" indent="-342900">
              <a:lnSpc>
                <a:spcPct val="120000"/>
              </a:lnSpc>
              <a:spcBef>
                <a:spcPts val="45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按压深度</a:t>
            </a:r>
            <a:r>
              <a:rPr lang="en-US" altLang="zh-CN" dirty="0">
                <a:latin typeface="微软雅黑" panose="020B0503020204020204" pitchFamily="34" charset="-122"/>
                <a:ea typeface="微软雅黑" panose="020B0503020204020204" pitchFamily="34" charset="-122"/>
              </a:rPr>
              <a:t>5~6</a:t>
            </a:r>
            <a:r>
              <a:rPr lang="zh-CN" altLang="en-US" dirty="0">
                <a:latin typeface="微软雅黑" panose="020B0503020204020204" pitchFamily="34" charset="-122"/>
                <a:ea typeface="微软雅黑" panose="020B0503020204020204" pitchFamily="34" charset="-122"/>
              </a:rPr>
              <a:t>厘米，按压频率</a:t>
            </a:r>
            <a:r>
              <a:rPr lang="en-US" altLang="zh-CN" dirty="0">
                <a:latin typeface="微软雅黑" panose="020B0503020204020204" pitchFamily="34" charset="-122"/>
                <a:ea typeface="微软雅黑" panose="020B0503020204020204" pitchFamily="34" charset="-122"/>
              </a:rPr>
              <a:t>100~120</a:t>
            </a:r>
            <a:r>
              <a:rPr lang="zh-CN" altLang="en-US" dirty="0">
                <a:latin typeface="微软雅黑" panose="020B0503020204020204" pitchFamily="34" charset="-122"/>
                <a:ea typeface="微软雅黑" panose="020B0503020204020204" pitchFamily="34" charset="-122"/>
              </a:rPr>
              <a:t>次</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分</a:t>
            </a:r>
            <a:endParaRPr lang="en-US" altLang="zh-CN" dirty="0">
              <a:latin typeface="微软雅黑" panose="020B0503020204020204" pitchFamily="34" charset="-122"/>
              <a:ea typeface="微软雅黑" panose="020B0503020204020204" pitchFamily="34" charset="-122"/>
            </a:endParaRPr>
          </a:p>
          <a:p>
            <a:pPr marL="478790" indent="-342900">
              <a:lnSpc>
                <a:spcPct val="120000"/>
              </a:lnSpc>
              <a:spcBef>
                <a:spcPts val="45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每次按压后使胸廓完全回复原状</a:t>
            </a:r>
            <a:endParaRPr lang="en-US" altLang="zh-CN" dirty="0">
              <a:latin typeface="微软雅黑" panose="020B0503020204020204" pitchFamily="34" charset="-122"/>
              <a:ea typeface="微软雅黑" panose="020B0503020204020204" pitchFamily="34" charset="-122"/>
            </a:endParaRPr>
          </a:p>
          <a:p>
            <a:pPr marL="478790" indent="-342900">
              <a:lnSpc>
                <a:spcPct val="120000"/>
              </a:lnSpc>
              <a:spcBef>
                <a:spcPts val="45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尽量避免按压中断</a:t>
            </a:r>
            <a:endParaRPr lang="zh-CN" altLang="en-US" dirty="0">
              <a:latin typeface="微软雅黑" panose="020B0503020204020204" pitchFamily="34" charset="-122"/>
              <a:ea typeface="微软雅黑" panose="020B0503020204020204" pitchFamily="34" charset="-122"/>
            </a:endParaRPr>
          </a:p>
          <a:p>
            <a:pPr marL="478790" indent="-342900">
              <a:lnSpc>
                <a:spcPct val="120000"/>
              </a:lnSpc>
              <a:spcBef>
                <a:spcPts val="450"/>
              </a:spcBef>
              <a:buFont typeface="Wingdings" panose="05000000000000000000" pitchFamily="2" charset="2"/>
              <a:buChar char="Ø"/>
            </a:pPr>
            <a:endParaRPr lang="zh-CN" altLang="en-US" dirty="0">
              <a:latin typeface="微软雅黑" panose="020B0503020204020204" pitchFamily="34" charset="-122"/>
              <a:ea typeface="微软雅黑" panose="020B0503020204020204" pitchFamily="34" charset="-122"/>
            </a:endParaRPr>
          </a:p>
          <a:p>
            <a:pPr marL="478790" indent="-342900">
              <a:lnSpc>
                <a:spcPct val="120000"/>
              </a:lnSpc>
              <a:spcBef>
                <a:spcPts val="450"/>
              </a:spcBef>
              <a:buFont typeface="Wingdings" panose="05000000000000000000" pitchFamily="2" charset="2"/>
              <a:buChar char="Ø"/>
            </a:pPr>
            <a:endParaRPr lang="zh-CN" altLang="en-US" dirty="0">
              <a:latin typeface="微软雅黑" panose="020B0503020204020204" pitchFamily="34" charset="-122"/>
              <a:ea typeface="微软雅黑" panose="020B0503020204020204" pitchFamily="34" charset="-122"/>
            </a:endParaRPr>
          </a:p>
          <a:p>
            <a:pPr marL="478790" indent="-342900">
              <a:lnSpc>
                <a:spcPct val="120000"/>
              </a:lnSpc>
              <a:spcBef>
                <a:spcPts val="450"/>
              </a:spcBef>
              <a:buFont typeface="Wingdings" panose="05000000000000000000" pitchFamily="2" charset="2"/>
              <a:buChar char="Ø"/>
            </a:pPr>
            <a:endParaRPr lang="zh-CN" altLang="en-US" dirty="0">
              <a:latin typeface="微软雅黑" panose="020B0503020204020204" pitchFamily="34" charset="-122"/>
              <a:ea typeface="微软雅黑" panose="020B0503020204020204" pitchFamily="34" charset="-122"/>
            </a:endParaRPr>
          </a:p>
          <a:p>
            <a:pPr marL="478790" indent="-342900">
              <a:lnSpc>
                <a:spcPct val="120000"/>
              </a:lnSpc>
              <a:spcBef>
                <a:spcPts val="450"/>
              </a:spcBef>
              <a:buFont typeface="Wingdings" panose="05000000000000000000" pitchFamily="2" charset="2"/>
              <a:buChar char="Ø"/>
            </a:pPr>
            <a:endParaRPr lang="zh-CN" altLang="en-US" dirty="0">
              <a:latin typeface="微软雅黑" panose="020B0503020204020204" pitchFamily="34" charset="-122"/>
              <a:ea typeface="微软雅黑" panose="020B0503020204020204" pitchFamily="34" charset="-122"/>
            </a:endParaRPr>
          </a:p>
        </p:txBody>
      </p:sp>
      <p:pic>
        <p:nvPicPr>
          <p:cNvPr id="2097182" name="图片 9"/>
          <p:cNvPicPr>
            <a:picLocks noChangeAspect="1"/>
          </p:cNvPicPr>
          <p:nvPr/>
        </p:nvPicPr>
        <p:blipFill>
          <a:blip r:embed="rId4" cstate="print"/>
          <a:stretch>
            <a:fillRect/>
          </a:stretch>
        </p:blipFill>
        <p:spPr>
          <a:xfrm>
            <a:off x="8028384" y="4289719"/>
            <a:ext cx="709859" cy="709859"/>
          </a:xfrm>
          <a:prstGeom prst="rect">
            <a:avLst/>
          </a:prstGeom>
        </p:spPr>
      </p:pic>
      <p:sp>
        <p:nvSpPr>
          <p:cNvPr id="1048685"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胸外按压</a:t>
            </a:r>
            <a:r>
              <a:rPr lang="en-US" altLang="zh-CN" dirty="0">
                <a:sym typeface="+mn-lt"/>
              </a:rPr>
              <a:t>——</a:t>
            </a:r>
            <a:r>
              <a:rPr lang="zh-CN" altLang="en-US" dirty="0">
                <a:sym typeface="+mn-lt"/>
              </a:rPr>
              <a:t>方法</a:t>
            </a:r>
            <a:endParaRPr lang="zh-CN" dirty="0">
              <a:sym typeface="+mn-lt"/>
            </a:endParaRPr>
          </a:p>
        </p:txBody>
      </p:sp>
    </p:spTree>
    <p:custDataLst>
      <p:tags r:id="rId5"/>
    </p:custData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pic>
        <p:nvPicPr>
          <p:cNvPr id="2097183" name="Picture 3"/>
          <p:cNvPicPr>
            <a:picLocks noChangeAspect="1" noChangeArrowheads="1"/>
          </p:cNvPicPr>
          <p:nvPr/>
        </p:nvPicPr>
        <p:blipFill>
          <a:blip r:embed="rId1"/>
          <a:srcRect/>
          <a:stretch>
            <a:fillRect/>
          </a:stretch>
        </p:blipFill>
        <p:spPr bwMode="auto">
          <a:xfrm>
            <a:off x="6660232" y="193764"/>
            <a:ext cx="2308101" cy="435491"/>
          </a:xfrm>
          <a:prstGeom prst="rect">
            <a:avLst/>
          </a:prstGeom>
          <a:noFill/>
          <a:ln>
            <a:noFill/>
          </a:ln>
          <a:effectLst/>
        </p:spPr>
      </p:pic>
      <p:cxnSp>
        <p:nvCxnSpPr>
          <p:cNvPr id="3145739"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689"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打开气道</a:t>
            </a:r>
            <a:endParaRPr lang="zh-CN" dirty="0">
              <a:sym typeface="+mn-lt"/>
            </a:endParaRPr>
          </a:p>
        </p:txBody>
      </p:sp>
      <p:sp>
        <p:nvSpPr>
          <p:cNvPr id="1048690"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691"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pic>
        <p:nvPicPr>
          <p:cNvPr id="2097184" name="图片 15"/>
          <p:cNvPicPr>
            <a:picLocks noChangeAspect="1"/>
          </p:cNvPicPr>
          <p:nvPr/>
        </p:nvPicPr>
        <p:blipFill>
          <a:blip r:embed="rId2" cstate="print"/>
          <a:stretch>
            <a:fillRect/>
          </a:stretch>
        </p:blipFill>
        <p:spPr>
          <a:xfrm>
            <a:off x="8028384" y="4289719"/>
            <a:ext cx="709859" cy="709859"/>
          </a:xfrm>
          <a:prstGeom prst="rect">
            <a:avLst/>
          </a:prstGeom>
        </p:spPr>
      </p:pic>
      <p:sp>
        <p:nvSpPr>
          <p:cNvPr id="1048692" name="TextBox 9"/>
          <p:cNvSpPr txBox="1">
            <a:spLocks noChangeArrowheads="1"/>
          </p:cNvSpPr>
          <p:nvPr/>
        </p:nvSpPr>
        <p:spPr bwMode="auto">
          <a:xfrm>
            <a:off x="2051720" y="3570570"/>
            <a:ext cx="1181114" cy="369332"/>
          </a:xfrm>
          <a:prstGeom prst="rect">
            <a:avLst/>
          </a:prstGeom>
          <a:noFill/>
          <a:ln>
            <a:noFill/>
          </a:ln>
        </p:spPr>
        <p:txBody>
          <a:bodyPr>
            <a:spAutoFit/>
          </a:bodyPr>
          <a:p>
            <a:pPr defTabSz="1066800">
              <a:spcBef>
                <a:spcPct val="0"/>
              </a:spcBef>
            </a:pPr>
            <a:r>
              <a:rPr lang="zh-CN" altLang="en-US" dirty="0">
                <a:latin typeface="微软雅黑" panose="020B0503020204020204" pitchFamily="34" charset="-122"/>
                <a:ea typeface="微软雅黑" panose="020B0503020204020204" pitchFamily="34" charset="-122"/>
              </a:rPr>
              <a:t>观察异物</a:t>
            </a:r>
            <a:endParaRPr lang="zh-CN" altLang="en-US" dirty="0">
              <a:latin typeface="微软雅黑" panose="020B0503020204020204" pitchFamily="34" charset="-122"/>
              <a:ea typeface="微软雅黑" panose="020B0503020204020204" pitchFamily="34" charset="-122"/>
            </a:endParaRPr>
          </a:p>
        </p:txBody>
      </p:sp>
      <p:pic>
        <p:nvPicPr>
          <p:cNvPr id="2097185" name="图片 13"/>
          <p:cNvPicPr>
            <a:picLocks noChangeAspect="1"/>
          </p:cNvPicPr>
          <p:nvPr/>
        </p:nvPicPr>
        <p:blipFill>
          <a:blip r:embed="rId3" cstate="print"/>
          <a:stretch>
            <a:fillRect/>
          </a:stretch>
        </p:blipFill>
        <p:spPr>
          <a:xfrm>
            <a:off x="1007623" y="1277345"/>
            <a:ext cx="3155095" cy="2230512"/>
          </a:xfrm>
          <a:prstGeom prst="rect">
            <a:avLst/>
          </a:prstGeom>
        </p:spPr>
      </p:pic>
      <p:pic>
        <p:nvPicPr>
          <p:cNvPr id="2097186" name="图片 14"/>
          <p:cNvPicPr>
            <a:picLocks noChangeAspect="1"/>
          </p:cNvPicPr>
          <p:nvPr/>
        </p:nvPicPr>
        <p:blipFill>
          <a:blip r:embed="rId4" cstate="print"/>
          <a:stretch>
            <a:fillRect/>
          </a:stretch>
        </p:blipFill>
        <p:spPr>
          <a:xfrm>
            <a:off x="4405218" y="1365675"/>
            <a:ext cx="3407142" cy="2408698"/>
          </a:xfrm>
          <a:prstGeom prst="rect">
            <a:avLst/>
          </a:prstGeom>
        </p:spPr>
      </p:pic>
      <p:sp>
        <p:nvSpPr>
          <p:cNvPr id="1048693" name="TextBox 16"/>
          <p:cNvSpPr txBox="1">
            <a:spLocks noChangeArrowheads="1"/>
          </p:cNvSpPr>
          <p:nvPr/>
        </p:nvSpPr>
        <p:spPr bwMode="auto">
          <a:xfrm>
            <a:off x="5518151" y="3642578"/>
            <a:ext cx="1430113" cy="369332"/>
          </a:xfrm>
          <a:prstGeom prst="rect">
            <a:avLst/>
          </a:prstGeom>
          <a:noFill/>
          <a:ln>
            <a:noFill/>
          </a:ln>
        </p:spPr>
        <p:txBody>
          <a:bodyPr wrap="square">
            <a:spAutoFit/>
          </a:bodyPr>
          <a:p>
            <a:pPr defTabSz="1066800">
              <a:spcBef>
                <a:spcPct val="0"/>
              </a:spcBef>
            </a:pPr>
            <a:r>
              <a:rPr lang="zh-CN" altLang="en-US" dirty="0">
                <a:latin typeface="华文楷体" panose="02010600040101010101" pitchFamily="2" charset="-122"/>
                <a:ea typeface="华文楷体" panose="02010600040101010101" pitchFamily="2" charset="-122"/>
              </a:rPr>
              <a:t>    </a:t>
            </a:r>
            <a:r>
              <a:rPr lang="zh-CN" altLang="en-US" dirty="0">
                <a:latin typeface="微软雅黑" panose="020B0503020204020204" pitchFamily="34" charset="-122"/>
                <a:ea typeface="微软雅黑" panose="020B0503020204020204" pitchFamily="34" charset="-122"/>
              </a:rPr>
              <a:t>取异物</a:t>
            </a:r>
            <a:endParaRPr lang="zh-CN" altLang="en-US" dirty="0">
              <a:latin typeface="微软雅黑" panose="020B0503020204020204" pitchFamily="34" charset="-122"/>
              <a:ea typeface="微软雅黑" panose="020B0503020204020204" pitchFamily="34" charset="-122"/>
            </a:endParaRPr>
          </a:p>
        </p:txBody>
      </p:sp>
    </p:spTree>
    <p:custDataLst>
      <p:tags r:id="rId5"/>
    </p:custData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6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971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971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8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2" grpId="0"/>
      <p:bldP spid="10486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81" name=""/>
        <p:cNvGrpSpPr/>
        <p:nvPr/>
      </p:nvGrpSpPr>
      <p:grpSpPr>
        <a:xfrm>
          <a:off x="0" y="0"/>
          <a:ext cx="0" cy="0"/>
          <a:chOff x="0" y="0"/>
          <a:chExt cx="0" cy="0"/>
        </a:xfrm>
      </p:grpSpPr>
      <p:pic>
        <p:nvPicPr>
          <p:cNvPr id="2097187" name="Picture 3"/>
          <p:cNvPicPr>
            <a:picLocks noChangeAspect="1" noChangeArrowheads="1"/>
          </p:cNvPicPr>
          <p:nvPr/>
        </p:nvPicPr>
        <p:blipFill>
          <a:blip r:embed="rId1"/>
          <a:srcRect/>
          <a:stretch>
            <a:fillRect/>
          </a:stretch>
        </p:blipFill>
        <p:spPr bwMode="auto">
          <a:xfrm>
            <a:off x="6660232" y="193764"/>
            <a:ext cx="2308101" cy="435491"/>
          </a:xfrm>
          <a:prstGeom prst="rect">
            <a:avLst/>
          </a:prstGeom>
          <a:noFill/>
          <a:ln>
            <a:noFill/>
          </a:ln>
          <a:effectLst/>
        </p:spPr>
      </p:pic>
      <p:cxnSp>
        <p:nvCxnSpPr>
          <p:cNvPr id="3145740"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697"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打开气道</a:t>
            </a:r>
            <a:endParaRPr lang="zh-CN" dirty="0">
              <a:sym typeface="+mn-lt"/>
            </a:endParaRPr>
          </a:p>
        </p:txBody>
      </p:sp>
      <p:sp>
        <p:nvSpPr>
          <p:cNvPr id="1048698"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699"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pic>
        <p:nvPicPr>
          <p:cNvPr id="2097188" name="图片 15"/>
          <p:cNvPicPr>
            <a:picLocks noChangeAspect="1"/>
          </p:cNvPicPr>
          <p:nvPr/>
        </p:nvPicPr>
        <p:blipFill>
          <a:blip r:embed="rId2" cstate="print"/>
          <a:stretch>
            <a:fillRect/>
          </a:stretch>
        </p:blipFill>
        <p:spPr>
          <a:xfrm>
            <a:off x="8028384" y="4289719"/>
            <a:ext cx="709859" cy="709859"/>
          </a:xfrm>
          <a:prstGeom prst="rect">
            <a:avLst/>
          </a:prstGeom>
        </p:spPr>
      </p:pic>
      <p:sp>
        <p:nvSpPr>
          <p:cNvPr id="1048700" name="矩形 11"/>
          <p:cNvSpPr/>
          <p:nvPr/>
        </p:nvSpPr>
        <p:spPr>
          <a:xfrm>
            <a:off x="1764271" y="3795886"/>
            <a:ext cx="5256001" cy="777457"/>
          </a:xfrm>
          <a:prstGeom prst="rect">
            <a:avLst/>
          </a:prstGeom>
        </p:spPr>
        <p:txBody>
          <a:bodyPr wrap="square">
            <a:spAutoFit/>
          </a:bodyPr>
          <a:p>
            <a:pPr algn="ctr" defTabSz="844550" eaLnBrk="0" hangingPunct="0">
              <a:lnSpc>
                <a:spcPct val="130000"/>
              </a:lnSpc>
              <a:spcAft>
                <a:spcPts val="0"/>
              </a:spcAft>
            </a:pPr>
            <a:r>
              <a:rPr lang="zh-CN" altLang="en-US" dirty="0">
                <a:latin typeface="微软雅黑" panose="020B0503020204020204" pitchFamily="34" charset="-122"/>
                <a:ea typeface="微软雅黑" panose="020B0503020204020204" pitchFamily="34" charset="-122"/>
              </a:rPr>
              <a:t>打开气道</a:t>
            </a:r>
            <a:endParaRPr lang="zh-CN" altLang="en-US" dirty="0">
              <a:latin typeface="微软雅黑" panose="020B0503020204020204" pitchFamily="34" charset="-122"/>
              <a:ea typeface="微软雅黑" panose="020B0503020204020204" pitchFamily="34" charset="-122"/>
            </a:endParaRPr>
          </a:p>
          <a:p>
            <a:pPr algn="ctr" defTabSz="844550" eaLnBrk="0" hangingPunct="0">
              <a:lnSpc>
                <a:spcPct val="130000"/>
              </a:lnSpc>
              <a:spcAft>
                <a:spcPts val="0"/>
              </a:spcAft>
            </a:pPr>
            <a:r>
              <a:rPr lang="zh-CN" altLang="en-US" dirty="0">
                <a:latin typeface="微软雅黑" panose="020B0503020204020204" pitchFamily="34" charset="-122"/>
                <a:ea typeface="微软雅黑" panose="020B0503020204020204" pitchFamily="34" charset="-122"/>
              </a:rPr>
              <a:t>（仰头举颏法，下颌角与耳垂连线和水平面垂直）</a:t>
            </a:r>
            <a:endParaRPr lang="zh-CN" altLang="en-US" dirty="0">
              <a:latin typeface="微软雅黑" panose="020B0503020204020204" pitchFamily="34" charset="-122"/>
              <a:ea typeface="微软雅黑" panose="020B0503020204020204" pitchFamily="34" charset="-122"/>
            </a:endParaRPr>
          </a:p>
        </p:txBody>
      </p:sp>
      <p:pic>
        <p:nvPicPr>
          <p:cNvPr id="2097189" name="图片 17"/>
          <p:cNvPicPr>
            <a:picLocks noChangeAspect="1"/>
          </p:cNvPicPr>
          <p:nvPr/>
        </p:nvPicPr>
        <p:blipFill>
          <a:blip r:embed="rId3" cstate="print"/>
          <a:stretch>
            <a:fillRect/>
          </a:stretch>
        </p:blipFill>
        <p:spPr>
          <a:xfrm>
            <a:off x="2556359" y="1002045"/>
            <a:ext cx="4033049" cy="2851761"/>
          </a:xfrm>
          <a:prstGeom prst="rect">
            <a:avLst/>
          </a:prstGeom>
        </p:spPr>
      </p:pic>
    </p:spTree>
    <p:custDataLst>
      <p:tags r:id="rId4"/>
    </p:custDataLst>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pic>
        <p:nvPicPr>
          <p:cNvPr id="2097190" name="Picture 3"/>
          <p:cNvPicPr>
            <a:picLocks noChangeAspect="1" noChangeArrowheads="1"/>
          </p:cNvPicPr>
          <p:nvPr/>
        </p:nvPicPr>
        <p:blipFill>
          <a:blip r:embed="rId1"/>
          <a:srcRect/>
          <a:stretch>
            <a:fillRect/>
          </a:stretch>
        </p:blipFill>
        <p:spPr bwMode="auto">
          <a:xfrm>
            <a:off x="6660232" y="193764"/>
            <a:ext cx="2308101" cy="435491"/>
          </a:xfrm>
          <a:prstGeom prst="rect">
            <a:avLst/>
          </a:prstGeom>
          <a:noFill/>
          <a:ln>
            <a:noFill/>
          </a:ln>
          <a:effectLst/>
        </p:spPr>
      </p:pic>
      <p:cxnSp>
        <p:nvCxnSpPr>
          <p:cNvPr id="3145741"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704"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人工呼吸</a:t>
            </a:r>
            <a:r>
              <a:rPr lang="en-US" altLang="zh-CN" dirty="0">
                <a:sym typeface="+mn-lt"/>
              </a:rPr>
              <a:t>——</a:t>
            </a:r>
            <a:r>
              <a:rPr lang="zh-CN" altLang="en-US" dirty="0">
                <a:sym typeface="+mn-lt"/>
              </a:rPr>
              <a:t>口对口</a:t>
            </a:r>
            <a:endParaRPr lang="zh-CN" dirty="0">
              <a:sym typeface="+mn-lt"/>
            </a:endParaRPr>
          </a:p>
        </p:txBody>
      </p:sp>
      <p:sp>
        <p:nvSpPr>
          <p:cNvPr id="1048705"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706"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pic>
        <p:nvPicPr>
          <p:cNvPr id="2097191" name="图片 15"/>
          <p:cNvPicPr>
            <a:picLocks noChangeAspect="1"/>
          </p:cNvPicPr>
          <p:nvPr/>
        </p:nvPicPr>
        <p:blipFill>
          <a:blip r:embed="rId2" cstate="print"/>
          <a:stretch>
            <a:fillRect/>
          </a:stretch>
        </p:blipFill>
        <p:spPr>
          <a:xfrm>
            <a:off x="8028384" y="4289719"/>
            <a:ext cx="709859" cy="709859"/>
          </a:xfrm>
          <a:prstGeom prst="rect">
            <a:avLst/>
          </a:prstGeom>
        </p:spPr>
      </p:pic>
      <p:pic>
        <p:nvPicPr>
          <p:cNvPr id="2097192" name="图片 9"/>
          <p:cNvPicPr>
            <a:picLocks noChangeAspect="1"/>
          </p:cNvPicPr>
          <p:nvPr/>
        </p:nvPicPr>
        <p:blipFill>
          <a:blip r:embed="rId3" cstate="print"/>
          <a:stretch>
            <a:fillRect/>
          </a:stretch>
        </p:blipFill>
        <p:spPr>
          <a:xfrm flipH="1">
            <a:off x="251520" y="1308722"/>
            <a:ext cx="3822932" cy="2703188"/>
          </a:xfrm>
          <a:prstGeom prst="rect">
            <a:avLst/>
          </a:prstGeom>
        </p:spPr>
      </p:pic>
      <p:sp>
        <p:nvSpPr>
          <p:cNvPr id="1048707" name="Rectangle 9"/>
          <p:cNvSpPr>
            <a:spLocks noChangeArrowheads="1"/>
          </p:cNvSpPr>
          <p:nvPr/>
        </p:nvSpPr>
        <p:spPr bwMode="auto">
          <a:xfrm>
            <a:off x="4499992" y="1275606"/>
            <a:ext cx="4176464" cy="2652818"/>
          </a:xfrm>
          <a:prstGeom prst="rect">
            <a:avLst/>
          </a:prstGeom>
          <a:noFill/>
          <a:ln w="38100">
            <a:noFill/>
            <a:miter lim="800000"/>
          </a:ln>
        </p:spPr>
        <p:txBody>
          <a:bodyPr/>
          <a:p>
            <a:pPr indent="-285750" defTabSz="844550" eaLnBrk="0" hangingPunct="0">
              <a:lnSpc>
                <a:spcPct val="130000"/>
              </a:lnSpc>
              <a:spcBef>
                <a:spcPts val="600"/>
              </a:spcBef>
              <a:buSzPct val="11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打开气道，头后仰约</a:t>
            </a:r>
            <a:r>
              <a:rPr lang="en-US" altLang="zh-CN" dirty="0">
                <a:latin typeface="微软雅黑" panose="020B0503020204020204" pitchFamily="34" charset="-122"/>
                <a:ea typeface="微软雅黑" panose="020B0503020204020204" pitchFamily="34" charset="-122"/>
              </a:rPr>
              <a:t>90°</a:t>
            </a:r>
            <a:endParaRPr lang="zh-CN" altLang="en-US" dirty="0">
              <a:latin typeface="微软雅黑" panose="020B0503020204020204" pitchFamily="34" charset="-122"/>
              <a:ea typeface="微软雅黑" panose="020B0503020204020204" pitchFamily="34" charset="-122"/>
            </a:endParaRPr>
          </a:p>
          <a:p>
            <a:pPr indent="-285750" defTabSz="844550" eaLnBrk="0" hangingPunct="0">
              <a:lnSpc>
                <a:spcPct val="130000"/>
              </a:lnSpc>
              <a:spcBef>
                <a:spcPts val="600"/>
              </a:spcBef>
              <a:buSzPct val="11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张大口包严患者口唇</a:t>
            </a:r>
            <a:endParaRPr lang="zh-CN" altLang="en-US" dirty="0">
              <a:latin typeface="微软雅黑" panose="020B0503020204020204" pitchFamily="34" charset="-122"/>
              <a:ea typeface="微软雅黑" panose="020B0503020204020204" pitchFamily="34" charset="-122"/>
            </a:endParaRPr>
          </a:p>
          <a:p>
            <a:pPr indent="-285750" defTabSz="844550" eaLnBrk="0" hangingPunct="0">
              <a:lnSpc>
                <a:spcPct val="130000"/>
              </a:lnSpc>
              <a:spcBef>
                <a:spcPts val="600"/>
              </a:spcBef>
              <a:buSzPct val="11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捏紧患者鼻孔</a:t>
            </a:r>
            <a:endParaRPr lang="zh-CN" altLang="en-US" dirty="0">
              <a:latin typeface="微软雅黑" panose="020B0503020204020204" pitchFamily="34" charset="-122"/>
              <a:ea typeface="微软雅黑" panose="020B0503020204020204" pitchFamily="34" charset="-122"/>
            </a:endParaRPr>
          </a:p>
          <a:p>
            <a:pPr indent="-285750" defTabSz="844550" eaLnBrk="0" hangingPunct="0">
              <a:lnSpc>
                <a:spcPct val="130000"/>
              </a:lnSpc>
              <a:spcBef>
                <a:spcPts val="600"/>
              </a:spcBef>
              <a:buSzPct val="11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缓慢吹气，持续时间</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秒钟</a:t>
            </a:r>
            <a:endParaRPr lang="en-US" altLang="zh-CN" dirty="0">
              <a:latin typeface="微软雅黑" panose="020B0503020204020204" pitchFamily="34" charset="-122"/>
              <a:ea typeface="微软雅黑" panose="020B0503020204020204" pitchFamily="34" charset="-122"/>
            </a:endParaRPr>
          </a:p>
          <a:p>
            <a:pPr indent="-285750" defTabSz="844550" eaLnBrk="0" hangingPunct="0">
              <a:lnSpc>
                <a:spcPct val="130000"/>
              </a:lnSpc>
              <a:spcBef>
                <a:spcPts val="600"/>
              </a:spcBef>
              <a:buSzPct val="11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连续吹气</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次</a:t>
            </a:r>
            <a:endParaRPr lang="en-US" altLang="zh-CN" dirty="0">
              <a:latin typeface="微软雅黑" panose="020B0503020204020204" pitchFamily="34" charset="-122"/>
              <a:ea typeface="微软雅黑" panose="020B0503020204020204" pitchFamily="34" charset="-122"/>
            </a:endParaRPr>
          </a:p>
          <a:p>
            <a:pPr indent="-285750" defTabSz="844550" eaLnBrk="0" hangingPunct="0">
              <a:lnSpc>
                <a:spcPct val="130000"/>
              </a:lnSpc>
              <a:spcBef>
                <a:spcPts val="600"/>
              </a:spcBef>
              <a:buSzPct val="11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吹气时可见胸廓隆起</a:t>
            </a:r>
            <a:endParaRPr lang="zh-CN" altLang="en-US" dirty="0">
              <a:latin typeface="微软雅黑" panose="020B0503020204020204" pitchFamily="34" charset="-122"/>
              <a:ea typeface="微软雅黑" panose="020B0503020204020204" pitchFamily="34" charset="-122"/>
            </a:endParaRPr>
          </a:p>
        </p:txBody>
      </p:sp>
      <p:grpSp>
        <p:nvGrpSpPr>
          <p:cNvPr id="85" name="组合 15"/>
          <p:cNvGrpSpPr/>
          <p:nvPr/>
        </p:nvGrpSpPr>
        <p:grpSpPr bwMode="auto">
          <a:xfrm>
            <a:off x="2007368" y="2453429"/>
            <a:ext cx="864000" cy="351295"/>
            <a:chOff x="1217009" y="3359572"/>
            <a:chExt cx="2096281" cy="398740"/>
          </a:xfrm>
        </p:grpSpPr>
        <p:sp>
          <p:nvSpPr>
            <p:cNvPr id="1048708" name="上箭头 13"/>
            <p:cNvSpPr/>
            <p:nvPr/>
          </p:nvSpPr>
          <p:spPr>
            <a:xfrm>
              <a:off x="3027073" y="3359572"/>
              <a:ext cx="286217" cy="398740"/>
            </a:xfrm>
            <a:prstGeom prst="upArrow">
              <a:avLst>
                <a:gd name="adj1" fmla="val 50000"/>
                <a:gd name="adj2" fmla="val 1066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1350"/>
            </a:p>
          </p:txBody>
        </p:sp>
        <p:cxnSp>
          <p:nvCxnSpPr>
            <p:cNvPr id="3145742" name="直接箭头连接符 14"/>
            <p:cNvCxnSpPr/>
            <p:nvPr/>
          </p:nvCxnSpPr>
          <p:spPr>
            <a:xfrm>
              <a:off x="1217009" y="3720423"/>
              <a:ext cx="18100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4"/>
    </p:custDataLst>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pic>
        <p:nvPicPr>
          <p:cNvPr id="2097193" name="Picture 3"/>
          <p:cNvPicPr>
            <a:picLocks noChangeAspect="1" noChangeArrowheads="1"/>
          </p:cNvPicPr>
          <p:nvPr/>
        </p:nvPicPr>
        <p:blipFill>
          <a:blip r:embed="rId1"/>
          <a:srcRect/>
          <a:stretch>
            <a:fillRect/>
          </a:stretch>
        </p:blipFill>
        <p:spPr bwMode="auto">
          <a:xfrm>
            <a:off x="6660232" y="193764"/>
            <a:ext cx="2308101" cy="435491"/>
          </a:xfrm>
          <a:prstGeom prst="rect">
            <a:avLst/>
          </a:prstGeom>
          <a:noFill/>
          <a:ln>
            <a:noFill/>
          </a:ln>
          <a:effectLst/>
        </p:spPr>
      </p:pic>
      <p:cxnSp>
        <p:nvCxnSpPr>
          <p:cNvPr id="3145743"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712"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人工呼吸</a:t>
            </a:r>
            <a:r>
              <a:rPr lang="en-US" altLang="zh-CN" dirty="0">
                <a:sym typeface="+mn-lt"/>
              </a:rPr>
              <a:t>——</a:t>
            </a:r>
            <a:r>
              <a:rPr lang="zh-CN" altLang="en-US" dirty="0">
                <a:sym typeface="+mn-lt"/>
              </a:rPr>
              <a:t>口对面罩</a:t>
            </a:r>
            <a:endParaRPr lang="zh-CN" dirty="0">
              <a:sym typeface="+mn-lt"/>
            </a:endParaRPr>
          </a:p>
        </p:txBody>
      </p:sp>
      <p:sp>
        <p:nvSpPr>
          <p:cNvPr id="1048713"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714"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pic>
        <p:nvPicPr>
          <p:cNvPr id="2097194" name="图片 16"/>
          <p:cNvPicPr>
            <a:picLocks noChangeAspect="1"/>
          </p:cNvPicPr>
          <p:nvPr/>
        </p:nvPicPr>
        <p:blipFill>
          <a:blip r:embed="rId2" cstate="print"/>
          <a:stretch>
            <a:fillRect/>
          </a:stretch>
        </p:blipFill>
        <p:spPr>
          <a:xfrm>
            <a:off x="3923928" y="1275751"/>
            <a:ext cx="3665887" cy="2592143"/>
          </a:xfrm>
          <a:prstGeom prst="rect">
            <a:avLst/>
          </a:prstGeom>
        </p:spPr>
      </p:pic>
      <p:pic>
        <p:nvPicPr>
          <p:cNvPr id="2097195" name="图片 17"/>
          <p:cNvPicPr>
            <a:picLocks noChangeAspect="1"/>
          </p:cNvPicPr>
          <p:nvPr/>
        </p:nvPicPr>
        <p:blipFill>
          <a:blip r:embed="rId3" cstate="print"/>
          <a:stretch>
            <a:fillRect/>
          </a:stretch>
        </p:blipFill>
        <p:spPr>
          <a:xfrm>
            <a:off x="931573" y="1995686"/>
            <a:ext cx="2448272" cy="1632181"/>
          </a:xfrm>
          <a:prstGeom prst="rect">
            <a:avLst/>
          </a:prstGeom>
        </p:spPr>
      </p:pic>
      <p:pic>
        <p:nvPicPr>
          <p:cNvPr id="2097196" name="图片 9"/>
          <p:cNvPicPr>
            <a:picLocks noChangeAspect="1"/>
          </p:cNvPicPr>
          <p:nvPr/>
        </p:nvPicPr>
        <p:blipFill>
          <a:blip r:embed="rId4" cstate="print"/>
          <a:stretch>
            <a:fillRect/>
          </a:stretch>
        </p:blipFill>
        <p:spPr>
          <a:xfrm>
            <a:off x="8028384" y="4289719"/>
            <a:ext cx="709859" cy="709859"/>
          </a:xfrm>
          <a:prstGeom prst="rect">
            <a:avLst/>
          </a:prstGeom>
        </p:spPr>
      </p:pic>
    </p:spTree>
    <p:custDataLst>
      <p:tags r:id="rId5"/>
    </p:custData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7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7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pic>
        <p:nvPicPr>
          <p:cNvPr id="2097197" name="Picture 3"/>
          <p:cNvPicPr>
            <a:picLocks noChangeAspect="1" noChangeArrowheads="1"/>
          </p:cNvPicPr>
          <p:nvPr/>
        </p:nvPicPr>
        <p:blipFill>
          <a:blip r:embed="rId1"/>
          <a:srcRect/>
          <a:stretch>
            <a:fillRect/>
          </a:stretch>
        </p:blipFill>
        <p:spPr bwMode="auto">
          <a:xfrm>
            <a:off x="6660232" y="193764"/>
            <a:ext cx="2308101" cy="435491"/>
          </a:xfrm>
          <a:prstGeom prst="rect">
            <a:avLst/>
          </a:prstGeom>
          <a:noFill/>
          <a:ln>
            <a:noFill/>
          </a:ln>
          <a:effectLst/>
        </p:spPr>
      </p:pic>
      <p:cxnSp>
        <p:nvCxnSpPr>
          <p:cNvPr id="314574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718"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心肺复苏效果评估</a:t>
            </a:r>
            <a:endParaRPr lang="zh-CN" dirty="0">
              <a:sym typeface="+mn-lt"/>
            </a:endParaRPr>
          </a:p>
        </p:txBody>
      </p:sp>
      <p:sp>
        <p:nvSpPr>
          <p:cNvPr id="1048719"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720"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721" name="Rectangle 5"/>
          <p:cNvSpPr>
            <a:spLocks noChangeArrowheads="1"/>
          </p:cNvSpPr>
          <p:nvPr/>
        </p:nvSpPr>
        <p:spPr bwMode="auto">
          <a:xfrm>
            <a:off x="857796" y="1120556"/>
            <a:ext cx="7281682" cy="870046"/>
          </a:xfrm>
          <a:prstGeom prst="rect">
            <a:avLst/>
          </a:prstGeom>
          <a:noFill/>
          <a:ln w="9525">
            <a:noFill/>
            <a:miter lim="800000"/>
          </a:ln>
          <a:scene3d>
            <a:camera prst="orthographicFront"/>
            <a:lightRig rig="threePt" dir="t"/>
          </a:scene3d>
          <a:sp3d/>
        </p:spPr>
        <p:txBody>
          <a:bodyPr wrap="square">
            <a:spAutoFit/>
          </a:bodyPr>
          <a:p>
            <a:pPr marL="478790" indent="-342900">
              <a:lnSpc>
                <a:spcPct val="120000"/>
              </a:lnSpc>
              <a:spcBef>
                <a:spcPts val="450"/>
              </a:spcBef>
              <a:spcAft>
                <a:spcPts val="600"/>
              </a:spcAft>
              <a:buSzPct val="11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按压</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吹气比为</a:t>
            </a:r>
            <a:r>
              <a:rPr lang="en-US" altLang="zh-CN" dirty="0">
                <a:latin typeface="微软雅黑" panose="020B0503020204020204" pitchFamily="34" charset="-122"/>
                <a:ea typeface="微软雅黑" panose="020B0503020204020204" pitchFamily="34" charset="-122"/>
              </a:rPr>
              <a:t> 30 : 2</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组后检查患者呼吸、心搏是否恢复</a:t>
            </a:r>
            <a:endParaRPr lang="en-US" altLang="zh-CN" dirty="0">
              <a:latin typeface="微软雅黑" panose="020B0503020204020204" pitchFamily="34" charset="-122"/>
              <a:ea typeface="微软雅黑" panose="020B0503020204020204" pitchFamily="34" charset="-122"/>
            </a:endParaRPr>
          </a:p>
          <a:p>
            <a:pPr marL="478790" indent="-342900">
              <a:lnSpc>
                <a:spcPct val="120000"/>
              </a:lnSpc>
              <a:spcBef>
                <a:spcPts val="450"/>
              </a:spcBef>
              <a:spcAft>
                <a:spcPts val="600"/>
              </a:spcAft>
              <a:buSzPct val="11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如恢复，将患者翻转为复原体位，如未恢复，继续实施心肺复苏</a:t>
            </a:r>
            <a:endParaRPr lang="zh-CN" altLang="en-US" dirty="0">
              <a:latin typeface="微软雅黑" panose="020B0503020204020204" pitchFamily="34" charset="-122"/>
              <a:ea typeface="微软雅黑" panose="020B0503020204020204" pitchFamily="34" charset="-122"/>
            </a:endParaRPr>
          </a:p>
        </p:txBody>
      </p:sp>
      <p:pic>
        <p:nvPicPr>
          <p:cNvPr id="2097198" name="图片 10"/>
          <p:cNvPicPr>
            <a:picLocks noChangeAspect="1"/>
          </p:cNvPicPr>
          <p:nvPr/>
        </p:nvPicPr>
        <p:blipFill>
          <a:blip r:embed="rId2" cstate="print"/>
          <a:stretch>
            <a:fillRect/>
          </a:stretch>
        </p:blipFill>
        <p:spPr>
          <a:xfrm>
            <a:off x="8028384" y="4289719"/>
            <a:ext cx="709859" cy="709859"/>
          </a:xfrm>
          <a:prstGeom prst="rect">
            <a:avLst/>
          </a:prstGeom>
        </p:spPr>
      </p:pic>
      <p:pic>
        <p:nvPicPr>
          <p:cNvPr id="2097199" name="图片 12"/>
          <p:cNvPicPr>
            <a:picLocks noChangeAspect="1"/>
          </p:cNvPicPr>
          <p:nvPr/>
        </p:nvPicPr>
        <p:blipFill rotWithShape="1">
          <a:blip r:embed="rId3" cstate="print"/>
          <a:srcRect t="33226" b="23674"/>
          <a:stretch>
            <a:fillRect/>
          </a:stretch>
        </p:blipFill>
        <p:spPr>
          <a:xfrm>
            <a:off x="1870345" y="2663065"/>
            <a:ext cx="5256584" cy="1611616"/>
          </a:xfrm>
          <a:prstGeom prst="rect">
            <a:avLst/>
          </a:prstGeom>
        </p:spPr>
      </p:pic>
      <p:sp>
        <p:nvSpPr>
          <p:cNvPr id="1048722" name="矩形 13"/>
          <p:cNvSpPr/>
          <p:nvPr/>
        </p:nvSpPr>
        <p:spPr>
          <a:xfrm>
            <a:off x="3995936" y="4274681"/>
            <a:ext cx="1107996" cy="369332"/>
          </a:xfrm>
          <a:prstGeom prst="rect">
            <a:avLst/>
          </a:prstGeom>
        </p:spPr>
        <p:txBody>
          <a:bodyPr wrap="none">
            <a:spAutoFit/>
          </a:bodyPr>
          <a:p>
            <a:r>
              <a:rPr lang="zh-CN" altLang="en-US" dirty="0">
                <a:latin typeface="微软雅黑" panose="020B0503020204020204" pitchFamily="34" charset="-122"/>
                <a:ea typeface="微软雅黑" panose="020B0503020204020204" pitchFamily="34" charset="-122"/>
              </a:rPr>
              <a:t>复原体位</a:t>
            </a:r>
            <a:endParaRPr lang="zh-CN" altLang="en-US" dirty="0">
              <a:latin typeface="微软雅黑" panose="020B0503020204020204" pitchFamily="34" charset="-122"/>
              <a:ea typeface="微软雅黑" panose="020B0503020204020204" pitchFamily="34" charset="-122"/>
            </a:endParaRPr>
          </a:p>
        </p:txBody>
      </p:sp>
    </p:spTree>
    <p:custDataLst>
      <p:tags r:id="rId4"/>
    </p:custDataLst>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pic>
        <p:nvPicPr>
          <p:cNvPr id="2097200" name="图片 11"/>
          <p:cNvPicPr>
            <a:picLocks noChangeAspect="1"/>
          </p:cNvPicPr>
          <p:nvPr/>
        </p:nvPicPr>
        <p:blipFill>
          <a:blip r:embed="rId1" cstate="print"/>
          <a:stretch>
            <a:fillRect/>
          </a:stretch>
        </p:blipFill>
        <p:spPr>
          <a:xfrm>
            <a:off x="4613156" y="2241220"/>
            <a:ext cx="3991292" cy="2821666"/>
          </a:xfrm>
          <a:prstGeom prst="rect">
            <a:avLst/>
          </a:prstGeom>
        </p:spPr>
      </p:pic>
      <p:pic>
        <p:nvPicPr>
          <p:cNvPr id="2097201" name="Picture 3"/>
          <p:cNvPicPr>
            <a:picLocks noChangeAspect="1" noChangeArrowheads="1"/>
          </p:cNvPicPr>
          <p:nvPr/>
        </p:nvPicPr>
        <p:blipFill>
          <a:blip r:embed="rId2"/>
          <a:srcRect/>
          <a:stretch>
            <a:fillRect/>
          </a:stretch>
        </p:blipFill>
        <p:spPr bwMode="auto">
          <a:xfrm>
            <a:off x="6660232" y="193764"/>
            <a:ext cx="2308101" cy="435491"/>
          </a:xfrm>
          <a:prstGeom prst="rect">
            <a:avLst/>
          </a:prstGeom>
          <a:noFill/>
          <a:ln>
            <a:noFill/>
          </a:ln>
          <a:effectLst/>
        </p:spPr>
      </p:pic>
      <p:cxnSp>
        <p:nvCxnSpPr>
          <p:cNvPr id="3145745"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726"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现场儿童心肺复苏操作流程</a:t>
            </a:r>
            <a:endParaRPr lang="zh-CN" dirty="0">
              <a:sym typeface="+mn-lt"/>
            </a:endParaRPr>
          </a:p>
        </p:txBody>
      </p:sp>
      <p:sp>
        <p:nvSpPr>
          <p:cNvPr id="1048727"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728"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729" name="Rectangle 9"/>
          <p:cNvSpPr>
            <a:spLocks noChangeArrowheads="1"/>
          </p:cNvSpPr>
          <p:nvPr/>
        </p:nvSpPr>
        <p:spPr bwMode="auto">
          <a:xfrm>
            <a:off x="1043608" y="987758"/>
            <a:ext cx="6052559" cy="2376080"/>
          </a:xfrm>
          <a:prstGeom prst="rect">
            <a:avLst/>
          </a:prstGeom>
          <a:noFill/>
          <a:ln w="38100">
            <a:noFill/>
            <a:miter lim="800000"/>
          </a:ln>
        </p:spPr>
        <p:txBody>
          <a:bodyPr/>
          <a:p>
            <a:pPr indent="-285750" defTabSz="844550" eaLnBrk="0" hangingPunct="0">
              <a:lnSpc>
                <a:spcPct val="130000"/>
              </a:lnSpc>
              <a:buSzPct val="110000"/>
              <a:buFont typeface="Wingdings" panose="05000000000000000000" pitchFamily="2" charset="2"/>
              <a:buChar char="Ø"/>
            </a:pPr>
            <a:r>
              <a:rPr lang="zh-CN" altLang="en-US" sz="2000" b="1" dirty="0">
                <a:latin typeface="微软雅黑" panose="020B0503020204020204" pitchFamily="34" charset="-122"/>
                <a:ea typeface="微软雅黑" panose="020B0503020204020204" pitchFamily="34" charset="-122"/>
              </a:rPr>
              <a:t>与成人心肺复苏的区别</a:t>
            </a:r>
            <a:endParaRPr lang="en-US" altLang="zh-CN" sz="2000" b="1"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CPR</a:t>
            </a:r>
            <a:r>
              <a:rPr lang="zh-CN" altLang="en-US" dirty="0">
                <a:latin typeface="微软雅黑" panose="020B0503020204020204" pitchFamily="34" charset="-122"/>
                <a:ea typeface="微软雅黑" panose="020B0503020204020204" pitchFamily="34" charset="-122"/>
              </a:rPr>
              <a:t>步骤：</a:t>
            </a:r>
            <a:r>
              <a:rPr lang="en-US" altLang="zh-CN" dirty="0">
                <a:latin typeface="微软雅黑" panose="020B0503020204020204" pitchFamily="34" charset="-122"/>
                <a:ea typeface="微软雅黑" panose="020B0503020204020204" pitchFamily="34" charset="-122"/>
              </a:rPr>
              <a:t>A—B—C</a:t>
            </a:r>
            <a:endParaRPr lang="en-US" altLang="zh-CN"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开放气道：头后仰约呈</a:t>
            </a:r>
            <a:r>
              <a:rPr lang="en-US" altLang="zh-CN" dirty="0">
                <a:latin typeface="微软雅黑" panose="020B0503020204020204" pitchFamily="34" charset="-122"/>
                <a:ea typeface="微软雅黑" panose="020B0503020204020204" pitchFamily="34" charset="-122"/>
              </a:rPr>
              <a:t>60</a:t>
            </a:r>
            <a:r>
              <a:rPr lang="zh-CN" altLang="en-US" dirty="0">
                <a:latin typeface="微软雅黑" panose="020B0503020204020204" pitchFamily="34" charset="-122"/>
                <a:ea typeface="微软雅黑" panose="020B0503020204020204" pitchFamily="34" charset="-122"/>
              </a:rPr>
              <a:t>度</a:t>
            </a:r>
            <a:endParaRPr lang="en-US" altLang="zh-CN"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按压方法：单手掌根或双手掌根</a:t>
            </a:r>
            <a:endParaRPr lang="en-US" altLang="zh-CN"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按压深度：至少为胸廓前后径的</a:t>
            </a:r>
            <a:r>
              <a:rPr lang="en-US" altLang="zh-CN" dirty="0">
                <a:latin typeface="微软雅黑" panose="020B0503020204020204" pitchFamily="34" charset="-122"/>
                <a:ea typeface="微软雅黑" panose="020B0503020204020204" pitchFamily="34" charset="-122"/>
              </a:rPr>
              <a:t>1/3</a:t>
            </a:r>
            <a:r>
              <a:rPr lang="zh-CN" altLang="en-US" dirty="0">
                <a:latin typeface="微软雅黑" panose="020B0503020204020204" pitchFamily="34" charset="-122"/>
                <a:ea typeface="微软雅黑" panose="020B0503020204020204" pitchFamily="34" charset="-122"/>
              </a:rPr>
              <a:t>（约</a:t>
            </a:r>
            <a:r>
              <a:rPr lang="en-US" altLang="zh-CN" dirty="0">
                <a:latin typeface="微软雅黑" panose="020B0503020204020204" pitchFamily="34" charset="-122"/>
                <a:ea typeface="微软雅黑" panose="020B0503020204020204" pitchFamily="34" charset="-122"/>
              </a:rPr>
              <a:t>5cm</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按压</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吹气比：单人</a:t>
            </a:r>
            <a:r>
              <a:rPr lang="en-US" altLang="zh-CN" dirty="0">
                <a:latin typeface="微软雅黑" panose="020B0503020204020204" pitchFamily="34" charset="-122"/>
                <a:ea typeface="微软雅黑" panose="020B0503020204020204" pitchFamily="34" charset="-122"/>
              </a:rPr>
              <a:t>30:2</a:t>
            </a:r>
            <a:r>
              <a:rPr lang="zh-CN" altLang="en-US" dirty="0">
                <a:latin typeface="微软雅黑" panose="020B0503020204020204" pitchFamily="34" charset="-122"/>
                <a:ea typeface="微软雅黑" panose="020B0503020204020204" pitchFamily="34" charset="-122"/>
              </a:rPr>
              <a:t>，双人</a:t>
            </a:r>
            <a:r>
              <a:rPr lang="en-US" altLang="zh-CN" dirty="0">
                <a:latin typeface="微软雅黑" panose="020B0503020204020204" pitchFamily="34" charset="-122"/>
                <a:ea typeface="微软雅黑" panose="020B0503020204020204" pitchFamily="34" charset="-122"/>
              </a:rPr>
              <a:t>15:2</a:t>
            </a:r>
            <a:endParaRPr lang="en-US" altLang="zh-CN" dirty="0">
              <a:latin typeface="微软雅黑" panose="020B0503020204020204" pitchFamily="34" charset="-122"/>
              <a:ea typeface="微软雅黑" panose="020B0503020204020204" pitchFamily="34" charset="-122"/>
            </a:endParaRPr>
          </a:p>
        </p:txBody>
      </p:sp>
      <p:pic>
        <p:nvPicPr>
          <p:cNvPr id="2097202" name="图片 12"/>
          <p:cNvPicPr>
            <a:picLocks noChangeAspect="1"/>
          </p:cNvPicPr>
          <p:nvPr/>
        </p:nvPicPr>
        <p:blipFill>
          <a:blip r:embed="rId3" cstate="print"/>
          <a:stretch>
            <a:fillRect/>
          </a:stretch>
        </p:blipFill>
        <p:spPr>
          <a:xfrm>
            <a:off x="256630" y="4303712"/>
            <a:ext cx="709859" cy="709859"/>
          </a:xfrm>
          <a:prstGeom prst="rect">
            <a:avLst/>
          </a:prstGeom>
        </p:spPr>
      </p:pic>
    </p:spTree>
    <p:custDataLst>
      <p:tags r:id="rId4"/>
    </p:custDataLst>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pic>
        <p:nvPicPr>
          <p:cNvPr id="2097203" name="图片 9"/>
          <p:cNvPicPr>
            <a:picLocks noChangeAspect="1"/>
          </p:cNvPicPr>
          <p:nvPr/>
        </p:nvPicPr>
        <p:blipFill>
          <a:blip r:embed="rId1" cstate="print"/>
          <a:stretch>
            <a:fillRect/>
          </a:stretch>
        </p:blipFill>
        <p:spPr>
          <a:xfrm>
            <a:off x="5778321" y="2571750"/>
            <a:ext cx="2826127" cy="1997130"/>
          </a:xfrm>
          <a:prstGeom prst="rect">
            <a:avLst/>
          </a:prstGeom>
        </p:spPr>
      </p:pic>
      <p:pic>
        <p:nvPicPr>
          <p:cNvPr id="2097204" name="Picture 3"/>
          <p:cNvPicPr>
            <a:picLocks noChangeAspect="1" noChangeArrowheads="1"/>
          </p:cNvPicPr>
          <p:nvPr/>
        </p:nvPicPr>
        <p:blipFill>
          <a:blip r:embed="rId2"/>
          <a:srcRect/>
          <a:stretch>
            <a:fillRect/>
          </a:stretch>
        </p:blipFill>
        <p:spPr bwMode="auto">
          <a:xfrm>
            <a:off x="6660232" y="193764"/>
            <a:ext cx="2308101" cy="435491"/>
          </a:xfrm>
          <a:prstGeom prst="rect">
            <a:avLst/>
          </a:prstGeom>
          <a:noFill/>
          <a:ln>
            <a:noFill/>
          </a:ln>
          <a:effectLst/>
        </p:spPr>
      </p:pic>
      <p:cxnSp>
        <p:nvCxnSpPr>
          <p:cNvPr id="3145746"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733"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现场婴儿心肺复苏操作流程</a:t>
            </a:r>
            <a:endParaRPr lang="zh-CN" dirty="0">
              <a:sym typeface="+mn-lt"/>
            </a:endParaRPr>
          </a:p>
        </p:txBody>
      </p:sp>
      <p:sp>
        <p:nvSpPr>
          <p:cNvPr id="1048734"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735"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736" name="Rectangle 9"/>
          <p:cNvSpPr>
            <a:spLocks noChangeArrowheads="1"/>
          </p:cNvSpPr>
          <p:nvPr/>
        </p:nvSpPr>
        <p:spPr bwMode="auto">
          <a:xfrm>
            <a:off x="1043608" y="987766"/>
            <a:ext cx="5544296" cy="2808120"/>
          </a:xfrm>
          <a:prstGeom prst="rect">
            <a:avLst/>
          </a:prstGeom>
          <a:noFill/>
          <a:ln w="38100">
            <a:noFill/>
            <a:miter lim="800000"/>
          </a:ln>
        </p:spPr>
        <p:txBody>
          <a:bodyPr/>
          <a:p>
            <a:pPr indent="-285750" defTabSz="844550" eaLnBrk="0" hangingPunct="0">
              <a:lnSpc>
                <a:spcPct val="130000"/>
              </a:lnSpc>
              <a:buSzPct val="110000"/>
              <a:buFont typeface="Wingdings" panose="05000000000000000000" pitchFamily="2" charset="2"/>
              <a:buChar char="Ø"/>
            </a:pPr>
            <a:r>
              <a:rPr lang="zh-CN" altLang="en-US" sz="2000" b="1" dirty="0">
                <a:latin typeface="微软雅黑" panose="020B0503020204020204" pitchFamily="34" charset="-122"/>
                <a:ea typeface="微软雅黑" panose="020B0503020204020204" pitchFamily="34" charset="-122"/>
              </a:rPr>
              <a:t>与成人心肺复苏的区别</a:t>
            </a:r>
            <a:endParaRPr lang="en-US" altLang="zh-CN" sz="2000" b="1"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判断意识：拍打婴儿足底</a:t>
            </a:r>
            <a:endParaRPr lang="en-US" altLang="zh-CN"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CPR</a:t>
            </a:r>
            <a:r>
              <a:rPr lang="zh-CN" altLang="en-US" dirty="0">
                <a:latin typeface="微软雅黑" panose="020B0503020204020204" pitchFamily="34" charset="-122"/>
                <a:ea typeface="微软雅黑" panose="020B0503020204020204" pitchFamily="34" charset="-122"/>
              </a:rPr>
              <a:t>步骤：</a:t>
            </a:r>
            <a:r>
              <a:rPr lang="en-US" altLang="zh-CN" dirty="0">
                <a:latin typeface="微软雅黑" panose="020B0503020204020204" pitchFamily="34" charset="-122"/>
                <a:ea typeface="微软雅黑" panose="020B0503020204020204" pitchFamily="34" charset="-122"/>
              </a:rPr>
              <a:t>A—B—C</a:t>
            </a:r>
            <a:endParaRPr lang="en-US" altLang="zh-CN"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开放气道：头后仰约呈</a:t>
            </a:r>
            <a:r>
              <a:rPr lang="en-US" altLang="zh-CN" dirty="0">
                <a:latin typeface="微软雅黑" panose="020B0503020204020204" pitchFamily="34" charset="-122"/>
                <a:ea typeface="微软雅黑" panose="020B0503020204020204" pitchFamily="34" charset="-122"/>
              </a:rPr>
              <a:t>30</a:t>
            </a:r>
            <a:r>
              <a:rPr lang="zh-CN" altLang="en-US" dirty="0">
                <a:latin typeface="微软雅黑" panose="020B0503020204020204" pitchFamily="34" charset="-122"/>
                <a:ea typeface="微软雅黑" panose="020B0503020204020204" pitchFamily="34" charset="-122"/>
              </a:rPr>
              <a:t>度</a:t>
            </a:r>
            <a:endParaRPr lang="en-US" altLang="zh-CN"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人工呼吸：口对口鼻</a:t>
            </a:r>
            <a:endParaRPr lang="en-US" altLang="zh-CN"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按压位置：胸部正中、两乳头连线下方水平</a:t>
            </a:r>
            <a:endParaRPr lang="en-US" altLang="zh-CN"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按压方法：两手指或双手环抱双拇指按压</a:t>
            </a:r>
            <a:endParaRPr lang="en-US" altLang="zh-CN"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按压深度：至少为胸廓前后径的</a:t>
            </a:r>
            <a:r>
              <a:rPr lang="en-US" altLang="zh-CN" dirty="0">
                <a:latin typeface="微软雅黑" panose="020B0503020204020204" pitchFamily="34" charset="-122"/>
                <a:ea typeface="微软雅黑" panose="020B0503020204020204" pitchFamily="34" charset="-122"/>
              </a:rPr>
              <a:t>1/3</a:t>
            </a:r>
            <a:r>
              <a:rPr lang="zh-CN" altLang="en-US" dirty="0">
                <a:latin typeface="微软雅黑" panose="020B0503020204020204" pitchFamily="34" charset="-122"/>
                <a:ea typeface="微软雅黑" panose="020B0503020204020204" pitchFamily="34" charset="-122"/>
              </a:rPr>
              <a:t>（约</a:t>
            </a:r>
            <a:r>
              <a:rPr lang="en-US" altLang="zh-CN" dirty="0">
                <a:latin typeface="微软雅黑" panose="020B0503020204020204" pitchFamily="34" charset="-122"/>
                <a:ea typeface="微软雅黑" panose="020B0503020204020204" pitchFamily="34" charset="-122"/>
              </a:rPr>
              <a:t>4cm</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按压</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吹气比：单人</a:t>
            </a:r>
            <a:r>
              <a:rPr lang="en-US" altLang="zh-CN" dirty="0">
                <a:latin typeface="微软雅黑" panose="020B0503020204020204" pitchFamily="34" charset="-122"/>
                <a:ea typeface="微软雅黑" panose="020B0503020204020204" pitchFamily="34" charset="-122"/>
              </a:rPr>
              <a:t>30:2</a:t>
            </a:r>
            <a:r>
              <a:rPr lang="zh-CN" altLang="en-US" dirty="0">
                <a:latin typeface="微软雅黑" panose="020B0503020204020204" pitchFamily="34" charset="-122"/>
                <a:ea typeface="微软雅黑" panose="020B0503020204020204" pitchFamily="34" charset="-122"/>
              </a:rPr>
              <a:t>，双人</a:t>
            </a:r>
            <a:r>
              <a:rPr lang="en-US" altLang="zh-CN" dirty="0">
                <a:latin typeface="微软雅黑" panose="020B0503020204020204" pitchFamily="34" charset="-122"/>
                <a:ea typeface="微软雅黑" panose="020B0503020204020204" pitchFamily="34" charset="-122"/>
              </a:rPr>
              <a:t>15:2</a:t>
            </a:r>
            <a:endParaRPr lang="en-US" altLang="zh-CN" dirty="0">
              <a:latin typeface="微软雅黑" panose="020B0503020204020204" pitchFamily="34" charset="-122"/>
              <a:ea typeface="微软雅黑" panose="020B0503020204020204" pitchFamily="34" charset="-122"/>
            </a:endParaRPr>
          </a:p>
        </p:txBody>
      </p:sp>
      <p:pic>
        <p:nvPicPr>
          <p:cNvPr id="2097205" name="图片 10"/>
          <p:cNvPicPr>
            <a:picLocks noChangeAspect="1"/>
          </p:cNvPicPr>
          <p:nvPr/>
        </p:nvPicPr>
        <p:blipFill>
          <a:blip r:embed="rId3" cstate="print"/>
          <a:stretch>
            <a:fillRect/>
          </a:stretch>
        </p:blipFill>
        <p:spPr>
          <a:xfrm>
            <a:off x="256630" y="4303712"/>
            <a:ext cx="709859" cy="709859"/>
          </a:xfrm>
          <a:prstGeom prst="rect">
            <a:avLst/>
          </a:prstGeom>
        </p:spPr>
      </p:pic>
    </p:spTree>
    <p:custDataLst>
      <p:tags r:id="rId4"/>
    </p:custDataLst>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pic>
        <p:nvPicPr>
          <p:cNvPr id="2097153" name="Picture 3"/>
          <p:cNvPicPr>
            <a:picLocks noChangeAspect="1" noChangeArrowheads="1"/>
          </p:cNvPicPr>
          <p:nvPr/>
        </p:nvPicPr>
        <p:blipFill>
          <a:blip r:embed="rId1"/>
          <a:srcRect/>
          <a:stretch>
            <a:fillRect/>
          </a:stretch>
        </p:blipFill>
        <p:spPr bwMode="auto">
          <a:xfrm>
            <a:off x="6660232" y="193764"/>
            <a:ext cx="2308101" cy="435491"/>
          </a:xfrm>
          <a:prstGeom prst="rect">
            <a:avLst/>
          </a:prstGeom>
          <a:noFill/>
          <a:ln>
            <a:noFill/>
          </a:ln>
          <a:effectLst/>
        </p:spPr>
      </p:pic>
      <p:grpSp>
        <p:nvGrpSpPr>
          <p:cNvPr id="41" name="组合 8"/>
          <p:cNvGrpSpPr/>
          <p:nvPr/>
        </p:nvGrpSpPr>
        <p:grpSpPr>
          <a:xfrm>
            <a:off x="3707904" y="1563638"/>
            <a:ext cx="541565" cy="541565"/>
            <a:chOff x="1167138" y="3245140"/>
            <a:chExt cx="722086" cy="722086"/>
          </a:xfrm>
        </p:grpSpPr>
        <p:sp>
          <p:nvSpPr>
            <p:cNvPr id="1048589" name="文本框 21"/>
            <p:cNvSpPr txBox="1"/>
            <p:nvPr/>
          </p:nvSpPr>
          <p:spPr>
            <a:xfrm>
              <a:off x="1221393" y="3321416"/>
              <a:ext cx="576927" cy="615553"/>
            </a:xfrm>
            <a:prstGeom prst="rect">
              <a:avLst/>
            </a:prstGeom>
            <a:noFill/>
          </p:spPr>
          <p:txBody>
            <a:bodyPr wrap="square" rtlCol="0">
              <a:spAutoFit/>
            </a:bodyPr>
            <a:p>
              <a:pPr algn="dist"/>
              <a:r>
                <a:rPr lang="zh-CN" altLang="zh-CN" sz="2400" b="1">
                  <a:solidFill>
                    <a:srgbClr val="C00000"/>
                  </a:solidFill>
                  <a:latin typeface="Impact" panose="020B0806030902050204" pitchFamily="34" charset="0"/>
                  <a:ea typeface="微软雅黑" panose="020B0503020204020204" pitchFamily="34" charset="-122"/>
                </a:rPr>
                <a:t>1</a:t>
              </a:r>
              <a:endParaRPr lang="zh-CN" altLang="en-US" sz="2400" b="1">
                <a:solidFill>
                  <a:srgbClr val="C00000"/>
                </a:solidFill>
                <a:latin typeface="Impact" panose="020B0806030902050204" pitchFamily="34" charset="0"/>
                <a:ea typeface="微软雅黑" panose="020B0503020204020204" pitchFamily="34" charset="-122"/>
              </a:endParaRPr>
            </a:p>
          </p:txBody>
        </p:sp>
        <p:sp>
          <p:nvSpPr>
            <p:cNvPr id="1048590" name="椭圆 10"/>
            <p:cNvSpPr/>
            <p:nvPr/>
          </p:nvSpPr>
          <p:spPr>
            <a:xfrm>
              <a:off x="1167138" y="3245140"/>
              <a:ext cx="722086" cy="722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048591" name="椭圆 11"/>
            <p:cNvSpPr/>
            <p:nvPr/>
          </p:nvSpPr>
          <p:spPr>
            <a:xfrm flipV="1">
              <a:off x="1733818" y="3800456"/>
              <a:ext cx="129004" cy="12900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42" name="组合 12"/>
          <p:cNvGrpSpPr/>
          <p:nvPr/>
        </p:nvGrpSpPr>
        <p:grpSpPr>
          <a:xfrm>
            <a:off x="3707904" y="2283718"/>
            <a:ext cx="541565" cy="541565"/>
            <a:chOff x="1167138" y="3245140"/>
            <a:chExt cx="722086" cy="722086"/>
          </a:xfrm>
        </p:grpSpPr>
        <p:sp>
          <p:nvSpPr>
            <p:cNvPr id="1048592" name="文本框 30"/>
            <p:cNvSpPr txBox="1"/>
            <p:nvPr/>
          </p:nvSpPr>
          <p:spPr>
            <a:xfrm>
              <a:off x="1221393" y="3321416"/>
              <a:ext cx="641430" cy="615553"/>
            </a:xfrm>
            <a:prstGeom prst="rect">
              <a:avLst/>
            </a:prstGeom>
            <a:noFill/>
          </p:spPr>
          <p:txBody>
            <a:bodyPr wrap="square" rtlCol="0">
              <a:spAutoFit/>
            </a:bodyPr>
            <a:p>
              <a:pPr algn="dist"/>
              <a:r>
                <a:rPr lang="zh-CN" altLang="zh-CN" sz="2400" b="1" dirty="0">
                  <a:solidFill>
                    <a:srgbClr val="C00000"/>
                  </a:solidFill>
                  <a:latin typeface="Impact" panose="020B0806030902050204" pitchFamily="34" charset="0"/>
                  <a:ea typeface="微软雅黑" panose="020B0503020204020204" pitchFamily="34" charset="-122"/>
                </a:rPr>
                <a:t>2</a:t>
              </a:r>
              <a:endParaRPr lang="zh-CN" altLang="en-US" sz="2400" b="1" dirty="0">
                <a:solidFill>
                  <a:srgbClr val="C00000"/>
                </a:solidFill>
                <a:latin typeface="Impact" panose="020B0806030902050204" pitchFamily="34" charset="0"/>
                <a:ea typeface="微软雅黑" panose="020B0503020204020204" pitchFamily="34" charset="-122"/>
              </a:endParaRPr>
            </a:p>
          </p:txBody>
        </p:sp>
        <p:sp>
          <p:nvSpPr>
            <p:cNvPr id="1048593" name="椭圆 14"/>
            <p:cNvSpPr/>
            <p:nvPr/>
          </p:nvSpPr>
          <p:spPr>
            <a:xfrm>
              <a:off x="1167138" y="3245140"/>
              <a:ext cx="722086" cy="722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048594" name="椭圆 15"/>
            <p:cNvSpPr/>
            <p:nvPr/>
          </p:nvSpPr>
          <p:spPr>
            <a:xfrm flipV="1">
              <a:off x="1733818" y="3800456"/>
              <a:ext cx="129004" cy="12900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sp>
        <p:nvSpPr>
          <p:cNvPr id="1048595" name="矩形 24"/>
          <p:cNvSpPr/>
          <p:nvPr/>
        </p:nvSpPr>
        <p:spPr>
          <a:xfrm>
            <a:off x="4427984" y="1635646"/>
            <a:ext cx="2308101" cy="400110"/>
          </a:xfrm>
          <a:prstGeom prst="rect">
            <a:avLst/>
          </a:prstGeom>
        </p:spPr>
        <p:txBody>
          <a:bodyPr wrap="square">
            <a:spAutoFit/>
          </a:bodyPr>
          <a:p>
            <a:pPr defTabSz="963295"/>
            <a:r>
              <a:rPr lang="zh-CN" altLang="en-US" sz="2000" b="1" dirty="0">
                <a:solidFill>
                  <a:srgbClr val="C00000"/>
                </a:solidFill>
                <a:latin typeface="微软雅黑" panose="020B0503020204020204" pitchFamily="34" charset="-122"/>
                <a:ea typeface="微软雅黑" panose="020B0503020204020204" pitchFamily="34" charset="-122"/>
                <a:cs typeface="+mn-ea"/>
              </a:rPr>
              <a:t>心搏骤停及生存链</a:t>
            </a:r>
            <a:endParaRPr lang="zh-CN" altLang="en-US" sz="2000" b="1"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1048596" name="矩形 26"/>
          <p:cNvSpPr/>
          <p:nvPr/>
        </p:nvSpPr>
        <p:spPr>
          <a:xfrm>
            <a:off x="4427984" y="2344700"/>
            <a:ext cx="2244525" cy="400110"/>
          </a:xfrm>
          <a:prstGeom prst="rect">
            <a:avLst/>
          </a:prstGeom>
        </p:spPr>
        <p:txBody>
          <a:bodyPr wrap="none">
            <a:spAutoFit/>
          </a:bodyPr>
          <a:p>
            <a:pPr defTabSz="963295"/>
            <a:r>
              <a:rPr lang="zh-CN" altLang="en-US" sz="2000" b="1" dirty="0">
                <a:solidFill>
                  <a:srgbClr val="C00000"/>
                </a:solidFill>
                <a:latin typeface="微软雅黑" panose="020B0503020204020204" pitchFamily="34" charset="-122"/>
                <a:ea typeface="微软雅黑" panose="020B0503020204020204" pitchFamily="34" charset="-122"/>
                <a:cs typeface="+mn-ea"/>
                <a:sym typeface="+mn-lt"/>
              </a:rPr>
              <a:t>心肺复苏（</a:t>
            </a:r>
            <a:r>
              <a:rPr lang="en-US" altLang="zh-CN" sz="2000" b="1" dirty="0">
                <a:solidFill>
                  <a:srgbClr val="C00000"/>
                </a:solidFill>
                <a:latin typeface="微软雅黑" panose="020B0503020204020204" pitchFamily="34" charset="-122"/>
                <a:ea typeface="微软雅黑" panose="020B0503020204020204" pitchFamily="34" charset="-122"/>
                <a:cs typeface="+mn-ea"/>
                <a:sym typeface="+mn-lt"/>
              </a:rPr>
              <a:t>CPR</a:t>
            </a:r>
            <a:r>
              <a:rPr lang="zh-CN" altLang="en-US" sz="2000" b="1" dirty="0">
                <a:solidFill>
                  <a:srgbClr val="C00000"/>
                </a:solidFill>
                <a:latin typeface="微软雅黑" panose="020B0503020204020204" pitchFamily="34" charset="-122"/>
                <a:ea typeface="微软雅黑" panose="020B0503020204020204" pitchFamily="34" charset="-122"/>
                <a:cs typeface="+mn-ea"/>
                <a:sym typeface="+mn-lt"/>
              </a:rPr>
              <a:t>）</a:t>
            </a:r>
            <a:endParaRPr lang="zh-CN" altLang="en-US" sz="2000" b="1" dirty="0">
              <a:solidFill>
                <a:srgbClr val="C00000"/>
              </a:solidFill>
              <a:latin typeface="微软雅黑" panose="020B0503020204020204" pitchFamily="34" charset="-122"/>
              <a:ea typeface="微软雅黑" panose="020B0503020204020204" pitchFamily="34" charset="-122"/>
              <a:cs typeface="+mn-ea"/>
              <a:sym typeface="+mn-lt"/>
            </a:endParaRPr>
          </a:p>
        </p:txBody>
      </p:sp>
      <p:grpSp>
        <p:nvGrpSpPr>
          <p:cNvPr id="43" name="组合 25"/>
          <p:cNvGrpSpPr/>
          <p:nvPr/>
        </p:nvGrpSpPr>
        <p:grpSpPr>
          <a:xfrm>
            <a:off x="3707904" y="3003798"/>
            <a:ext cx="541565" cy="541565"/>
            <a:chOff x="1167138" y="3245140"/>
            <a:chExt cx="722086" cy="722086"/>
          </a:xfrm>
        </p:grpSpPr>
        <p:sp>
          <p:nvSpPr>
            <p:cNvPr id="1048597" name="文本框 21"/>
            <p:cNvSpPr txBox="1"/>
            <p:nvPr/>
          </p:nvSpPr>
          <p:spPr>
            <a:xfrm>
              <a:off x="1262033" y="3321416"/>
              <a:ext cx="576927" cy="615553"/>
            </a:xfrm>
            <a:prstGeom prst="rect">
              <a:avLst/>
            </a:prstGeom>
            <a:noFill/>
          </p:spPr>
          <p:txBody>
            <a:bodyPr wrap="square" rtlCol="0">
              <a:spAutoFit/>
            </a:bodyPr>
            <a:p>
              <a:pPr algn="dist"/>
              <a:r>
                <a:rPr lang="en-US" altLang="zh-CN" sz="2400" b="1" dirty="0">
                  <a:solidFill>
                    <a:srgbClr val="C00000"/>
                  </a:solidFill>
                  <a:latin typeface="Impact" panose="020B0806030902050204" pitchFamily="34" charset="0"/>
                  <a:ea typeface="微软雅黑" panose="020B0503020204020204" pitchFamily="34" charset="-122"/>
                </a:rPr>
                <a:t>3</a:t>
              </a:r>
              <a:endParaRPr lang="zh-CN" altLang="en-US" sz="2400" b="1" dirty="0">
                <a:solidFill>
                  <a:srgbClr val="C00000"/>
                </a:solidFill>
                <a:latin typeface="Impact" panose="020B0806030902050204" pitchFamily="34" charset="0"/>
                <a:ea typeface="微软雅黑" panose="020B0503020204020204" pitchFamily="34" charset="-122"/>
              </a:endParaRPr>
            </a:p>
          </p:txBody>
        </p:sp>
        <p:sp>
          <p:nvSpPr>
            <p:cNvPr id="1048598" name="椭圆 28"/>
            <p:cNvSpPr/>
            <p:nvPr/>
          </p:nvSpPr>
          <p:spPr>
            <a:xfrm>
              <a:off x="1167138" y="3245140"/>
              <a:ext cx="722086" cy="722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048599" name="椭圆 29"/>
            <p:cNvSpPr/>
            <p:nvPr/>
          </p:nvSpPr>
          <p:spPr>
            <a:xfrm flipV="1">
              <a:off x="1733818" y="3800456"/>
              <a:ext cx="129004" cy="12900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sp>
        <p:nvSpPr>
          <p:cNvPr id="1048600" name="矩形 38"/>
          <p:cNvSpPr/>
          <p:nvPr/>
        </p:nvSpPr>
        <p:spPr>
          <a:xfrm>
            <a:off x="4431282" y="3075806"/>
            <a:ext cx="2949030" cy="400110"/>
          </a:xfrm>
          <a:prstGeom prst="rect">
            <a:avLst/>
          </a:prstGeom>
        </p:spPr>
        <p:txBody>
          <a:bodyPr wrap="square">
            <a:spAutoFit/>
          </a:bodyPr>
          <a:p>
            <a:pPr defTabSz="963295"/>
            <a:r>
              <a:rPr lang="zh-CN" altLang="en-US" sz="2000" b="1" dirty="0">
                <a:solidFill>
                  <a:srgbClr val="C00000"/>
                </a:solidFill>
                <a:latin typeface="微软雅黑" panose="020B0503020204020204" pitchFamily="34" charset="-122"/>
                <a:ea typeface="微软雅黑" panose="020B0503020204020204" pitchFamily="34" charset="-122"/>
                <a:cs typeface="+mn-ea"/>
                <a:sym typeface="+mn-lt"/>
              </a:rPr>
              <a:t>自动体外除颤器（</a:t>
            </a:r>
            <a:r>
              <a:rPr lang="en-US" altLang="zh-CN" sz="2000" b="1" dirty="0">
                <a:solidFill>
                  <a:srgbClr val="C00000"/>
                </a:solidFill>
                <a:latin typeface="微软雅黑" panose="020B0503020204020204" pitchFamily="34" charset="-122"/>
                <a:ea typeface="微软雅黑" panose="020B0503020204020204" pitchFamily="34" charset="-122"/>
                <a:cs typeface="+mn-ea"/>
                <a:sym typeface="+mn-lt"/>
              </a:rPr>
              <a:t>AED</a:t>
            </a:r>
            <a:r>
              <a:rPr lang="zh-CN" altLang="en-US" sz="2000" b="1" dirty="0">
                <a:solidFill>
                  <a:srgbClr val="C00000"/>
                </a:solidFill>
                <a:latin typeface="微软雅黑" panose="020B0503020204020204" pitchFamily="34" charset="-122"/>
                <a:ea typeface="微软雅黑" panose="020B0503020204020204" pitchFamily="34" charset="-122"/>
                <a:cs typeface="+mn-ea"/>
                <a:sym typeface="+mn-lt"/>
              </a:rPr>
              <a:t>）</a:t>
            </a:r>
            <a:endParaRPr lang="zh-CN" altLang="en-US" sz="2000" b="1" dirty="0">
              <a:solidFill>
                <a:srgbClr val="C00000"/>
              </a:solidFill>
              <a:latin typeface="微软雅黑" panose="020B0503020204020204" pitchFamily="34" charset="-122"/>
              <a:ea typeface="微软雅黑" panose="020B0503020204020204" pitchFamily="34" charset="-122"/>
              <a:cs typeface="+mn-ea"/>
              <a:sym typeface="+mn-lt"/>
            </a:endParaRPr>
          </a:p>
        </p:txBody>
      </p:sp>
      <p:pic>
        <p:nvPicPr>
          <p:cNvPr id="2097154" name="图片 45"/>
          <p:cNvPicPr>
            <a:picLocks noChangeAspect="1"/>
          </p:cNvPicPr>
          <p:nvPr/>
        </p:nvPicPr>
        <p:blipFill>
          <a:blip r:embed="rId2"/>
          <a:stretch>
            <a:fillRect/>
          </a:stretch>
        </p:blipFill>
        <p:spPr>
          <a:xfrm>
            <a:off x="971600" y="1491211"/>
            <a:ext cx="2232667" cy="2232667"/>
          </a:xfrm>
          <a:prstGeom prst="rect">
            <a:avLst/>
          </a:prstGeom>
        </p:spPr>
      </p:pic>
      <p:cxnSp>
        <p:nvCxnSpPr>
          <p:cNvPr id="3145728"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601"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主要内容</a:t>
            </a:r>
            <a:endParaRPr lang="zh-CN" dirty="0">
              <a:sym typeface="+mn-lt"/>
            </a:endParaRPr>
          </a:p>
        </p:txBody>
      </p:sp>
      <p:sp>
        <p:nvSpPr>
          <p:cNvPr id="104860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60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Tree>
    <p:custDataLst>
      <p:tags r:id="rId3"/>
    </p:custDataLst>
  </p:cSld>
  <p:clrMapOvr>
    <a:masterClrMapping/>
  </p:clrMapOvr>
  <p:transition advTm="14003"/>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pic>
        <p:nvPicPr>
          <p:cNvPr id="2097206" name="Picture 3"/>
          <p:cNvPicPr>
            <a:picLocks noChangeAspect="1" noChangeArrowheads="1"/>
          </p:cNvPicPr>
          <p:nvPr/>
        </p:nvPicPr>
        <p:blipFill>
          <a:blip r:embed="rId1"/>
          <a:srcRect/>
          <a:stretch>
            <a:fillRect/>
          </a:stretch>
        </p:blipFill>
        <p:spPr bwMode="auto">
          <a:xfrm>
            <a:off x="6660232" y="193764"/>
            <a:ext cx="2308101" cy="435491"/>
          </a:xfrm>
          <a:prstGeom prst="rect">
            <a:avLst/>
          </a:prstGeom>
          <a:noFill/>
          <a:ln>
            <a:noFill/>
          </a:ln>
          <a:effectLst/>
        </p:spPr>
      </p:pic>
      <p:cxnSp>
        <p:nvCxnSpPr>
          <p:cNvPr id="3145747"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740"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高质量心肺复苏标准</a:t>
            </a:r>
            <a:endParaRPr lang="zh-CN" dirty="0">
              <a:sym typeface="+mn-lt"/>
            </a:endParaRPr>
          </a:p>
        </p:txBody>
      </p:sp>
      <p:sp>
        <p:nvSpPr>
          <p:cNvPr id="1048741"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742"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743" name="圆角矩形 1"/>
          <p:cNvSpPr/>
          <p:nvPr/>
        </p:nvSpPr>
        <p:spPr>
          <a:xfrm>
            <a:off x="1547664" y="987574"/>
            <a:ext cx="5976664" cy="3384376"/>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lvl="1" indent="-285750" algn="just">
              <a:lnSpc>
                <a:spcPts val="3000"/>
              </a:lnSpc>
              <a:buClr>
                <a:schemeClr val="bg1"/>
              </a:buClr>
              <a:buSzPct val="130000"/>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按压频率</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100~120</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次</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分</a:t>
            </a:r>
            <a:endPar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lvl="1" indent="-285750" algn="just">
              <a:lnSpc>
                <a:spcPts val="3000"/>
              </a:lnSpc>
              <a:buClr>
                <a:schemeClr val="bg1"/>
              </a:buClr>
              <a:buSzPct val="130000"/>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按压深度</a:t>
            </a:r>
            <a:endPar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556260" lvl="1" indent="-285750" algn="just">
              <a:lnSpc>
                <a:spcPts val="3000"/>
              </a:lnSpc>
              <a:buClr>
                <a:schemeClr val="bg1"/>
              </a:buClr>
              <a:buSzPct val="130000"/>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成人</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6cm</a:t>
            </a:r>
            <a:endPar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556260" lvl="1" indent="-285750" algn="just">
              <a:lnSpc>
                <a:spcPts val="3000"/>
              </a:lnSpc>
              <a:buClr>
                <a:schemeClr val="bg1"/>
              </a:buClr>
              <a:buSzPct val="130000"/>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儿童至少为胸廓前后径的</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1/3</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（约</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5cm</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556260" lvl="1" indent="-285750" algn="just">
              <a:lnSpc>
                <a:spcPts val="3000"/>
              </a:lnSpc>
              <a:buClr>
                <a:schemeClr val="bg1"/>
              </a:buClr>
              <a:buSzPct val="130000"/>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婴儿至少为胸廓前后径的</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1/3</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（约</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4cm</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lvl="1" indent="-285750" algn="just">
              <a:lnSpc>
                <a:spcPts val="3000"/>
              </a:lnSpc>
              <a:buClr>
                <a:schemeClr val="bg1"/>
              </a:buClr>
              <a:buSzPct val="130000"/>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每次按压后胸廓完全回复原状</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lvl="1" indent="-285750" algn="just">
              <a:lnSpc>
                <a:spcPts val="3000"/>
              </a:lnSpc>
              <a:buClr>
                <a:schemeClr val="bg1"/>
              </a:buClr>
              <a:buSzPct val="130000"/>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按压过程中尽量减少胸外按压的中断</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lvl="1" indent="-285750" algn="just">
              <a:lnSpc>
                <a:spcPts val="3000"/>
              </a:lnSpc>
              <a:buClr>
                <a:schemeClr val="bg1"/>
              </a:buClr>
              <a:buSzPct val="130000"/>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避免过度通气</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097207" name="图片 11"/>
          <p:cNvPicPr>
            <a:picLocks noChangeAspect="1"/>
          </p:cNvPicPr>
          <p:nvPr/>
        </p:nvPicPr>
        <p:blipFill>
          <a:blip r:embed="rId2" cstate="print"/>
          <a:stretch>
            <a:fillRect/>
          </a:stretch>
        </p:blipFill>
        <p:spPr>
          <a:xfrm>
            <a:off x="8028384" y="4289719"/>
            <a:ext cx="709859" cy="709859"/>
          </a:xfrm>
          <a:prstGeom prst="rect">
            <a:avLst/>
          </a:prstGeom>
        </p:spPr>
      </p:pic>
    </p:spTree>
    <p:custDataLst>
      <p:tags r:id="rId3"/>
    </p:custDataLst>
  </p:cSld>
  <p:clrMapOvr>
    <a:masterClrMapping/>
  </p:clrMapOvr>
  <p:transition advClick="0"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pic>
        <p:nvPicPr>
          <p:cNvPr id="2097208" name="Picture 3"/>
          <p:cNvPicPr>
            <a:picLocks noChangeAspect="1" noChangeArrowheads="1"/>
          </p:cNvPicPr>
          <p:nvPr/>
        </p:nvPicPr>
        <p:blipFill>
          <a:blip r:embed="rId1"/>
          <a:srcRect/>
          <a:stretch>
            <a:fillRect/>
          </a:stretch>
        </p:blipFill>
        <p:spPr bwMode="auto">
          <a:xfrm>
            <a:off x="6660232" y="193764"/>
            <a:ext cx="2308101" cy="435491"/>
          </a:xfrm>
          <a:prstGeom prst="rect">
            <a:avLst/>
          </a:prstGeom>
          <a:noFill/>
          <a:ln>
            <a:noFill/>
          </a:ln>
          <a:effectLst/>
        </p:spPr>
      </p:pic>
      <p:cxnSp>
        <p:nvCxnSpPr>
          <p:cNvPr id="3145748"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747"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单纯胸外按压式心肺复苏</a:t>
            </a:r>
            <a:endParaRPr lang="zh-CN" dirty="0">
              <a:sym typeface="+mn-lt"/>
            </a:endParaRPr>
          </a:p>
        </p:txBody>
      </p:sp>
      <p:sp>
        <p:nvSpPr>
          <p:cNvPr id="1048748"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749"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750" name="Rectangle 4"/>
          <p:cNvSpPr>
            <a:spLocks noChangeArrowheads="1"/>
          </p:cNvSpPr>
          <p:nvPr/>
        </p:nvSpPr>
        <p:spPr bwMode="auto">
          <a:xfrm>
            <a:off x="971600" y="1461400"/>
            <a:ext cx="7200800" cy="2462021"/>
          </a:xfrm>
          <a:prstGeom prst="rect">
            <a:avLst/>
          </a:prstGeom>
          <a:noFill/>
          <a:ln w="38100">
            <a:noFill/>
            <a:miter lim="800000"/>
          </a:ln>
          <a:scene3d>
            <a:camera prst="orthographicFront"/>
            <a:lightRig rig="threePt" dir="t"/>
          </a:scene3d>
          <a:sp3d/>
        </p:spPr>
        <p:txBody>
          <a:bodyPr wrap="square">
            <a:spAutoFit/>
          </a:bodyPr>
          <a:p>
            <a:pPr marL="342900" indent="-342900">
              <a:lnSpc>
                <a:spcPts val="375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若施救者不能或不愿意进行人工呼吸，可使用单纯胸外按压式心肺复苏，即只进行胸外按压</a:t>
            </a:r>
            <a:endParaRPr lang="en-US" altLang="zh-CN" dirty="0">
              <a:latin typeface="微软雅黑" panose="020B0503020204020204" pitchFamily="34" charset="-122"/>
              <a:ea typeface="微软雅黑" panose="020B0503020204020204" pitchFamily="34" charset="-122"/>
            </a:endParaRPr>
          </a:p>
          <a:p>
            <a:pPr marL="342900" indent="-342900">
              <a:lnSpc>
                <a:spcPts val="375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但是，对于缺氧性心搏骤停的患者（如溺水、呼吸道阻塞）和儿童、婴儿等，应实施完整的心肺复苏</a:t>
            </a:r>
            <a:endParaRPr lang="en-US" altLang="zh-CN" dirty="0">
              <a:latin typeface="微软雅黑" panose="020B0503020204020204" pitchFamily="34" charset="-122"/>
              <a:ea typeface="微软雅黑" panose="020B0503020204020204" pitchFamily="34" charset="-122"/>
            </a:endParaRPr>
          </a:p>
          <a:p>
            <a:pPr marL="342900" indent="-342900">
              <a:lnSpc>
                <a:spcPts val="3750"/>
              </a:lnSpc>
              <a:buFont typeface="Wingdings" panose="05000000000000000000" pitchFamily="2" charset="2"/>
              <a:buChar char="Ø"/>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097209" name="图片 9"/>
          <p:cNvPicPr>
            <a:picLocks noChangeAspect="1"/>
          </p:cNvPicPr>
          <p:nvPr/>
        </p:nvPicPr>
        <p:blipFill>
          <a:blip r:embed="rId2" cstate="print"/>
          <a:stretch>
            <a:fillRect/>
          </a:stretch>
        </p:blipFill>
        <p:spPr>
          <a:xfrm>
            <a:off x="8028384" y="4289719"/>
            <a:ext cx="709859" cy="709859"/>
          </a:xfrm>
          <a:prstGeom prst="rect">
            <a:avLst/>
          </a:prstGeom>
        </p:spPr>
      </p:pic>
    </p:spTree>
    <p:custDataLst>
      <p:tags r:id="rId3"/>
    </p:custDataLst>
  </p:cSld>
  <p:clrMapOvr>
    <a:masterClrMapping/>
  </p:clrMapOvr>
  <p:transition advClick="0"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pic>
        <p:nvPicPr>
          <p:cNvPr id="2097210" name="Picture 3"/>
          <p:cNvPicPr>
            <a:picLocks noChangeAspect="1" noChangeArrowheads="1"/>
          </p:cNvPicPr>
          <p:nvPr/>
        </p:nvPicPr>
        <p:blipFill>
          <a:blip r:embed="rId1"/>
          <a:srcRect/>
          <a:stretch>
            <a:fillRect/>
          </a:stretch>
        </p:blipFill>
        <p:spPr bwMode="auto">
          <a:xfrm>
            <a:off x="6660232" y="193764"/>
            <a:ext cx="2308101" cy="435491"/>
          </a:xfrm>
          <a:prstGeom prst="rect">
            <a:avLst/>
          </a:prstGeom>
          <a:noFill/>
          <a:ln>
            <a:noFill/>
          </a:ln>
          <a:effectLst/>
        </p:spPr>
      </p:pic>
      <p:cxnSp>
        <p:nvCxnSpPr>
          <p:cNvPr id="3145749"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754"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心肺复苏有效指征</a:t>
            </a:r>
            <a:endParaRPr lang="zh-CN" dirty="0">
              <a:sym typeface="+mn-lt"/>
            </a:endParaRPr>
          </a:p>
        </p:txBody>
      </p:sp>
      <p:sp>
        <p:nvSpPr>
          <p:cNvPr id="1048755"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756"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757" name="Rectangle 4"/>
          <p:cNvSpPr>
            <a:spLocks noChangeArrowheads="1"/>
          </p:cNvSpPr>
          <p:nvPr/>
        </p:nvSpPr>
        <p:spPr bwMode="auto">
          <a:xfrm>
            <a:off x="971600" y="1461400"/>
            <a:ext cx="7200800" cy="1974708"/>
          </a:xfrm>
          <a:prstGeom prst="rect">
            <a:avLst/>
          </a:prstGeom>
          <a:noFill/>
          <a:ln w="38100">
            <a:noFill/>
            <a:miter lim="800000"/>
          </a:ln>
          <a:scene3d>
            <a:camera prst="orthographicFront"/>
            <a:lightRig rig="threePt" dir="t"/>
          </a:scene3d>
          <a:sp3d/>
        </p:spPr>
        <p:txBody>
          <a:bodyPr wrap="square">
            <a:spAutoFit/>
          </a:bodyPr>
          <a:p>
            <a:pPr marL="342900" indent="-342900">
              <a:lnSpc>
                <a:spcPts val="375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面色、口唇由苍白或青紫转为红润</a:t>
            </a:r>
            <a:endParaRPr lang="zh-CN" altLang="en-US" dirty="0">
              <a:latin typeface="微软雅黑" panose="020B0503020204020204" pitchFamily="34" charset="-122"/>
              <a:ea typeface="微软雅黑" panose="020B0503020204020204" pitchFamily="34" charset="-122"/>
            </a:endParaRPr>
          </a:p>
          <a:p>
            <a:pPr marL="342900" indent="-342900">
              <a:lnSpc>
                <a:spcPts val="3750"/>
              </a:lnSpc>
              <a:buSzPct val="12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可触及脉搏</a:t>
            </a:r>
            <a:endParaRPr lang="en-US" altLang="zh-CN" dirty="0">
              <a:latin typeface="微软雅黑" panose="020B0503020204020204" pitchFamily="34" charset="-122"/>
              <a:ea typeface="微软雅黑" panose="020B0503020204020204" pitchFamily="34" charset="-122"/>
            </a:endParaRPr>
          </a:p>
          <a:p>
            <a:pPr marL="342900" indent="-342900">
              <a:lnSpc>
                <a:spcPts val="3750"/>
              </a:lnSpc>
              <a:buSzPct val="12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可看到自主呼吸</a:t>
            </a:r>
            <a:endParaRPr lang="en-US" altLang="zh-CN" dirty="0">
              <a:latin typeface="微软雅黑" panose="020B0503020204020204" pitchFamily="34" charset="-122"/>
              <a:ea typeface="微软雅黑" panose="020B0503020204020204" pitchFamily="34" charset="-122"/>
            </a:endParaRPr>
          </a:p>
          <a:p>
            <a:pPr marL="342900" indent="-342900">
              <a:lnSpc>
                <a:spcPts val="3750"/>
              </a:lnSpc>
              <a:buSzPct val="12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出现反应，如瞳孔由大变小、眼球活动，手脚活动，开始呻吟等 </a:t>
            </a:r>
            <a:endParaRPr lang="zh-CN" altLang="en-US" dirty="0">
              <a:latin typeface="微软雅黑" panose="020B0503020204020204" pitchFamily="34" charset="-122"/>
              <a:ea typeface="微软雅黑" panose="020B0503020204020204" pitchFamily="34" charset="-122"/>
            </a:endParaRPr>
          </a:p>
        </p:txBody>
      </p:sp>
      <p:pic>
        <p:nvPicPr>
          <p:cNvPr id="2097211" name="图片 9"/>
          <p:cNvPicPr>
            <a:picLocks noChangeAspect="1"/>
          </p:cNvPicPr>
          <p:nvPr/>
        </p:nvPicPr>
        <p:blipFill>
          <a:blip r:embed="rId2" cstate="print"/>
          <a:stretch>
            <a:fillRect/>
          </a:stretch>
        </p:blipFill>
        <p:spPr>
          <a:xfrm>
            <a:off x="8028384" y="4289719"/>
            <a:ext cx="709859" cy="709859"/>
          </a:xfrm>
          <a:prstGeom prst="rect">
            <a:avLst/>
          </a:prstGeom>
        </p:spPr>
      </p:pic>
    </p:spTree>
    <p:custDataLst>
      <p:tags r:id="rId3"/>
    </p:custDataLst>
  </p:cSld>
  <p:clrMapOvr>
    <a:masterClrMapping/>
  </p:clrMapOvr>
  <p:transition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pic>
        <p:nvPicPr>
          <p:cNvPr id="2097212" name="Picture 3"/>
          <p:cNvPicPr>
            <a:picLocks noChangeAspect="1" noChangeArrowheads="1"/>
          </p:cNvPicPr>
          <p:nvPr/>
        </p:nvPicPr>
        <p:blipFill>
          <a:blip r:embed="rId1"/>
          <a:srcRect/>
          <a:stretch>
            <a:fillRect/>
          </a:stretch>
        </p:blipFill>
        <p:spPr bwMode="auto">
          <a:xfrm>
            <a:off x="6660232" y="193764"/>
            <a:ext cx="2308101" cy="435491"/>
          </a:xfrm>
          <a:prstGeom prst="rect">
            <a:avLst/>
          </a:prstGeom>
          <a:noFill/>
          <a:ln>
            <a:noFill/>
          </a:ln>
          <a:effectLst/>
        </p:spPr>
      </p:pic>
      <p:cxnSp>
        <p:nvCxnSpPr>
          <p:cNvPr id="3145750"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761"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762"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763"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心肺复苏终止条件</a:t>
            </a:r>
            <a:endParaRPr lang="zh-CN" dirty="0">
              <a:sym typeface="+mn-lt"/>
            </a:endParaRPr>
          </a:p>
        </p:txBody>
      </p:sp>
      <p:pic>
        <p:nvPicPr>
          <p:cNvPr id="2097213" name="图片 8"/>
          <p:cNvPicPr>
            <a:picLocks noChangeAspect="1"/>
          </p:cNvPicPr>
          <p:nvPr/>
        </p:nvPicPr>
        <p:blipFill>
          <a:blip r:embed="rId2" cstate="print"/>
          <a:stretch>
            <a:fillRect/>
          </a:stretch>
        </p:blipFill>
        <p:spPr>
          <a:xfrm>
            <a:off x="8028384" y="4289719"/>
            <a:ext cx="709859" cy="709859"/>
          </a:xfrm>
          <a:prstGeom prst="rect">
            <a:avLst/>
          </a:prstGeom>
        </p:spPr>
      </p:pic>
      <p:grpSp>
        <p:nvGrpSpPr>
          <p:cNvPr id="110" name="组合 1"/>
          <p:cNvGrpSpPr/>
          <p:nvPr/>
        </p:nvGrpSpPr>
        <p:grpSpPr>
          <a:xfrm>
            <a:off x="1763688" y="899557"/>
            <a:ext cx="5089834" cy="3892004"/>
            <a:chOff x="1763688" y="899557"/>
            <a:chExt cx="5089834" cy="3892004"/>
          </a:xfrm>
        </p:grpSpPr>
        <p:sp>
          <p:nvSpPr>
            <p:cNvPr id="1048764" name="任意多边形: 形状 12"/>
            <p:cNvSpPr/>
            <p:nvPr/>
          </p:nvSpPr>
          <p:spPr>
            <a:xfrm>
              <a:off x="2543844" y="2526845"/>
              <a:ext cx="4309678" cy="456399"/>
            </a:xfrm>
            <a:custGeom>
              <a:avLst/>
              <a:gdLst>
                <a:gd name="connsiteX0" fmla="*/ 0 w 4309678"/>
                <a:gd name="connsiteY0" fmla="*/ 0 h 456398"/>
                <a:gd name="connsiteX1" fmla="*/ 4081479 w 4309678"/>
                <a:gd name="connsiteY1" fmla="*/ 0 h 456398"/>
                <a:gd name="connsiteX2" fmla="*/ 4309678 w 4309678"/>
                <a:gd name="connsiteY2" fmla="*/ 228199 h 456398"/>
                <a:gd name="connsiteX3" fmla="*/ 4081479 w 4309678"/>
                <a:gd name="connsiteY3" fmla="*/ 456398 h 456398"/>
                <a:gd name="connsiteX4" fmla="*/ 0 w 4309678"/>
                <a:gd name="connsiteY4" fmla="*/ 456398 h 456398"/>
                <a:gd name="connsiteX5" fmla="*/ 0 w 4309678"/>
                <a:gd name="connsiteY5" fmla="*/ 0 h 45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9678" h="456398">
                  <a:moveTo>
                    <a:pt x="4309678" y="456397"/>
                  </a:moveTo>
                  <a:lnTo>
                    <a:pt x="228199" y="456397"/>
                  </a:lnTo>
                  <a:lnTo>
                    <a:pt x="0" y="228199"/>
                  </a:lnTo>
                  <a:lnTo>
                    <a:pt x="228199" y="1"/>
                  </a:lnTo>
                  <a:lnTo>
                    <a:pt x="4309678" y="1"/>
                  </a:lnTo>
                  <a:lnTo>
                    <a:pt x="4309678" y="4563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850" tIns="68581" rIns="128016" bIns="68580" numCol="1" spcCol="1270" anchor="ctr" anchorCtr="0">
              <a:noAutofit/>
            </a:bodyPr>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专业人员接替</a:t>
              </a:r>
              <a:endParaRPr lang="zh-CN" altLang="en-US" sz="1800" kern="1200" dirty="0">
                <a:latin typeface="微软雅黑" panose="020B0503020204020204" pitchFamily="34" charset="-122"/>
                <a:ea typeface="微软雅黑" panose="020B0503020204020204" pitchFamily="34" charset="-122"/>
              </a:endParaRPr>
            </a:p>
          </p:txBody>
        </p:sp>
        <p:sp>
          <p:nvSpPr>
            <p:cNvPr id="1048765" name="椭圆 13"/>
            <p:cNvSpPr/>
            <p:nvPr/>
          </p:nvSpPr>
          <p:spPr>
            <a:xfrm>
              <a:off x="1993132" y="2177234"/>
              <a:ext cx="1259352" cy="1189127"/>
            </a:xfrm>
            <a:prstGeom prst="ellipse">
              <a:avLst/>
            </a:prstGeom>
            <a:blipFill>
              <a:blip r:embed="rId3" cstate="print"/>
              <a:srcRect/>
              <a:stretch>
                <a:fillRect l="-11000" r="-1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p>
              <a:endParaRPr lang="zh-CN" altLang="en-US"/>
            </a:p>
          </p:txBody>
        </p:sp>
        <p:sp>
          <p:nvSpPr>
            <p:cNvPr id="1048766" name="任意多边形: 形状 19"/>
            <p:cNvSpPr/>
            <p:nvPr/>
          </p:nvSpPr>
          <p:spPr>
            <a:xfrm>
              <a:off x="2543827" y="3865537"/>
              <a:ext cx="4309678" cy="456399"/>
            </a:xfrm>
            <a:custGeom>
              <a:avLst/>
              <a:gdLst>
                <a:gd name="connsiteX0" fmla="*/ 0 w 4309678"/>
                <a:gd name="connsiteY0" fmla="*/ 0 h 456398"/>
                <a:gd name="connsiteX1" fmla="*/ 4081479 w 4309678"/>
                <a:gd name="connsiteY1" fmla="*/ 0 h 456398"/>
                <a:gd name="connsiteX2" fmla="*/ 4309678 w 4309678"/>
                <a:gd name="connsiteY2" fmla="*/ 228199 h 456398"/>
                <a:gd name="connsiteX3" fmla="*/ 4081479 w 4309678"/>
                <a:gd name="connsiteY3" fmla="*/ 456398 h 456398"/>
                <a:gd name="connsiteX4" fmla="*/ 0 w 4309678"/>
                <a:gd name="connsiteY4" fmla="*/ 456398 h 456398"/>
                <a:gd name="connsiteX5" fmla="*/ 0 w 4309678"/>
                <a:gd name="connsiteY5" fmla="*/ 0 h 45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9678" h="456398">
                  <a:moveTo>
                    <a:pt x="4309678" y="456397"/>
                  </a:moveTo>
                  <a:lnTo>
                    <a:pt x="228199" y="456397"/>
                  </a:lnTo>
                  <a:lnTo>
                    <a:pt x="0" y="228199"/>
                  </a:lnTo>
                  <a:lnTo>
                    <a:pt x="228199" y="1"/>
                  </a:lnTo>
                  <a:lnTo>
                    <a:pt x="4309678" y="1"/>
                  </a:lnTo>
                  <a:lnTo>
                    <a:pt x="4309678" y="4563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850" tIns="68581" rIns="128016" bIns="68580" numCol="1" spcCol="1270" anchor="ctr" anchorCtr="0">
              <a:noAutofit/>
            </a:bodyPr>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现场救护环境危险需转移</a:t>
              </a:r>
              <a:endParaRPr lang="zh-CN" altLang="en-US" sz="1800" kern="1200" dirty="0">
                <a:latin typeface="微软雅黑" panose="020B0503020204020204" pitchFamily="34" charset="-122"/>
                <a:ea typeface="微软雅黑" panose="020B0503020204020204" pitchFamily="34" charset="-122"/>
              </a:endParaRPr>
            </a:p>
          </p:txBody>
        </p:sp>
        <p:sp>
          <p:nvSpPr>
            <p:cNvPr id="1048767" name="椭圆 15"/>
            <p:cNvSpPr/>
            <p:nvPr/>
          </p:nvSpPr>
          <p:spPr>
            <a:xfrm>
              <a:off x="1763688" y="3395333"/>
              <a:ext cx="1488796" cy="1396228"/>
            </a:xfrm>
            <a:prstGeom prst="ellipse">
              <a:avLst/>
            </a:prstGeom>
            <a:blipFill>
              <a:blip r:embed="rId4" cstate="print"/>
              <a:srcRect/>
              <a:stretch>
                <a:fillRect t="-17000" b="-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p>
              <a:endParaRPr lang="zh-CN" altLang="en-US"/>
            </a:p>
          </p:txBody>
        </p:sp>
        <p:sp>
          <p:nvSpPr>
            <p:cNvPr id="1048768" name="任意多边形: 形状 20"/>
            <p:cNvSpPr/>
            <p:nvPr/>
          </p:nvSpPr>
          <p:spPr>
            <a:xfrm>
              <a:off x="2543827" y="1343360"/>
              <a:ext cx="4309678" cy="456399"/>
            </a:xfrm>
            <a:custGeom>
              <a:avLst/>
              <a:gdLst>
                <a:gd name="connsiteX0" fmla="*/ 0 w 4309678"/>
                <a:gd name="connsiteY0" fmla="*/ 0 h 456398"/>
                <a:gd name="connsiteX1" fmla="*/ 4081479 w 4309678"/>
                <a:gd name="connsiteY1" fmla="*/ 0 h 456398"/>
                <a:gd name="connsiteX2" fmla="*/ 4309678 w 4309678"/>
                <a:gd name="connsiteY2" fmla="*/ 228199 h 456398"/>
                <a:gd name="connsiteX3" fmla="*/ 4081479 w 4309678"/>
                <a:gd name="connsiteY3" fmla="*/ 456398 h 456398"/>
                <a:gd name="connsiteX4" fmla="*/ 0 w 4309678"/>
                <a:gd name="connsiteY4" fmla="*/ 456398 h 456398"/>
                <a:gd name="connsiteX5" fmla="*/ 0 w 4309678"/>
                <a:gd name="connsiteY5" fmla="*/ 0 h 45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9678" h="456398">
                  <a:moveTo>
                    <a:pt x="4309678" y="456397"/>
                  </a:moveTo>
                  <a:lnTo>
                    <a:pt x="228199" y="456397"/>
                  </a:lnTo>
                  <a:lnTo>
                    <a:pt x="0" y="228199"/>
                  </a:lnTo>
                  <a:lnTo>
                    <a:pt x="228199" y="1"/>
                  </a:lnTo>
                  <a:lnTo>
                    <a:pt x="4309678" y="1"/>
                  </a:lnTo>
                  <a:lnTo>
                    <a:pt x="4309678" y="4563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850" tIns="68581" rIns="128016" bIns="68580" numCol="1" spcCol="1270" anchor="ctr" anchorCtr="0">
              <a:noAutofit/>
            </a:bodyPr>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恢复自主呼吸和心搏</a:t>
              </a:r>
              <a:endParaRPr lang="zh-CN" altLang="en-US" sz="1800" kern="1200" dirty="0">
                <a:latin typeface="微软雅黑" panose="020B0503020204020204" pitchFamily="34" charset="-122"/>
                <a:ea typeface="微软雅黑" panose="020B0503020204020204" pitchFamily="34" charset="-122"/>
              </a:endParaRPr>
            </a:p>
          </p:txBody>
        </p:sp>
        <p:sp>
          <p:nvSpPr>
            <p:cNvPr id="1048769" name="椭圆 7"/>
            <p:cNvSpPr/>
            <p:nvPr/>
          </p:nvSpPr>
          <p:spPr>
            <a:xfrm>
              <a:off x="1875052" y="899557"/>
              <a:ext cx="1377432" cy="1364557"/>
            </a:xfrm>
            <a:prstGeom prst="ellipse">
              <a:avLst/>
            </a:prstGeom>
            <a:blipFill>
              <a:blip r:embed="rId5" cstate="print"/>
              <a:srcRect/>
              <a:stretch>
                <a:fillRect l="-21000" r="-2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p>
              <a:endParaRPr lang="zh-CN" altLang="en-US" dirty="0"/>
            </a:p>
          </p:txBody>
        </p:sp>
      </p:grpSp>
    </p:spTree>
    <p:custDataLst>
      <p:tags r:id="rId6"/>
    </p:custDataLst>
  </p:cSld>
  <p:clrMapOvr>
    <a:masterClrMapping/>
  </p:clrMapOvr>
  <p:transition advClick="0" advTm="3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pic>
        <p:nvPicPr>
          <p:cNvPr id="2097214" name="Picture 3"/>
          <p:cNvPicPr>
            <a:picLocks noChangeAspect="1" noChangeArrowheads="1"/>
          </p:cNvPicPr>
          <p:nvPr/>
        </p:nvPicPr>
        <p:blipFill>
          <a:blip r:embed="rId1"/>
          <a:srcRect/>
          <a:stretch>
            <a:fillRect/>
          </a:stretch>
        </p:blipFill>
        <p:spPr bwMode="auto">
          <a:xfrm>
            <a:off x="6660232" y="193764"/>
            <a:ext cx="2308101" cy="435491"/>
          </a:xfrm>
          <a:prstGeom prst="rect">
            <a:avLst/>
          </a:prstGeom>
          <a:noFill/>
          <a:ln>
            <a:noFill/>
          </a:ln>
          <a:effectLst/>
        </p:spPr>
      </p:pic>
      <p:cxnSp>
        <p:nvCxnSpPr>
          <p:cNvPr id="3145751"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773"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774"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775"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自动体外除颤器（</a:t>
            </a:r>
            <a:r>
              <a:rPr lang="en-US" altLang="zh-CN" dirty="0">
                <a:sym typeface="+mn-lt"/>
              </a:rPr>
              <a:t>AED</a:t>
            </a:r>
            <a:r>
              <a:rPr lang="zh-CN" altLang="en-US" dirty="0">
                <a:sym typeface="+mn-lt"/>
              </a:rPr>
              <a:t>）</a:t>
            </a:r>
            <a:endParaRPr lang="zh-CN" dirty="0">
              <a:sym typeface="+mn-lt"/>
            </a:endParaRPr>
          </a:p>
        </p:txBody>
      </p:sp>
      <p:grpSp>
        <p:nvGrpSpPr>
          <p:cNvPr id="114" name="组合 16"/>
          <p:cNvGrpSpPr/>
          <p:nvPr/>
        </p:nvGrpSpPr>
        <p:grpSpPr bwMode="auto">
          <a:xfrm>
            <a:off x="899593" y="1347750"/>
            <a:ext cx="6984408" cy="2684860"/>
            <a:chOff x="1104468" y="2291376"/>
            <a:chExt cx="6891768" cy="2608765"/>
          </a:xfrm>
        </p:grpSpPr>
        <p:sp>
          <p:nvSpPr>
            <p:cNvPr id="1048776" name="AutoShape 17"/>
            <p:cNvSpPr>
              <a:spLocks noChangeArrowheads="1"/>
            </p:cNvSpPr>
            <p:nvPr/>
          </p:nvSpPr>
          <p:spPr bwMode="gray">
            <a:xfrm>
              <a:off x="2150573" y="3824243"/>
              <a:ext cx="4964929" cy="987975"/>
            </a:xfrm>
            <a:prstGeom prst="roundRect">
              <a:avLst>
                <a:gd name="adj" fmla="val 12727"/>
              </a:avLst>
            </a:prstGeom>
            <a:solidFill>
              <a:schemeClr val="bg1"/>
            </a:solidFill>
            <a:ln w="28575">
              <a:solidFill>
                <a:schemeClr val="accent1"/>
              </a:solidFill>
              <a:round/>
            </a:ln>
          </p:spPr>
          <p:txBody>
            <a:bodyPr wrap="none" anchor="ctr"/>
            <a:p>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777" name="AutoShape 10"/>
            <p:cNvSpPr>
              <a:spLocks noChangeArrowheads="1"/>
            </p:cNvSpPr>
            <p:nvPr/>
          </p:nvSpPr>
          <p:spPr bwMode="gray">
            <a:xfrm>
              <a:off x="2175630" y="2418633"/>
              <a:ext cx="4939873" cy="982191"/>
            </a:xfrm>
            <a:prstGeom prst="roundRect">
              <a:avLst>
                <a:gd name="adj" fmla="val 12727"/>
              </a:avLst>
            </a:prstGeom>
            <a:solidFill>
              <a:schemeClr val="bg1"/>
            </a:solidFill>
            <a:ln w="28575">
              <a:solidFill>
                <a:schemeClr val="accent1"/>
              </a:solidFill>
            </a:ln>
          </p:spPr>
          <p:txBody>
            <a:bodyPr wrap="none" anchor="ctr"/>
            <a:p>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15" name="Group 12"/>
            <p:cNvGrpSpPr/>
            <p:nvPr/>
          </p:nvGrpSpPr>
          <p:grpSpPr bwMode="auto">
            <a:xfrm>
              <a:off x="6757987" y="3663482"/>
              <a:ext cx="1238249" cy="1236659"/>
              <a:chOff x="802" y="1744"/>
              <a:chExt cx="827" cy="826"/>
            </a:xfrm>
          </p:grpSpPr>
          <p:sp>
            <p:nvSpPr>
              <p:cNvPr id="1048778" name="Oval 13"/>
              <p:cNvSpPr>
                <a:spLocks noChangeArrowheads="1"/>
              </p:cNvSpPr>
              <p:nvPr/>
            </p:nvSpPr>
            <p:spPr bwMode="gray">
              <a:xfrm>
                <a:off x="802" y="1744"/>
                <a:ext cx="827" cy="826"/>
              </a:xfrm>
              <a:prstGeom prst="ellipse">
                <a:avLst/>
              </a:prstGeom>
              <a:solidFill>
                <a:srgbClr val="F8F8F8"/>
              </a:solidFill>
              <a:ln w="38100">
                <a:solidFill>
                  <a:srgbClr val="FE836E"/>
                </a:solidFill>
                <a:round/>
              </a:ln>
            </p:spPr>
            <p:txBody>
              <a:bodyPr wrap="none" anchor="ctr"/>
              <a:p>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779" name="Oval 14"/>
              <p:cNvSpPr>
                <a:spLocks noChangeArrowheads="1"/>
              </p:cNvSpPr>
              <p:nvPr/>
            </p:nvSpPr>
            <p:spPr bwMode="gray">
              <a:xfrm>
                <a:off x="837" y="1777"/>
                <a:ext cx="756" cy="758"/>
              </a:xfrm>
              <a:prstGeom prst="ellipse">
                <a:avLst/>
              </a:prstGeom>
              <a:noFill/>
              <a:ln w="38100">
                <a:solidFill>
                  <a:srgbClr val="FE836E">
                    <a:alpha val="70195"/>
                  </a:srgbClr>
                </a:solidFill>
                <a:round/>
              </a:ln>
            </p:spPr>
            <p:txBody>
              <a:bodyPr wrap="none" anchor="ctr"/>
              <a:p>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780" name="Oval 15"/>
              <p:cNvSpPr>
                <a:spLocks noChangeArrowheads="1"/>
              </p:cNvSpPr>
              <p:nvPr/>
            </p:nvSpPr>
            <p:spPr bwMode="gray">
              <a:xfrm>
                <a:off x="870" y="1811"/>
                <a:ext cx="690" cy="688"/>
              </a:xfrm>
              <a:prstGeom prst="ellipse">
                <a:avLst/>
              </a:prstGeom>
              <a:noFill/>
              <a:ln w="38100">
                <a:solidFill>
                  <a:srgbClr val="FE836E">
                    <a:alpha val="30196"/>
                  </a:srgbClr>
                </a:solidFill>
                <a:round/>
              </a:ln>
            </p:spPr>
            <p:txBody>
              <a:bodyPr wrap="none" anchor="ctr"/>
              <a:p>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48781" name="Text Box 18"/>
            <p:cNvSpPr txBox="1">
              <a:spLocks noChangeArrowheads="1"/>
            </p:cNvSpPr>
            <p:nvPr/>
          </p:nvSpPr>
          <p:spPr bwMode="auto">
            <a:xfrm>
              <a:off x="2387635" y="2481220"/>
              <a:ext cx="4570411" cy="912114"/>
            </a:xfrm>
            <a:prstGeom prst="rect">
              <a:avLst/>
            </a:prstGeom>
            <a:noFill/>
            <a:ln>
              <a:noFill/>
            </a:ln>
          </p:spPr>
          <p:txBody>
            <a:bodyPr>
              <a:spAutoFit/>
            </a:bodyPr>
            <a:p>
              <a:pPr eaLnBrk="0" hangingPunct="0">
                <a:lnSpc>
                  <a:spcPts val="2200"/>
                </a:lnSpc>
                <a:spcBef>
                  <a:spcPts val="600"/>
                </a:spcBef>
              </a:pPr>
              <a:r>
                <a:rPr lang="zh-CN" altLang="en-US" sz="1600" dirty="0">
                  <a:latin typeface="微软雅黑" panose="020B0503020204020204" pitchFamily="34" charset="-122"/>
                  <a:ea typeface="微软雅黑" panose="020B0503020204020204" pitchFamily="34" charset="-122"/>
                </a:rPr>
                <a:t>心室纤维性颤动和无脉性室性心动过速是两种常见的致命性心律失常，电击除颤是治疗这两种心律失常的唯一有效手段</a:t>
              </a:r>
              <a:endParaRPr lang="en-US" altLang="zh-CN" sz="1600" dirty="0">
                <a:latin typeface="微软雅黑" panose="020B0503020204020204" pitchFamily="34" charset="-122"/>
                <a:ea typeface="微软雅黑" panose="020B0503020204020204" pitchFamily="34" charset="-122"/>
              </a:endParaRPr>
            </a:p>
          </p:txBody>
        </p:sp>
        <p:grpSp>
          <p:nvGrpSpPr>
            <p:cNvPr id="116" name="Group 19"/>
            <p:cNvGrpSpPr/>
            <p:nvPr/>
          </p:nvGrpSpPr>
          <p:grpSpPr bwMode="auto">
            <a:xfrm>
              <a:off x="1104468" y="2291376"/>
              <a:ext cx="1238249" cy="1236662"/>
              <a:chOff x="754" y="80"/>
              <a:chExt cx="827" cy="826"/>
            </a:xfrm>
          </p:grpSpPr>
          <p:sp>
            <p:nvSpPr>
              <p:cNvPr id="1048782" name="Oval 20"/>
              <p:cNvSpPr>
                <a:spLocks noChangeArrowheads="1"/>
              </p:cNvSpPr>
              <p:nvPr/>
            </p:nvSpPr>
            <p:spPr bwMode="gray">
              <a:xfrm>
                <a:off x="754" y="80"/>
                <a:ext cx="827" cy="826"/>
              </a:xfrm>
              <a:prstGeom prst="ellipse">
                <a:avLst/>
              </a:prstGeom>
              <a:solidFill>
                <a:srgbClr val="F8F8F8"/>
              </a:solidFill>
              <a:ln w="38100">
                <a:solidFill>
                  <a:srgbClr val="FF2908"/>
                </a:solidFill>
                <a:round/>
              </a:ln>
            </p:spPr>
            <p:txBody>
              <a:bodyPr wrap="none" anchor="ctr"/>
              <a:p>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783" name="Oval 21"/>
              <p:cNvSpPr>
                <a:spLocks noChangeArrowheads="1"/>
              </p:cNvSpPr>
              <p:nvPr/>
            </p:nvSpPr>
            <p:spPr bwMode="gray">
              <a:xfrm>
                <a:off x="784" y="114"/>
                <a:ext cx="756" cy="758"/>
              </a:xfrm>
              <a:prstGeom prst="ellipse">
                <a:avLst/>
              </a:prstGeom>
              <a:noFill/>
              <a:ln w="38100">
                <a:solidFill>
                  <a:srgbClr val="F06E02">
                    <a:alpha val="70195"/>
                  </a:srgbClr>
                </a:solidFill>
                <a:round/>
              </a:ln>
            </p:spPr>
            <p:txBody>
              <a:bodyPr wrap="none" anchor="ctr"/>
              <a:p>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784" name="Oval 22"/>
              <p:cNvSpPr>
                <a:spLocks noChangeArrowheads="1"/>
              </p:cNvSpPr>
              <p:nvPr/>
            </p:nvSpPr>
            <p:spPr bwMode="gray">
              <a:xfrm>
                <a:off x="815" y="140"/>
                <a:ext cx="689" cy="690"/>
              </a:xfrm>
              <a:prstGeom prst="ellipse">
                <a:avLst/>
              </a:prstGeom>
              <a:noFill/>
              <a:ln w="38100">
                <a:solidFill>
                  <a:srgbClr val="F06E02">
                    <a:alpha val="30196"/>
                  </a:srgbClr>
                </a:solidFill>
                <a:round/>
              </a:ln>
            </p:spPr>
            <p:txBody>
              <a:bodyPr wrap="none" anchor="ctr"/>
              <a:p>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48785" name="Text Box 23"/>
            <p:cNvSpPr txBox="1">
              <a:spLocks noChangeArrowheads="1"/>
            </p:cNvSpPr>
            <p:nvPr/>
          </p:nvSpPr>
          <p:spPr bwMode="gray">
            <a:xfrm>
              <a:off x="1204694" y="2741489"/>
              <a:ext cx="1083690" cy="336436"/>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zh-CN" altLang="en-US" sz="1650" b="1" dirty="0">
                  <a:latin typeface="微软雅黑" panose="020B0503020204020204" pitchFamily="34" charset="-122"/>
                  <a:ea typeface="微软雅黑" panose="020B0503020204020204" pitchFamily="34" charset="-122"/>
                </a:rPr>
                <a:t>心律失常</a:t>
              </a:r>
              <a:endParaRPr lang="en-US" altLang="zh-CN" sz="1650" b="1" dirty="0">
                <a:latin typeface="微软雅黑" panose="020B0503020204020204" pitchFamily="34" charset="-122"/>
                <a:ea typeface="微软雅黑" panose="020B0503020204020204" pitchFamily="34" charset="-122"/>
              </a:endParaRPr>
            </a:p>
          </p:txBody>
        </p:sp>
        <p:sp>
          <p:nvSpPr>
            <p:cNvPr id="1048786" name="Text Box 11"/>
            <p:cNvSpPr txBox="1">
              <a:spLocks noChangeArrowheads="1"/>
            </p:cNvSpPr>
            <p:nvPr/>
          </p:nvSpPr>
          <p:spPr bwMode="white">
            <a:xfrm>
              <a:off x="2186199" y="4018956"/>
              <a:ext cx="4570290" cy="637981"/>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lnSpc>
                  <a:spcPts val="2200"/>
                </a:lnSpc>
              </a:pPr>
              <a:r>
                <a:rPr lang="zh-CN" altLang="en-US" sz="1600" dirty="0">
                  <a:latin typeface="微软雅黑" panose="020B0503020204020204" pitchFamily="34" charset="-122"/>
                  <a:ea typeface="微软雅黑" panose="020B0503020204020204" pitchFamily="34" charset="-122"/>
                </a:rPr>
                <a:t>尽早电除颤对提高心搏骤停患者的生存机会起到关键作用</a:t>
              </a:r>
              <a:endParaRPr lang="zh-CN" altLang="en-US" sz="1600" dirty="0">
                <a:latin typeface="微软雅黑" panose="020B0503020204020204" pitchFamily="34" charset="-122"/>
                <a:ea typeface="微软雅黑" panose="020B0503020204020204" pitchFamily="34" charset="-122"/>
              </a:endParaRPr>
            </a:p>
          </p:txBody>
        </p:sp>
        <p:sp>
          <p:nvSpPr>
            <p:cNvPr id="1048787" name="Text Box 16"/>
            <p:cNvSpPr txBox="1">
              <a:spLocks noChangeArrowheads="1"/>
            </p:cNvSpPr>
            <p:nvPr/>
          </p:nvSpPr>
          <p:spPr bwMode="gray">
            <a:xfrm>
              <a:off x="6829861" y="4002405"/>
              <a:ext cx="1081185" cy="583154"/>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zh-CN" altLang="en-US" sz="1650" b="1" dirty="0">
                  <a:latin typeface="微软雅黑" panose="020B0503020204020204" pitchFamily="34" charset="-122"/>
                  <a:ea typeface="微软雅黑" panose="020B0503020204020204" pitchFamily="34" charset="-122"/>
                </a:rPr>
                <a:t>提高</a:t>
              </a:r>
              <a:endParaRPr lang="en-US" altLang="zh-CN" sz="1650" b="1" dirty="0">
                <a:latin typeface="微软雅黑" panose="020B0503020204020204" pitchFamily="34" charset="-122"/>
                <a:ea typeface="微软雅黑" panose="020B0503020204020204" pitchFamily="34" charset="-122"/>
              </a:endParaRPr>
            </a:p>
            <a:p>
              <a:pPr algn="ctr" eaLnBrk="0" hangingPunct="0"/>
              <a:r>
                <a:rPr lang="zh-CN" altLang="en-US" sz="1650" b="1" dirty="0">
                  <a:latin typeface="微软雅黑" panose="020B0503020204020204" pitchFamily="34" charset="-122"/>
                  <a:ea typeface="微软雅黑" panose="020B0503020204020204" pitchFamily="34" charset="-122"/>
                </a:rPr>
                <a:t>生存机会</a:t>
              </a:r>
              <a:endParaRPr lang="en-US" altLang="zh-CN" sz="1650" b="1" dirty="0">
                <a:latin typeface="微软雅黑" panose="020B0503020204020204" pitchFamily="34" charset="-122"/>
                <a:ea typeface="微软雅黑" panose="020B0503020204020204" pitchFamily="34" charset="-122"/>
              </a:endParaRPr>
            </a:p>
          </p:txBody>
        </p:sp>
      </p:grpSp>
      <p:pic>
        <p:nvPicPr>
          <p:cNvPr id="2097215" name="图片 26"/>
          <p:cNvPicPr>
            <a:picLocks noChangeAspect="1"/>
          </p:cNvPicPr>
          <p:nvPr/>
        </p:nvPicPr>
        <p:blipFill>
          <a:blip r:embed="rId2" cstate="print"/>
          <a:stretch>
            <a:fillRect/>
          </a:stretch>
        </p:blipFill>
        <p:spPr>
          <a:xfrm>
            <a:off x="8028384" y="4289719"/>
            <a:ext cx="709859" cy="709859"/>
          </a:xfrm>
          <a:prstGeom prst="rect">
            <a:avLst/>
          </a:prstGeom>
        </p:spPr>
      </p:pic>
    </p:spTree>
    <p:custDataLst>
      <p:tags r:id="rId3"/>
    </p:custDataLst>
  </p:cSld>
  <p:clrMapOvr>
    <a:masterClrMapping/>
  </p:clrMapOvr>
  <p:transition advClick="0" advTm="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pic>
        <p:nvPicPr>
          <p:cNvPr id="2097216" name="Picture 3"/>
          <p:cNvPicPr>
            <a:picLocks noChangeAspect="1" noChangeArrowheads="1"/>
          </p:cNvPicPr>
          <p:nvPr/>
        </p:nvPicPr>
        <p:blipFill>
          <a:blip r:embed="rId1"/>
          <a:srcRect/>
          <a:stretch>
            <a:fillRect/>
          </a:stretch>
        </p:blipFill>
        <p:spPr bwMode="auto">
          <a:xfrm>
            <a:off x="6660232" y="193764"/>
            <a:ext cx="2308101" cy="435491"/>
          </a:xfrm>
          <a:prstGeom prst="rect">
            <a:avLst/>
          </a:prstGeom>
          <a:noFill/>
          <a:ln>
            <a:noFill/>
          </a:ln>
          <a:effectLst/>
        </p:spPr>
      </p:pic>
      <p:cxnSp>
        <p:nvCxnSpPr>
          <p:cNvPr id="3145752"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791"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792"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793"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自动体外除颤器（</a:t>
            </a:r>
            <a:r>
              <a:rPr lang="en-US" altLang="zh-CN" dirty="0">
                <a:sym typeface="+mn-lt"/>
              </a:rPr>
              <a:t>AED</a:t>
            </a:r>
            <a:r>
              <a:rPr lang="zh-CN" altLang="en-US" dirty="0">
                <a:sym typeface="+mn-lt"/>
              </a:rPr>
              <a:t>）</a:t>
            </a:r>
            <a:endParaRPr lang="zh-CN" dirty="0">
              <a:sym typeface="+mn-lt"/>
            </a:endParaRPr>
          </a:p>
        </p:txBody>
      </p:sp>
      <p:pic>
        <p:nvPicPr>
          <p:cNvPr id="2097217" name="图片 26"/>
          <p:cNvPicPr>
            <a:picLocks noChangeAspect="1"/>
          </p:cNvPicPr>
          <p:nvPr/>
        </p:nvPicPr>
        <p:blipFill>
          <a:blip r:embed="rId2" cstate="print"/>
          <a:stretch>
            <a:fillRect/>
          </a:stretch>
        </p:blipFill>
        <p:spPr>
          <a:xfrm>
            <a:off x="1043609" y="1356584"/>
            <a:ext cx="3098838" cy="2191182"/>
          </a:xfrm>
          <a:prstGeom prst="rect">
            <a:avLst/>
          </a:prstGeom>
        </p:spPr>
      </p:pic>
      <p:sp>
        <p:nvSpPr>
          <p:cNvPr id="1048794" name="Rectangle 4"/>
          <p:cNvSpPr>
            <a:spLocks noChangeArrowheads="1"/>
          </p:cNvSpPr>
          <p:nvPr/>
        </p:nvSpPr>
        <p:spPr bwMode="black">
          <a:xfrm>
            <a:off x="4572000" y="1419750"/>
            <a:ext cx="3024188" cy="1019959"/>
          </a:xfrm>
          <a:prstGeom prst="rect">
            <a:avLst/>
          </a:prstGeom>
          <a:noFill/>
          <a:ln>
            <a:noFill/>
          </a:ln>
          <a:effectLst/>
        </p:spPr>
        <p:txBody>
          <a:bodyPr wrap="square">
            <a:spAutoFit/>
          </a:bodyPr>
          <a:p>
            <a:pPr eaLnBrk="0" hangingPunct="0"/>
            <a:r>
              <a:rPr lang="en-US" altLang="zh-CN" sz="2000" b="1" dirty="0">
                <a:solidFill>
                  <a:srgbClr val="FF0000"/>
                </a:solidFill>
                <a:latin typeface="微软雅黑" panose="020B0503020204020204" pitchFamily="34" charset="-122"/>
                <a:ea typeface="微软雅黑" panose="020B0503020204020204" pitchFamily="34" charset="-122"/>
              </a:rPr>
              <a:t>AED</a:t>
            </a:r>
            <a:endParaRPr lang="en-US" altLang="zh-CN" sz="2000" b="1" dirty="0">
              <a:solidFill>
                <a:srgbClr val="FF0000"/>
              </a:solidFill>
              <a:latin typeface="微软雅黑" panose="020B0503020204020204" pitchFamily="34" charset="-122"/>
              <a:ea typeface="微软雅黑" panose="020B0503020204020204" pitchFamily="34" charset="-122"/>
            </a:endParaRPr>
          </a:p>
          <a:p>
            <a:pPr eaLnBrk="0" hangingPunct="0">
              <a:spcBef>
                <a:spcPts val="1200"/>
              </a:spcBef>
            </a:pPr>
            <a:r>
              <a:rPr lang="zh-CN" altLang="en-US" dirty="0">
                <a:latin typeface="微软雅黑" panose="020B0503020204020204" pitchFamily="34" charset="-122"/>
                <a:ea typeface="微软雅黑" panose="020B0503020204020204" pitchFamily="34" charset="-122"/>
              </a:rPr>
              <a:t>瞬间发放出的电流通过心脏</a:t>
            </a:r>
            <a:endParaRPr lang="en-US" altLang="zh-CN" dirty="0">
              <a:latin typeface="微软雅黑" panose="020B0503020204020204" pitchFamily="34" charset="-122"/>
              <a:ea typeface="微软雅黑" panose="020B0503020204020204" pitchFamily="34" charset="-122"/>
            </a:endParaRPr>
          </a:p>
          <a:p>
            <a:pPr eaLnBrk="0" hangingPunct="0">
              <a:lnSpc>
                <a:spcPct val="110000"/>
              </a:lnSpc>
            </a:pP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795" name="Line 5"/>
          <p:cNvSpPr>
            <a:spLocks noChangeShapeType="1"/>
          </p:cNvSpPr>
          <p:nvPr/>
        </p:nvSpPr>
        <p:spPr bwMode="auto">
          <a:xfrm flipH="1">
            <a:off x="4463653" y="1383507"/>
            <a:ext cx="3572" cy="2321719"/>
          </a:xfrm>
          <a:prstGeom prst="line">
            <a:avLst/>
          </a:prstGeom>
          <a:noFill/>
          <a:ln w="9525">
            <a:solidFill>
              <a:srgbClr val="000000"/>
            </a:solidFill>
            <a:prstDash val="dash"/>
            <a:round/>
          </a:ln>
          <a:effectLst/>
        </p:spPr>
        <p:txBody>
          <a:bodyPr wrap="none" anchor="ctr"/>
          <a:p>
            <a:endParaRPr lang="zh-CN" altLang="en-US" sz="1350" kern="0">
              <a:solidFill>
                <a:sysClr val="windowText" lastClr="000000"/>
              </a:solidFill>
              <a:latin typeface="微软雅黑" panose="020B0503020204020204" pitchFamily="34" charset="-122"/>
              <a:ea typeface="微软雅黑" panose="020B0503020204020204" pitchFamily="34" charset="-122"/>
            </a:endParaRPr>
          </a:p>
        </p:txBody>
      </p:sp>
      <p:sp>
        <p:nvSpPr>
          <p:cNvPr id="1048796" name="AutoShape 15"/>
          <p:cNvSpPr>
            <a:spLocks noChangeArrowheads="1"/>
          </p:cNvSpPr>
          <p:nvPr/>
        </p:nvSpPr>
        <p:spPr bwMode="gray">
          <a:xfrm>
            <a:off x="4626769" y="2717006"/>
            <a:ext cx="185738" cy="18573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a:noFill/>
          </a:ln>
          <a:effectLst>
            <a:outerShdw dist="35921" dir="2700000" algn="ctr" rotWithShape="0">
              <a:srgbClr val="969696">
                <a:alpha val="50000"/>
              </a:srgbClr>
            </a:outerShdw>
          </a:effectLst>
        </p:spPr>
        <p:txBody>
          <a:bodyPr wrap="none" anchor="ctr"/>
          <a:p>
            <a:endParaRPr lang="zh-CN" altLang="en-US" sz="1350" kern="0">
              <a:solidFill>
                <a:srgbClr val="FF0000"/>
              </a:solidFill>
              <a:latin typeface="微软雅黑" panose="020B0503020204020204" pitchFamily="34" charset="-122"/>
              <a:ea typeface="微软雅黑" panose="020B0503020204020204" pitchFamily="34" charset="-122"/>
            </a:endParaRPr>
          </a:p>
        </p:txBody>
      </p:sp>
      <p:sp>
        <p:nvSpPr>
          <p:cNvPr id="1048797" name="AutoShape 16"/>
          <p:cNvSpPr>
            <a:spLocks noChangeArrowheads="1"/>
          </p:cNvSpPr>
          <p:nvPr/>
        </p:nvSpPr>
        <p:spPr bwMode="gray">
          <a:xfrm>
            <a:off x="4626769" y="3157537"/>
            <a:ext cx="185738" cy="18573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a:noFill/>
          </a:ln>
          <a:effectLst>
            <a:outerShdw dist="35921" dir="2700000" algn="ctr" rotWithShape="0">
              <a:srgbClr val="969696">
                <a:alpha val="50000"/>
              </a:srgbClr>
            </a:outerShdw>
          </a:effectLst>
        </p:spPr>
        <p:txBody>
          <a:bodyPr wrap="none" anchor="ctr"/>
          <a:p>
            <a:endParaRPr lang="zh-CN" altLang="en-US" sz="1350" kern="0">
              <a:solidFill>
                <a:sysClr val="windowText" lastClr="000000"/>
              </a:solidFill>
              <a:latin typeface="微软雅黑" panose="020B0503020204020204" pitchFamily="34" charset="-122"/>
              <a:ea typeface="微软雅黑" panose="020B0503020204020204" pitchFamily="34" charset="-122"/>
            </a:endParaRPr>
          </a:p>
        </p:txBody>
      </p:sp>
      <p:sp>
        <p:nvSpPr>
          <p:cNvPr id="1048798" name="Text Box 19"/>
          <p:cNvSpPr txBox="1">
            <a:spLocks noChangeArrowheads="1"/>
          </p:cNvSpPr>
          <p:nvPr/>
        </p:nvSpPr>
        <p:spPr bwMode="auto">
          <a:xfrm>
            <a:off x="4812506" y="2632472"/>
            <a:ext cx="2787254" cy="369332"/>
          </a:xfrm>
          <a:prstGeom prst="rect">
            <a:avLst/>
          </a:prstGeom>
          <a:noFill/>
          <a:ln>
            <a:noFill/>
          </a:ln>
        </p:spPr>
        <p:txBody>
          <a:bodyPr wrap="square">
            <a:spAutoFit/>
          </a:bodyPr>
          <a:lstStyle>
            <a:defPPr>
              <a:defRPr lang="zh-CN"/>
            </a:defPPr>
            <a:lvl1pPr eaLnBrk="0" hangingPunct="0">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800" dirty="0">
                <a:solidFill>
                  <a:schemeClr val="tx1"/>
                </a:solidFill>
              </a:rPr>
              <a:t>终止心脏所有的电活动</a:t>
            </a:r>
            <a:endParaRPr lang="en-US" altLang="zh-CN" sz="1800" dirty="0">
              <a:solidFill>
                <a:schemeClr val="tx1"/>
              </a:solidFill>
            </a:endParaRPr>
          </a:p>
        </p:txBody>
      </p:sp>
      <p:sp>
        <p:nvSpPr>
          <p:cNvPr id="1048799" name="Text Box 20"/>
          <p:cNvSpPr txBox="1">
            <a:spLocks noChangeArrowheads="1"/>
          </p:cNvSpPr>
          <p:nvPr/>
        </p:nvSpPr>
        <p:spPr bwMode="auto">
          <a:xfrm>
            <a:off x="4792266" y="3086101"/>
            <a:ext cx="3019734" cy="369332"/>
          </a:xfrm>
          <a:prstGeom prst="rect">
            <a:avLst/>
          </a:prstGeom>
          <a:noFill/>
          <a:ln>
            <a:noFill/>
          </a:ln>
        </p:spPr>
        <p:txBody>
          <a:bodyPr wrap="square">
            <a:spAutoFit/>
          </a:bodyPr>
          <a:p>
            <a:pPr eaLnBrk="0" hangingPunct="0"/>
            <a:r>
              <a:rPr lang="zh-CN" altLang="en-US" dirty="0">
                <a:latin typeface="微软雅黑" panose="020B0503020204020204" pitchFamily="34" charset="-122"/>
                <a:ea typeface="微软雅黑" panose="020B0503020204020204" pitchFamily="34" charset="-122"/>
              </a:rPr>
              <a:t>使心脏电流重新自我正常化</a:t>
            </a:r>
            <a:endParaRPr lang="en-US" altLang="zh-CN" dirty="0">
              <a:latin typeface="微软雅黑" panose="020B0503020204020204" pitchFamily="34" charset="-122"/>
              <a:ea typeface="微软雅黑" panose="020B0503020204020204" pitchFamily="34" charset="-122"/>
            </a:endParaRPr>
          </a:p>
        </p:txBody>
      </p:sp>
      <p:sp>
        <p:nvSpPr>
          <p:cNvPr id="1048800" name="Line 23"/>
          <p:cNvSpPr>
            <a:spLocks noChangeShapeType="1"/>
          </p:cNvSpPr>
          <p:nvPr/>
        </p:nvSpPr>
        <p:spPr bwMode="auto">
          <a:xfrm rot="16200000" flipH="1">
            <a:off x="5959703" y="379333"/>
            <a:ext cx="22622" cy="2901554"/>
          </a:xfrm>
          <a:prstGeom prst="line">
            <a:avLst/>
          </a:prstGeom>
          <a:noFill/>
          <a:ln w="9525">
            <a:solidFill>
              <a:srgbClr val="000000"/>
            </a:solidFill>
            <a:prstDash val="dash"/>
            <a:round/>
          </a:ln>
          <a:effectLst/>
        </p:spPr>
        <p:txBody>
          <a:bodyPr wrap="none" anchor="ctr"/>
          <a:p>
            <a:endParaRPr lang="zh-CN" altLang="en-US" sz="1350" kern="0">
              <a:solidFill>
                <a:sysClr val="windowText" lastClr="000000"/>
              </a:solidFill>
              <a:latin typeface="微软雅黑" panose="020B0503020204020204" pitchFamily="34" charset="-122"/>
              <a:ea typeface="微软雅黑" panose="020B0503020204020204" pitchFamily="34" charset="-122"/>
            </a:endParaRPr>
          </a:p>
        </p:txBody>
      </p:sp>
      <p:pic>
        <p:nvPicPr>
          <p:cNvPr id="2097218" name="图片 16"/>
          <p:cNvPicPr>
            <a:picLocks noChangeAspect="1"/>
          </p:cNvPicPr>
          <p:nvPr/>
        </p:nvPicPr>
        <p:blipFill>
          <a:blip r:embed="rId3" cstate="print"/>
          <a:stretch>
            <a:fillRect/>
          </a:stretch>
        </p:blipFill>
        <p:spPr>
          <a:xfrm>
            <a:off x="8028384" y="4289719"/>
            <a:ext cx="709859" cy="709859"/>
          </a:xfrm>
          <a:prstGeom prst="rect">
            <a:avLst/>
          </a:prstGeom>
        </p:spPr>
      </p:pic>
    </p:spTree>
    <p:custDataLst>
      <p:tags r:id="rId4"/>
    </p:custDataLst>
  </p:cSld>
  <p:clrMapOvr>
    <a:masterClrMapping/>
  </p:clrMapOvr>
  <p:transition advClick="0"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pic>
        <p:nvPicPr>
          <p:cNvPr id="2097219" name="Picture 3"/>
          <p:cNvPicPr>
            <a:picLocks noChangeAspect="1" noChangeArrowheads="1"/>
          </p:cNvPicPr>
          <p:nvPr/>
        </p:nvPicPr>
        <p:blipFill>
          <a:blip r:embed="rId1"/>
          <a:srcRect/>
          <a:stretch>
            <a:fillRect/>
          </a:stretch>
        </p:blipFill>
        <p:spPr bwMode="auto">
          <a:xfrm>
            <a:off x="6660232" y="193764"/>
            <a:ext cx="2308101" cy="435491"/>
          </a:xfrm>
          <a:prstGeom prst="rect">
            <a:avLst/>
          </a:prstGeom>
          <a:noFill/>
          <a:ln>
            <a:noFill/>
          </a:ln>
          <a:effectLst/>
        </p:spPr>
      </p:pic>
      <p:cxnSp>
        <p:nvCxnSpPr>
          <p:cNvPr id="3145753"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804"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805"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806"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en-US" altLang="zh-CN" dirty="0">
                <a:sym typeface="+mn-lt"/>
              </a:rPr>
              <a:t>AED</a:t>
            </a:r>
            <a:r>
              <a:rPr lang="zh-CN" altLang="en-US" dirty="0">
                <a:sym typeface="+mn-lt"/>
              </a:rPr>
              <a:t>操作步骤</a:t>
            </a:r>
            <a:endParaRPr lang="zh-CN" dirty="0">
              <a:sym typeface="+mn-lt"/>
            </a:endParaRPr>
          </a:p>
        </p:txBody>
      </p:sp>
      <p:pic>
        <p:nvPicPr>
          <p:cNvPr id="2097220" name="图片 47"/>
          <p:cNvPicPr>
            <a:picLocks noChangeAspect="1"/>
          </p:cNvPicPr>
          <p:nvPr/>
        </p:nvPicPr>
        <p:blipFill>
          <a:blip r:embed="rId2" cstate="print"/>
          <a:stretch>
            <a:fillRect/>
          </a:stretch>
        </p:blipFill>
        <p:spPr>
          <a:xfrm>
            <a:off x="8028384" y="4289719"/>
            <a:ext cx="709859" cy="709859"/>
          </a:xfrm>
          <a:prstGeom prst="rect">
            <a:avLst/>
          </a:prstGeom>
        </p:spPr>
      </p:pic>
      <p:grpSp>
        <p:nvGrpSpPr>
          <p:cNvPr id="123" name="组合 14"/>
          <p:cNvGrpSpPr/>
          <p:nvPr/>
        </p:nvGrpSpPr>
        <p:grpSpPr>
          <a:xfrm>
            <a:off x="1403648" y="1108364"/>
            <a:ext cx="6050918" cy="3335594"/>
            <a:chOff x="1403648" y="1108364"/>
            <a:chExt cx="6050918" cy="3335594"/>
          </a:xfrm>
        </p:grpSpPr>
        <p:grpSp>
          <p:nvGrpSpPr>
            <p:cNvPr id="124" name="组合 24"/>
            <p:cNvGrpSpPr/>
            <p:nvPr/>
          </p:nvGrpSpPr>
          <p:grpSpPr>
            <a:xfrm>
              <a:off x="1403648" y="1108364"/>
              <a:ext cx="6050918" cy="3335594"/>
              <a:chOff x="620038" y="1573823"/>
              <a:chExt cx="8067891" cy="4447458"/>
            </a:xfrm>
          </p:grpSpPr>
          <p:grpSp>
            <p:nvGrpSpPr>
              <p:cNvPr id="125" name="组合 25"/>
              <p:cNvGrpSpPr/>
              <p:nvPr/>
            </p:nvGrpSpPr>
            <p:grpSpPr>
              <a:xfrm>
                <a:off x="620038" y="1573823"/>
                <a:ext cx="8067891" cy="4447458"/>
                <a:chOff x="620038" y="1573823"/>
                <a:chExt cx="8067891" cy="4447458"/>
              </a:xfrm>
            </p:grpSpPr>
            <p:sp>
              <p:nvSpPr>
                <p:cNvPr id="1048807" name="任意多边形: 形状 2"/>
                <p:cNvSpPr/>
                <p:nvPr/>
              </p:nvSpPr>
              <p:spPr>
                <a:xfrm>
                  <a:off x="2341419" y="2043933"/>
                  <a:ext cx="364869" cy="91440"/>
                </a:xfrm>
                <a:custGeom>
                  <a:avLst/>
                  <a:gdLst>
                    <a:gd name="connsiteX0" fmla="*/ 0 w 364869"/>
                    <a:gd name="connsiteY0" fmla="*/ 45720 h 91440"/>
                    <a:gd name="connsiteX1" fmla="*/ 364869 w 364869"/>
                    <a:gd name="connsiteY1" fmla="*/ 45720 h 91440"/>
                  </a:gdLst>
                  <a:ahLst/>
                  <a:cxnLst>
                    <a:cxn ang="0">
                      <a:pos x="connsiteX0" y="connsiteY0"/>
                    </a:cxn>
                    <a:cxn ang="0">
                      <a:pos x="connsiteX1" y="connsiteY1"/>
                    </a:cxn>
                  </a:cxnLst>
                  <a:rect l="l" t="t" r="r" b="b"/>
                  <a:pathLst>
                    <a:path w="364869" h="91440">
                      <a:moveTo>
                        <a:pt x="0" y="45720"/>
                      </a:moveTo>
                      <a:lnTo>
                        <a:pt x="364869" y="45720"/>
                      </a:lnTo>
                    </a:path>
                  </a:pathLst>
                </a:cu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38936" tIns="32806" rIns="138936" bIns="32806" numCol="1" spcCol="1270" anchor="ctr" anchorCtr="0">
                  <a:noAutofit/>
                </a:bodyPr>
                <a:p>
                  <a:pPr algn="ctr" defTabSz="167005">
                    <a:lnSpc>
                      <a:spcPct val="90000"/>
                    </a:lnSpc>
                    <a:spcBef>
                      <a:spcPct val="0"/>
                    </a:spcBef>
                  </a:pPr>
                  <a:endParaRPr lang="zh-CN" altLang="en-US" sz="375" b="1">
                    <a:latin typeface="微软雅黑" panose="020B0503020204020204" pitchFamily="34" charset="-122"/>
                    <a:ea typeface="微软雅黑" panose="020B0503020204020204" pitchFamily="34" charset="-122"/>
                  </a:endParaRPr>
                </a:p>
              </p:txBody>
            </p:sp>
            <p:sp>
              <p:nvSpPr>
                <p:cNvPr id="1048808" name="任意多边形: 形状 3"/>
                <p:cNvSpPr/>
                <p:nvPr/>
              </p:nvSpPr>
              <p:spPr>
                <a:xfrm>
                  <a:off x="623786" y="1573823"/>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blipFill dpi="0" rotWithShape="1">
                  <a:blip r:embed="rId3" cstate="print"/>
                  <a:srcRect/>
                  <a:stretch>
                    <a:fillRect/>
                  </a:stretch>
                </a:blipFill>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5344" tIns="85344" rIns="85344" bIns="85344" numCol="1" spcCol="1270" anchor="ctr" anchorCtr="0">
                  <a:noAutofit/>
                </a:bodyPr>
                <a:p>
                  <a:pPr algn="ctr" defTabSz="600075">
                    <a:lnSpc>
                      <a:spcPts val="1800"/>
                    </a:lnSpc>
                    <a:spcBef>
                      <a:spcPct val="0"/>
                    </a:spcBef>
                  </a:pP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1048809" name="任意多边形: 形状 4"/>
                <p:cNvSpPr/>
                <p:nvPr/>
              </p:nvSpPr>
              <p:spPr>
                <a:xfrm>
                  <a:off x="4456323" y="2043933"/>
                  <a:ext cx="364869" cy="91440"/>
                </a:xfrm>
                <a:custGeom>
                  <a:avLst/>
                  <a:gdLst>
                    <a:gd name="connsiteX0" fmla="*/ 0 w 364869"/>
                    <a:gd name="connsiteY0" fmla="*/ 45720 h 91440"/>
                    <a:gd name="connsiteX1" fmla="*/ 364869 w 364869"/>
                    <a:gd name="connsiteY1" fmla="*/ 45720 h 91440"/>
                  </a:gdLst>
                  <a:ahLst/>
                  <a:cxnLst>
                    <a:cxn ang="0">
                      <a:pos x="connsiteX0" y="connsiteY0"/>
                    </a:cxn>
                    <a:cxn ang="0">
                      <a:pos x="connsiteX1" y="connsiteY1"/>
                    </a:cxn>
                  </a:cxnLst>
                  <a:rect l="l" t="t" r="r" b="b"/>
                  <a:pathLst>
                    <a:path w="364869" h="91440">
                      <a:moveTo>
                        <a:pt x="0" y="45720"/>
                      </a:moveTo>
                      <a:lnTo>
                        <a:pt x="364869" y="45720"/>
                      </a:lnTo>
                    </a:path>
                  </a:pathLst>
                </a:cu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38936" tIns="32806" rIns="138936" bIns="32806" numCol="1" spcCol="1270" anchor="ctr" anchorCtr="0">
                  <a:noAutofit/>
                </a:bodyPr>
                <a:p>
                  <a:pPr algn="ctr" defTabSz="167005">
                    <a:lnSpc>
                      <a:spcPct val="90000"/>
                    </a:lnSpc>
                    <a:spcBef>
                      <a:spcPct val="0"/>
                    </a:spcBef>
                  </a:pPr>
                  <a:endParaRPr lang="zh-CN" altLang="en-US" sz="375" b="1">
                    <a:latin typeface="微软雅黑" panose="020B0503020204020204" pitchFamily="34" charset="-122"/>
                    <a:ea typeface="微软雅黑" panose="020B0503020204020204" pitchFamily="34" charset="-122"/>
                  </a:endParaRPr>
                </a:p>
              </p:txBody>
            </p:sp>
            <p:sp>
              <p:nvSpPr>
                <p:cNvPr id="1048810" name="任意多边形: 形状 5"/>
                <p:cNvSpPr/>
                <p:nvPr/>
              </p:nvSpPr>
              <p:spPr>
                <a:xfrm>
                  <a:off x="2738689" y="1573823"/>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blipFill dpi="0" rotWithShape="1">
                  <a:blip r:embed="rId4" cstate="print"/>
                  <a:srcRect/>
                  <a:stretch>
                    <a:fillRect/>
                  </a:stretch>
                </a:blipFill>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p>
                  <a:pPr algn="ctr" defTabSz="600075">
                    <a:lnSpc>
                      <a:spcPts val="1800"/>
                    </a:lnSpc>
                    <a:spcBef>
                      <a:spcPct val="0"/>
                    </a:spcBef>
                  </a:pPr>
                  <a:endParaRPr lang="zh-CN" altLang="en-US" sz="1350" b="1" dirty="0">
                    <a:solidFill>
                      <a:schemeClr val="tx1"/>
                    </a:solidFill>
                    <a:latin typeface="微软雅黑" panose="020B0503020204020204" pitchFamily="34" charset="-122"/>
                    <a:ea typeface="微软雅黑" panose="020B0503020204020204" pitchFamily="34" charset="-122"/>
                  </a:endParaRPr>
                </a:p>
              </p:txBody>
            </p:sp>
            <p:sp>
              <p:nvSpPr>
                <p:cNvPr id="1048811" name="任意多边形: 形状 6"/>
                <p:cNvSpPr/>
                <p:nvPr/>
              </p:nvSpPr>
              <p:spPr>
                <a:xfrm>
                  <a:off x="6571226" y="2043933"/>
                  <a:ext cx="364869" cy="91440"/>
                </a:xfrm>
                <a:custGeom>
                  <a:avLst/>
                  <a:gdLst>
                    <a:gd name="connsiteX0" fmla="*/ 0 w 364869"/>
                    <a:gd name="connsiteY0" fmla="*/ 45720 h 91440"/>
                    <a:gd name="connsiteX1" fmla="*/ 364869 w 364869"/>
                    <a:gd name="connsiteY1" fmla="*/ 45720 h 91440"/>
                  </a:gdLst>
                  <a:ahLst/>
                  <a:cxnLst>
                    <a:cxn ang="0">
                      <a:pos x="connsiteX0" y="connsiteY0"/>
                    </a:cxn>
                    <a:cxn ang="0">
                      <a:pos x="connsiteX1" y="connsiteY1"/>
                    </a:cxn>
                  </a:cxnLst>
                  <a:rect l="l" t="t" r="r" b="b"/>
                  <a:pathLst>
                    <a:path w="364869" h="91440">
                      <a:moveTo>
                        <a:pt x="0" y="45720"/>
                      </a:moveTo>
                      <a:lnTo>
                        <a:pt x="364869" y="45720"/>
                      </a:lnTo>
                    </a:path>
                  </a:pathLst>
                </a:cu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38936" tIns="32806" rIns="138936" bIns="32806" numCol="1" spcCol="1270" anchor="ctr" anchorCtr="0">
                  <a:noAutofit/>
                </a:bodyPr>
                <a:p>
                  <a:pPr algn="ctr" defTabSz="167005">
                    <a:lnSpc>
                      <a:spcPct val="90000"/>
                    </a:lnSpc>
                    <a:spcBef>
                      <a:spcPct val="0"/>
                    </a:spcBef>
                  </a:pPr>
                  <a:endParaRPr lang="zh-CN" altLang="en-US" sz="375" b="1">
                    <a:latin typeface="微软雅黑" panose="020B0503020204020204" pitchFamily="34" charset="-122"/>
                    <a:ea typeface="微软雅黑" panose="020B0503020204020204" pitchFamily="34" charset="-122"/>
                  </a:endParaRPr>
                </a:p>
              </p:txBody>
            </p:sp>
            <p:sp>
              <p:nvSpPr>
                <p:cNvPr id="1048812" name="任意多边形: 形状 7"/>
                <p:cNvSpPr/>
                <p:nvPr/>
              </p:nvSpPr>
              <p:spPr>
                <a:xfrm>
                  <a:off x="4853592" y="1573823"/>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6012" tIns="96012" rIns="96012" bIns="96012" numCol="1" spcCol="1270" anchor="ctr" anchorCtr="0">
                  <a:noAutofit/>
                </a:bodyPr>
                <a:p>
                  <a:pPr algn="ctr" defTabSz="600075">
                    <a:lnSpc>
                      <a:spcPts val="1800"/>
                    </a:lnSpc>
                    <a:spcBef>
                      <a:spcPct val="0"/>
                    </a:spcBef>
                  </a:pPr>
                  <a:r>
                    <a:rPr lang="zh-CN" altLang="en-US" sz="1350" b="1" dirty="0">
                      <a:solidFill>
                        <a:schemeClr val="tx1"/>
                      </a:solidFill>
                      <a:latin typeface="微软雅黑" panose="020B0503020204020204" pitchFamily="34" charset="-122"/>
                      <a:ea typeface="微软雅黑" panose="020B0503020204020204" pitchFamily="34" charset="-122"/>
                    </a:rPr>
                    <a:t>语言示意</a:t>
                  </a:r>
                  <a:endParaRPr lang="en-US" altLang="zh-CN" sz="1350" b="1" dirty="0">
                    <a:solidFill>
                      <a:schemeClr val="tx1"/>
                    </a:solidFill>
                    <a:latin typeface="微软雅黑" panose="020B0503020204020204" pitchFamily="34" charset="-122"/>
                    <a:ea typeface="微软雅黑" panose="020B0503020204020204" pitchFamily="34" charset="-122"/>
                  </a:endParaRPr>
                </a:p>
                <a:p>
                  <a:pPr algn="ctr" defTabSz="600075">
                    <a:lnSpc>
                      <a:spcPts val="1800"/>
                    </a:lnSpc>
                    <a:spcBef>
                      <a:spcPct val="0"/>
                    </a:spcBef>
                  </a:pPr>
                  <a:r>
                    <a:rPr lang="zh-CN" altLang="en-US" sz="1350" b="1" dirty="0">
                      <a:solidFill>
                        <a:schemeClr val="tx1"/>
                      </a:solidFill>
                      <a:latin typeface="微软雅黑" panose="020B0503020204020204" pitchFamily="34" charset="-122"/>
                      <a:ea typeface="微软雅黑" panose="020B0503020204020204" pitchFamily="34" charset="-122"/>
                    </a:rPr>
                    <a:t>不要接触患者</a:t>
                  </a:r>
                  <a:endParaRPr lang="zh-CN" altLang="en-US" sz="1350" b="1" dirty="0">
                    <a:solidFill>
                      <a:schemeClr val="tx1"/>
                    </a:solidFill>
                    <a:latin typeface="微软雅黑" panose="020B0503020204020204" pitchFamily="34" charset="-122"/>
                    <a:ea typeface="微软雅黑" panose="020B0503020204020204" pitchFamily="34" charset="-122"/>
                  </a:endParaRPr>
                </a:p>
              </p:txBody>
            </p:sp>
            <p:sp>
              <p:nvSpPr>
                <p:cNvPr id="1048813" name="任意多边形: 形状 9"/>
                <p:cNvSpPr/>
                <p:nvPr/>
              </p:nvSpPr>
              <p:spPr>
                <a:xfrm>
                  <a:off x="6968496" y="1573823"/>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blipFill dpi="0" rotWithShape="1">
                  <a:blip r:embed="rId5" cstate="print"/>
                  <a:srcRect/>
                  <a:stretch>
                    <a:fillRect/>
                  </a:stretch>
                </a:blipFill>
                <a:ln w="28575">
                  <a:solidFill>
                    <a:schemeClr val="accent1"/>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p>
                  <a:pPr algn="ctr" defTabSz="666750">
                    <a:lnSpc>
                      <a:spcPts val="1800"/>
                    </a:lnSpc>
                    <a:spcBef>
                      <a:spcPct val="0"/>
                    </a:spcBef>
                  </a:pP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1048814" name="任意多边形: 形状 11"/>
                <p:cNvSpPr/>
                <p:nvPr/>
              </p:nvSpPr>
              <p:spPr>
                <a:xfrm>
                  <a:off x="4880689" y="3231152"/>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6012" tIns="96012" rIns="96012" bIns="96012" numCol="1" spcCol="1270" anchor="ctr" anchorCtr="0">
                  <a:noAutofit/>
                </a:bodyPr>
                <a:p>
                  <a:pPr algn="ctr" defTabSz="600075">
                    <a:lnSpc>
                      <a:spcPts val="1800"/>
                    </a:lnSpc>
                    <a:spcBef>
                      <a:spcPct val="0"/>
                    </a:spcBef>
                  </a:pPr>
                  <a:r>
                    <a:rPr lang="zh-CN" altLang="en-US" sz="1350" b="1" dirty="0">
                      <a:solidFill>
                        <a:schemeClr val="tx1"/>
                      </a:solidFill>
                      <a:latin typeface="微软雅黑" panose="020B0503020204020204" pitchFamily="34" charset="-122"/>
                      <a:ea typeface="微软雅黑" panose="020B0503020204020204" pitchFamily="34" charset="-122"/>
                    </a:rPr>
                    <a:t>建议除颤</a:t>
                  </a:r>
                  <a:endParaRPr lang="zh-CN" altLang="en-US" sz="1350" b="1" dirty="0">
                    <a:solidFill>
                      <a:schemeClr val="tx1"/>
                    </a:solidFill>
                    <a:latin typeface="微软雅黑" panose="020B0503020204020204" pitchFamily="34" charset="-122"/>
                    <a:ea typeface="微软雅黑" panose="020B0503020204020204" pitchFamily="34" charset="-122"/>
                  </a:endParaRPr>
                </a:p>
              </p:txBody>
            </p:sp>
            <p:sp>
              <p:nvSpPr>
                <p:cNvPr id="1048815" name="任意多边形: 形状 15"/>
                <p:cNvSpPr/>
                <p:nvPr/>
              </p:nvSpPr>
              <p:spPr>
                <a:xfrm>
                  <a:off x="2734621" y="3231152"/>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74676" tIns="74676" rIns="74676" bIns="74676" numCol="1" spcCol="1270" anchor="ctr" anchorCtr="0">
                  <a:noAutofit/>
                </a:bodyPr>
                <a:p>
                  <a:pPr algn="ctr" defTabSz="600075">
                    <a:lnSpc>
                      <a:spcPts val="1800"/>
                    </a:lnSpc>
                    <a:spcBef>
                      <a:spcPct val="0"/>
                    </a:spcBef>
                  </a:pPr>
                  <a:r>
                    <a:rPr lang="zh-CN" altLang="en-US" sz="1200" b="1" dirty="0">
                      <a:solidFill>
                        <a:schemeClr val="tx1"/>
                      </a:solidFill>
                      <a:latin typeface="微软雅黑" panose="020B0503020204020204" pitchFamily="34" charset="-122"/>
                      <a:ea typeface="微软雅黑" panose="020B0503020204020204" pitchFamily="34" charset="-122"/>
                    </a:rPr>
                    <a:t>等待</a:t>
                  </a:r>
                  <a:r>
                    <a:rPr lang="en-US" altLang="zh-CN" sz="1200" b="1" dirty="0">
                      <a:solidFill>
                        <a:schemeClr val="tx1"/>
                      </a:solidFill>
                      <a:latin typeface="微软雅黑" panose="020B0503020204020204" pitchFamily="34" charset="-122"/>
                      <a:ea typeface="微软雅黑" panose="020B0503020204020204" pitchFamily="34" charset="-122"/>
                    </a:rPr>
                    <a:t>AED</a:t>
                  </a:r>
                  <a:r>
                    <a:rPr lang="zh-CN" altLang="en-US" sz="1200" b="1" dirty="0">
                      <a:solidFill>
                        <a:schemeClr val="tx1"/>
                      </a:solidFill>
                      <a:latin typeface="微软雅黑" panose="020B0503020204020204" pitchFamily="34" charset="-122"/>
                      <a:ea typeface="微软雅黑" panose="020B0503020204020204" pitchFamily="34" charset="-122"/>
                    </a:rPr>
                    <a:t>充电</a:t>
                  </a:r>
                  <a:endParaRPr lang="en-US" altLang="zh-CN" sz="1200" b="1" dirty="0">
                    <a:solidFill>
                      <a:schemeClr val="tx1"/>
                    </a:solidFill>
                    <a:latin typeface="微软雅黑" panose="020B0503020204020204" pitchFamily="34" charset="-122"/>
                    <a:ea typeface="微软雅黑" panose="020B0503020204020204" pitchFamily="34" charset="-122"/>
                  </a:endParaRPr>
                </a:p>
                <a:p>
                  <a:pPr algn="ctr" defTabSz="600075">
                    <a:lnSpc>
                      <a:spcPts val="1800"/>
                    </a:lnSpc>
                    <a:spcBef>
                      <a:spcPct val="0"/>
                    </a:spcBef>
                  </a:pPr>
                  <a:r>
                    <a:rPr lang="zh-CN" altLang="en-US" sz="1050" b="1" dirty="0">
                      <a:solidFill>
                        <a:schemeClr val="tx1"/>
                      </a:solidFill>
                      <a:latin typeface="微软雅黑" panose="020B0503020204020204" pitchFamily="34" charset="-122"/>
                      <a:ea typeface="微软雅黑" panose="020B0503020204020204" pitchFamily="34" charset="-122"/>
                    </a:rPr>
                    <a:t>确定无人接触患者</a:t>
                  </a:r>
                  <a:endParaRPr lang="zh-CN" altLang="en-US" sz="1050" b="1" dirty="0">
                    <a:solidFill>
                      <a:schemeClr val="tx1"/>
                    </a:solidFill>
                    <a:latin typeface="微软雅黑" panose="020B0503020204020204" pitchFamily="34" charset="-122"/>
                    <a:ea typeface="微软雅黑" panose="020B0503020204020204" pitchFamily="34" charset="-122"/>
                  </a:endParaRPr>
                </a:p>
              </p:txBody>
            </p:sp>
            <p:sp>
              <p:nvSpPr>
                <p:cNvPr id="1048816" name="任意多边形: 形状 17"/>
                <p:cNvSpPr/>
                <p:nvPr/>
              </p:nvSpPr>
              <p:spPr>
                <a:xfrm>
                  <a:off x="620038" y="3231152"/>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blipFill dpi="0" rotWithShape="1">
                  <a:blip r:embed="rId6" cstate="print"/>
                  <a:srcRect/>
                  <a:stretch>
                    <a:fillRect/>
                  </a:stretch>
                </a:blipFill>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p>
                  <a:pPr algn="ctr" defTabSz="666750">
                    <a:lnSpc>
                      <a:spcPct val="90000"/>
                    </a:lnSpc>
                    <a:spcBef>
                      <a:spcPct val="0"/>
                    </a:spcBef>
                  </a:pPr>
                  <a:endParaRPr lang="en-US" altLang="zh-CN" sz="1350" b="1" dirty="0">
                    <a:solidFill>
                      <a:schemeClr val="tx1"/>
                    </a:solidFill>
                    <a:latin typeface="微软雅黑" panose="020B0503020204020204" pitchFamily="34" charset="-122"/>
                    <a:ea typeface="微软雅黑" panose="020B0503020204020204" pitchFamily="34" charset="-122"/>
                  </a:endParaRPr>
                </a:p>
              </p:txBody>
            </p:sp>
            <p:sp>
              <p:nvSpPr>
                <p:cNvPr id="1048817" name="任意多边形: 形状 18"/>
                <p:cNvSpPr/>
                <p:nvPr/>
              </p:nvSpPr>
              <p:spPr>
                <a:xfrm>
                  <a:off x="2335871" y="5459731"/>
                  <a:ext cx="403534" cy="91440"/>
                </a:xfrm>
                <a:custGeom>
                  <a:avLst/>
                  <a:gdLst>
                    <a:gd name="connsiteX0" fmla="*/ 0 w 403534"/>
                    <a:gd name="connsiteY0" fmla="*/ 45726 h 91440"/>
                    <a:gd name="connsiteX1" fmla="*/ 218867 w 403534"/>
                    <a:gd name="connsiteY1" fmla="*/ 45726 h 91440"/>
                    <a:gd name="connsiteX2" fmla="*/ 218867 w 403534"/>
                    <a:gd name="connsiteY2" fmla="*/ 45720 h 91440"/>
                    <a:gd name="connsiteX3" fmla="*/ 403534 w 403534"/>
                    <a:gd name="connsiteY3" fmla="*/ 45720 h 91440"/>
                  </a:gdLst>
                  <a:ahLst/>
                  <a:cxnLst>
                    <a:cxn ang="0">
                      <a:pos x="connsiteX0" y="connsiteY0"/>
                    </a:cxn>
                    <a:cxn ang="0">
                      <a:pos x="connsiteX1" y="connsiteY1"/>
                    </a:cxn>
                    <a:cxn ang="0">
                      <a:pos x="connsiteX2" y="connsiteY2"/>
                    </a:cxn>
                    <a:cxn ang="0">
                      <a:pos x="connsiteX3" y="connsiteY3"/>
                    </a:cxn>
                  </a:cxnLst>
                  <a:rect l="l" t="t" r="r" b="b"/>
                  <a:pathLst>
                    <a:path w="403534" h="91440">
                      <a:moveTo>
                        <a:pt x="0" y="45726"/>
                      </a:moveTo>
                      <a:lnTo>
                        <a:pt x="218867" y="45726"/>
                      </a:lnTo>
                      <a:lnTo>
                        <a:pt x="218867" y="45720"/>
                      </a:lnTo>
                      <a:lnTo>
                        <a:pt x="403534" y="45720"/>
                      </a:lnTo>
                    </a:path>
                  </a:pathLst>
                </a:cu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52711" tIns="32806" rIns="152711" bIns="32806" numCol="1" spcCol="1270" anchor="ctr" anchorCtr="0">
                  <a:noAutofit/>
                </a:bodyPr>
                <a:p>
                  <a:pPr algn="ctr" defTabSz="167005">
                    <a:lnSpc>
                      <a:spcPct val="90000"/>
                    </a:lnSpc>
                    <a:spcBef>
                      <a:spcPct val="0"/>
                    </a:spcBef>
                    <a:spcAft>
                      <a:spcPct val="35000"/>
                    </a:spcAft>
                  </a:pPr>
                  <a:endParaRPr lang="zh-CN" altLang="en-US" sz="375">
                    <a:latin typeface="微软雅黑" panose="020B0503020204020204" pitchFamily="34" charset="-122"/>
                    <a:ea typeface="微软雅黑" panose="020B0503020204020204" pitchFamily="34" charset="-122"/>
                  </a:endParaRPr>
                </a:p>
              </p:txBody>
            </p:sp>
            <p:sp>
              <p:nvSpPr>
                <p:cNvPr id="1048818" name="任意多边形: 形状 19"/>
                <p:cNvSpPr/>
                <p:nvPr/>
              </p:nvSpPr>
              <p:spPr>
                <a:xfrm>
                  <a:off x="623786" y="4989621"/>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blipFill dpi="0" rotWithShape="1">
                  <a:blip r:embed="rId7" cstate="print"/>
                  <a:srcRect/>
                  <a:stretch>
                    <a:fillRect/>
                  </a:stretch>
                </a:blipFill>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p>
                  <a:pPr algn="ctr" defTabSz="666750">
                    <a:lnSpc>
                      <a:spcPct val="90000"/>
                    </a:lnSpc>
                    <a:spcBef>
                      <a:spcPct val="0"/>
                    </a:spcBef>
                  </a:pPr>
                  <a:endParaRPr lang="en-US" altLang="zh-CN" sz="1350" b="1" dirty="0">
                    <a:solidFill>
                      <a:schemeClr val="tx1"/>
                    </a:solidFill>
                    <a:latin typeface="微软雅黑" panose="020B0503020204020204" pitchFamily="34" charset="-122"/>
                    <a:ea typeface="微软雅黑" panose="020B0503020204020204" pitchFamily="34" charset="-122"/>
                  </a:endParaRPr>
                </a:p>
              </p:txBody>
            </p:sp>
            <p:sp>
              <p:nvSpPr>
                <p:cNvPr id="1048819" name="任意多边形: 形状 21"/>
                <p:cNvSpPr/>
                <p:nvPr/>
              </p:nvSpPr>
              <p:spPr>
                <a:xfrm>
                  <a:off x="2744597" y="4989621"/>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p>
                  <a:pPr algn="ctr" defTabSz="600075">
                    <a:lnSpc>
                      <a:spcPts val="1800"/>
                    </a:lnSpc>
                    <a:spcBef>
                      <a:spcPct val="0"/>
                    </a:spcBef>
                  </a:pPr>
                  <a:r>
                    <a:rPr lang="en-US" altLang="zh-CN" sz="1200" b="1" dirty="0">
                      <a:solidFill>
                        <a:schemeClr val="tx1"/>
                      </a:solidFill>
                      <a:latin typeface="微软雅黑" panose="020B0503020204020204" pitchFamily="34" charset="-122"/>
                      <a:ea typeface="微软雅黑" panose="020B0503020204020204" pitchFamily="34" charset="-122"/>
                    </a:rPr>
                    <a:t>2</a:t>
                  </a:r>
                  <a:r>
                    <a:rPr lang="zh-CN" altLang="en-US" sz="1200" b="1" dirty="0">
                      <a:solidFill>
                        <a:schemeClr val="tx1"/>
                      </a:solidFill>
                      <a:latin typeface="微软雅黑" panose="020B0503020204020204" pitchFamily="34" charset="-122"/>
                      <a:ea typeface="微软雅黑" panose="020B0503020204020204" pitchFamily="34" charset="-122"/>
                    </a:rPr>
                    <a:t>分钟后</a:t>
                  </a:r>
                  <a:endParaRPr lang="en-US" altLang="zh-CN" sz="1200" b="1" dirty="0">
                    <a:solidFill>
                      <a:schemeClr val="tx1"/>
                    </a:solidFill>
                    <a:latin typeface="微软雅黑" panose="020B0503020204020204" pitchFamily="34" charset="-122"/>
                    <a:ea typeface="微软雅黑" panose="020B0503020204020204" pitchFamily="34" charset="-122"/>
                  </a:endParaRPr>
                </a:p>
                <a:p>
                  <a:pPr algn="ctr" defTabSz="600075">
                    <a:lnSpc>
                      <a:spcPts val="1800"/>
                    </a:lnSpc>
                    <a:spcBef>
                      <a:spcPct val="0"/>
                    </a:spcBef>
                  </a:pPr>
                  <a:r>
                    <a:rPr lang="en-US" altLang="zh-CN" sz="1200" b="1" dirty="0">
                      <a:solidFill>
                        <a:schemeClr val="tx1"/>
                      </a:solidFill>
                      <a:latin typeface="微软雅黑" panose="020B0503020204020204" pitchFamily="34" charset="-122"/>
                      <a:ea typeface="微软雅黑" panose="020B0503020204020204" pitchFamily="34" charset="-122"/>
                    </a:rPr>
                    <a:t>AED</a:t>
                  </a:r>
                  <a:r>
                    <a:rPr lang="zh-CN" altLang="en-US" sz="1200" b="1" dirty="0">
                      <a:solidFill>
                        <a:schemeClr val="tx1"/>
                      </a:solidFill>
                      <a:latin typeface="微软雅黑" panose="020B0503020204020204" pitchFamily="34" charset="-122"/>
                      <a:ea typeface="微软雅黑" panose="020B0503020204020204" pitchFamily="34" charset="-122"/>
                    </a:rPr>
                    <a:t>再次自动分析心律</a:t>
                  </a:r>
                  <a:endParaRPr lang="en-US" altLang="zh-CN" sz="1200" b="1" dirty="0">
                    <a:solidFill>
                      <a:schemeClr val="tx1"/>
                    </a:solidFill>
                    <a:latin typeface="微软雅黑" panose="020B0503020204020204" pitchFamily="34" charset="-122"/>
                    <a:ea typeface="微软雅黑" panose="020B0503020204020204" pitchFamily="34" charset="-122"/>
                  </a:endParaRPr>
                </a:p>
              </p:txBody>
            </p:sp>
            <p:sp>
              <p:nvSpPr>
                <p:cNvPr id="1048820" name="任意多边形: 形状 23"/>
                <p:cNvSpPr/>
                <p:nvPr/>
              </p:nvSpPr>
              <p:spPr>
                <a:xfrm>
                  <a:off x="4880690" y="4989621"/>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74676" tIns="74676" rIns="74676" bIns="74676" numCol="1" spcCol="1270" anchor="ctr" anchorCtr="0">
                  <a:noAutofit/>
                </a:bodyPr>
                <a:p>
                  <a:pPr algn="ctr" defTabSz="600075">
                    <a:lnSpc>
                      <a:spcPts val="1800"/>
                    </a:lnSpc>
                    <a:spcBef>
                      <a:spcPct val="0"/>
                    </a:spcBef>
                  </a:pPr>
                  <a:r>
                    <a:rPr lang="zh-CN" altLang="en-US" sz="1200" b="1" dirty="0">
                      <a:solidFill>
                        <a:schemeClr val="tx1"/>
                      </a:solidFill>
                      <a:latin typeface="微软雅黑" panose="020B0503020204020204" pitchFamily="34" charset="-122"/>
                      <a:ea typeface="微软雅黑" panose="020B0503020204020204" pitchFamily="34" charset="-122"/>
                    </a:rPr>
                    <a:t>根据语音提示</a:t>
                  </a:r>
                  <a:endParaRPr lang="en-US" altLang="zh-CN" sz="1200" b="1" dirty="0">
                    <a:solidFill>
                      <a:schemeClr val="tx1"/>
                    </a:solidFill>
                    <a:latin typeface="微软雅黑" panose="020B0503020204020204" pitchFamily="34" charset="-122"/>
                    <a:ea typeface="微软雅黑" panose="020B0503020204020204" pitchFamily="34" charset="-122"/>
                  </a:endParaRPr>
                </a:p>
                <a:p>
                  <a:pPr algn="ctr" defTabSz="600075">
                    <a:lnSpc>
                      <a:spcPts val="1800"/>
                    </a:lnSpc>
                    <a:spcBef>
                      <a:spcPct val="0"/>
                    </a:spcBef>
                  </a:pPr>
                  <a:r>
                    <a:rPr lang="zh-CN" altLang="en-US" sz="1200" b="1" dirty="0">
                      <a:solidFill>
                        <a:schemeClr val="tx1"/>
                      </a:solidFill>
                      <a:latin typeface="微软雅黑" panose="020B0503020204020204" pitchFamily="34" charset="-122"/>
                      <a:ea typeface="微软雅黑" panose="020B0503020204020204" pitchFamily="34" charset="-122"/>
                    </a:rPr>
                    <a:t>继续操作</a:t>
                  </a:r>
                  <a:endParaRPr lang="en-US" altLang="zh-CN" sz="1200" b="1" dirty="0">
                    <a:solidFill>
                      <a:schemeClr val="tx1"/>
                    </a:solidFill>
                    <a:latin typeface="微软雅黑" panose="020B0503020204020204" pitchFamily="34" charset="-122"/>
                    <a:ea typeface="微软雅黑" panose="020B0503020204020204" pitchFamily="34" charset="-122"/>
                  </a:endParaRPr>
                </a:p>
              </p:txBody>
            </p:sp>
            <p:sp>
              <p:nvSpPr>
                <p:cNvPr id="1048821" name="任意多边形: 形状 24"/>
                <p:cNvSpPr/>
                <p:nvPr/>
              </p:nvSpPr>
              <p:spPr>
                <a:xfrm>
                  <a:off x="6966695" y="3249244"/>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p>
                  <a:pPr algn="ctr" defTabSz="600075">
                    <a:lnSpc>
                      <a:spcPts val="1800"/>
                    </a:lnSpc>
                    <a:spcBef>
                      <a:spcPct val="0"/>
                    </a:spcBef>
                    <a:spcAft>
                      <a:spcPct val="35000"/>
                    </a:spcAft>
                  </a:pPr>
                  <a:r>
                    <a:rPr lang="zh-CN" altLang="en-US" sz="1350" b="1" dirty="0">
                      <a:solidFill>
                        <a:schemeClr val="tx1"/>
                      </a:solidFill>
                      <a:latin typeface="微软雅黑" panose="020B0503020204020204" pitchFamily="34" charset="-122"/>
                      <a:ea typeface="微软雅黑" panose="020B0503020204020204" pitchFamily="34" charset="-122"/>
                    </a:rPr>
                    <a:t>无需除颤</a:t>
                  </a:r>
                  <a:endParaRPr lang="zh-CN" altLang="en-US" sz="1350" b="1" dirty="0">
                    <a:solidFill>
                      <a:schemeClr val="tx1"/>
                    </a:solidFill>
                    <a:latin typeface="微软雅黑" panose="020B0503020204020204" pitchFamily="34" charset="-122"/>
                    <a:ea typeface="微软雅黑" panose="020B0503020204020204" pitchFamily="34" charset="-122"/>
                  </a:endParaRPr>
                </a:p>
              </p:txBody>
            </p:sp>
          </p:grpSp>
          <p:sp>
            <p:nvSpPr>
              <p:cNvPr id="1048822" name="任意多边形: 形状 27"/>
              <p:cNvSpPr/>
              <p:nvPr/>
            </p:nvSpPr>
            <p:spPr>
              <a:xfrm rot="5400000">
                <a:off x="817955" y="4333495"/>
                <a:ext cx="714389" cy="609208"/>
              </a:xfrm>
              <a:custGeom>
                <a:avLst/>
                <a:gdLst>
                  <a:gd name="connsiteX0" fmla="*/ 0 w 364869"/>
                  <a:gd name="connsiteY0" fmla="*/ 45720 h 91440"/>
                  <a:gd name="connsiteX1" fmla="*/ 364869 w 364869"/>
                  <a:gd name="connsiteY1" fmla="*/ 45720 h 91440"/>
                </a:gdLst>
                <a:ahLst/>
                <a:cxnLst>
                  <a:cxn ang="0">
                    <a:pos x="connsiteX0" y="connsiteY0"/>
                  </a:cxn>
                  <a:cxn ang="0">
                    <a:pos x="connsiteX1" y="connsiteY1"/>
                  </a:cxn>
                </a:cxnLst>
                <a:rect l="l" t="t" r="r" b="b"/>
                <a:pathLst>
                  <a:path w="364869" h="91440">
                    <a:moveTo>
                      <a:pt x="0" y="45720"/>
                    </a:moveTo>
                    <a:lnTo>
                      <a:pt x="364869" y="45720"/>
                    </a:lnTo>
                  </a:path>
                </a:pathLst>
              </a:cu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38936" tIns="32806" rIns="138936" bIns="32806" numCol="1" spcCol="1270" anchor="ctr" anchorCtr="0">
                <a:noAutofit/>
              </a:bodyPr>
              <a:p>
                <a:pPr algn="ctr" defTabSz="167005">
                  <a:lnSpc>
                    <a:spcPct val="90000"/>
                  </a:lnSpc>
                  <a:spcBef>
                    <a:spcPct val="0"/>
                  </a:spcBef>
                </a:pPr>
                <a:endParaRPr lang="zh-CN" altLang="en-US" sz="375" b="1">
                  <a:latin typeface="微软雅黑" panose="020B0503020204020204" pitchFamily="34" charset="-122"/>
                  <a:ea typeface="微软雅黑" panose="020B0503020204020204" pitchFamily="34" charset="-122"/>
                </a:endParaRPr>
              </a:p>
            </p:txBody>
          </p:sp>
        </p:grpSp>
        <p:sp>
          <p:nvSpPr>
            <p:cNvPr id="1048823" name="任意多边形: 形状 18"/>
            <p:cNvSpPr/>
            <p:nvPr/>
          </p:nvSpPr>
          <p:spPr>
            <a:xfrm>
              <a:off x="4296487" y="4023714"/>
              <a:ext cx="302650" cy="68580"/>
            </a:xfrm>
            <a:custGeom>
              <a:avLst/>
              <a:gdLst>
                <a:gd name="connsiteX0" fmla="*/ 0 w 403534"/>
                <a:gd name="connsiteY0" fmla="*/ 45726 h 91440"/>
                <a:gd name="connsiteX1" fmla="*/ 218867 w 403534"/>
                <a:gd name="connsiteY1" fmla="*/ 45726 h 91440"/>
                <a:gd name="connsiteX2" fmla="*/ 218867 w 403534"/>
                <a:gd name="connsiteY2" fmla="*/ 45720 h 91440"/>
                <a:gd name="connsiteX3" fmla="*/ 403534 w 403534"/>
                <a:gd name="connsiteY3" fmla="*/ 45720 h 91440"/>
              </a:gdLst>
              <a:ahLst/>
              <a:cxnLst>
                <a:cxn ang="0">
                  <a:pos x="connsiteX0" y="connsiteY0"/>
                </a:cxn>
                <a:cxn ang="0">
                  <a:pos x="connsiteX1" y="connsiteY1"/>
                </a:cxn>
                <a:cxn ang="0">
                  <a:pos x="connsiteX2" y="connsiteY2"/>
                </a:cxn>
                <a:cxn ang="0">
                  <a:pos x="connsiteX3" y="connsiteY3"/>
                </a:cxn>
              </a:cxnLst>
              <a:rect l="l" t="t" r="r" b="b"/>
              <a:pathLst>
                <a:path w="403534" h="91440">
                  <a:moveTo>
                    <a:pt x="0" y="45726"/>
                  </a:moveTo>
                  <a:lnTo>
                    <a:pt x="218867" y="45726"/>
                  </a:lnTo>
                  <a:lnTo>
                    <a:pt x="218867" y="45720"/>
                  </a:lnTo>
                  <a:lnTo>
                    <a:pt x="403534" y="45720"/>
                  </a:lnTo>
                </a:path>
              </a:pathLst>
            </a:cu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52711" tIns="32806" rIns="152711" bIns="32806" numCol="1" spcCol="1270" anchor="ctr" anchorCtr="0">
              <a:noAutofit/>
            </a:bodyPr>
            <a:p>
              <a:pPr algn="ctr" defTabSz="167005">
                <a:lnSpc>
                  <a:spcPct val="90000"/>
                </a:lnSpc>
                <a:spcBef>
                  <a:spcPct val="0"/>
                </a:spcBef>
                <a:spcAft>
                  <a:spcPct val="35000"/>
                </a:spcAft>
              </a:pPr>
              <a:endParaRPr lang="zh-CN" altLang="en-US" sz="375"/>
            </a:p>
          </p:txBody>
        </p:sp>
        <p:cxnSp>
          <p:nvCxnSpPr>
            <p:cNvPr id="3145754" name="直接箭头连接符 50"/>
            <p:cNvCxnSpPr/>
            <p:nvPr/>
          </p:nvCxnSpPr>
          <p:spPr>
            <a:xfrm flipH="1">
              <a:off x="2701366" y="2738233"/>
              <a:ext cx="295701" cy="0"/>
            </a:xfrm>
            <a:prstGeom prst="straightConnector1">
              <a:avLst/>
            </a:pr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cxnSp>
        <p:cxnSp>
          <p:nvCxnSpPr>
            <p:cNvPr id="3145755" name="直接箭头连接符 13"/>
            <p:cNvCxnSpPr/>
            <p:nvPr/>
          </p:nvCxnSpPr>
          <p:spPr>
            <a:xfrm>
              <a:off x="7020720" y="1882109"/>
              <a:ext cx="0" cy="469252"/>
            </a:xfrm>
            <a:prstGeom prst="straightConnector1">
              <a:avLst/>
            </a:prstGeom>
            <a:ln w="28575">
              <a:solidFill>
                <a:srgbClr val="0087CD"/>
              </a:solidFill>
              <a:tailEnd type="arrow"/>
            </a:ln>
          </p:spPr>
          <p:style>
            <a:lnRef idx="3">
              <a:schemeClr val="accent1"/>
            </a:lnRef>
            <a:fillRef idx="0">
              <a:schemeClr val="accent1"/>
            </a:fillRef>
            <a:effectRef idx="2">
              <a:schemeClr val="accent1"/>
            </a:effectRef>
            <a:fontRef idx="minor">
              <a:schemeClr val="tx1"/>
            </a:fontRef>
          </p:style>
        </p:cxnSp>
        <p:sp>
          <p:nvSpPr>
            <p:cNvPr id="1048824" name="任意多边形: 形状 25"/>
            <p:cNvSpPr/>
            <p:nvPr/>
          </p:nvSpPr>
          <p:spPr>
            <a:xfrm>
              <a:off x="5220074" y="1869271"/>
              <a:ext cx="1366802" cy="495659"/>
            </a:xfrm>
            <a:custGeom>
              <a:avLst/>
              <a:gdLst>
                <a:gd name="connsiteX0" fmla="*/ 4230941 w 4230941"/>
                <a:gd name="connsiteY0" fmla="*/ 0 h 360866"/>
                <a:gd name="connsiteX1" fmla="*/ 4230941 w 4230941"/>
                <a:gd name="connsiteY1" fmla="*/ 197533 h 360866"/>
                <a:gd name="connsiteX2" fmla="*/ 0 w 4230941"/>
                <a:gd name="connsiteY2" fmla="*/ 197533 h 360866"/>
                <a:gd name="connsiteX3" fmla="*/ 0 w 4230941"/>
                <a:gd name="connsiteY3" fmla="*/ 360866 h 360866"/>
              </a:gdLst>
              <a:ahLst/>
              <a:cxnLst>
                <a:cxn ang="0">
                  <a:pos x="connsiteX0" y="connsiteY0"/>
                </a:cxn>
                <a:cxn ang="0">
                  <a:pos x="connsiteX1" y="connsiteY1"/>
                </a:cxn>
                <a:cxn ang="0">
                  <a:pos x="connsiteX2" y="connsiteY2"/>
                </a:cxn>
                <a:cxn ang="0">
                  <a:pos x="connsiteX3" y="connsiteY3"/>
                </a:cxn>
              </a:cxnLst>
              <a:rect l="l" t="t" r="r" b="b"/>
              <a:pathLst>
                <a:path w="4230941" h="360866">
                  <a:moveTo>
                    <a:pt x="4230941" y="0"/>
                  </a:moveTo>
                  <a:lnTo>
                    <a:pt x="4230941" y="197533"/>
                  </a:lnTo>
                  <a:lnTo>
                    <a:pt x="0" y="197533"/>
                  </a:lnTo>
                  <a:lnTo>
                    <a:pt x="0" y="360866"/>
                  </a:lnTo>
                </a:path>
              </a:pathLst>
            </a:cu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516459" tIns="133841" rIns="1516460" bIns="133841" numCol="1" spcCol="1270" anchor="ctr" anchorCtr="0">
              <a:noAutofit/>
            </a:bodyPr>
            <a:p>
              <a:pPr algn="ctr" defTabSz="167005">
                <a:lnSpc>
                  <a:spcPct val="90000"/>
                </a:lnSpc>
                <a:spcBef>
                  <a:spcPct val="0"/>
                </a:spcBef>
              </a:pPr>
              <a:endParaRPr lang="zh-CN" altLang="en-US" sz="375" b="1">
                <a:latin typeface="微软雅黑" panose="020B0503020204020204" pitchFamily="34" charset="-122"/>
                <a:ea typeface="微软雅黑" panose="020B0503020204020204" pitchFamily="34" charset="-122"/>
              </a:endParaRPr>
            </a:p>
          </p:txBody>
        </p:sp>
        <p:cxnSp>
          <p:nvCxnSpPr>
            <p:cNvPr id="3145756" name="直接箭头连接符 54"/>
            <p:cNvCxnSpPr/>
            <p:nvPr/>
          </p:nvCxnSpPr>
          <p:spPr>
            <a:xfrm flipH="1">
              <a:off x="4279160" y="2738233"/>
              <a:ext cx="295701" cy="0"/>
            </a:xfrm>
            <a:prstGeom prst="straightConnector1">
              <a:avLst/>
            </a:pr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cxnSp>
        <p:sp>
          <p:nvSpPr>
            <p:cNvPr id="1048825" name="任意多边形: 形状 25"/>
            <p:cNvSpPr/>
            <p:nvPr/>
          </p:nvSpPr>
          <p:spPr>
            <a:xfrm>
              <a:off x="2233505" y="3152244"/>
              <a:ext cx="4577735" cy="522222"/>
            </a:xfrm>
            <a:custGeom>
              <a:avLst/>
              <a:gdLst>
                <a:gd name="connsiteX0" fmla="*/ 4230941 w 4230941"/>
                <a:gd name="connsiteY0" fmla="*/ 0 h 360866"/>
                <a:gd name="connsiteX1" fmla="*/ 4230941 w 4230941"/>
                <a:gd name="connsiteY1" fmla="*/ 197533 h 360866"/>
                <a:gd name="connsiteX2" fmla="*/ 0 w 4230941"/>
                <a:gd name="connsiteY2" fmla="*/ 197533 h 360866"/>
                <a:gd name="connsiteX3" fmla="*/ 0 w 4230941"/>
                <a:gd name="connsiteY3" fmla="*/ 360866 h 360866"/>
              </a:gdLst>
              <a:ahLst/>
              <a:cxnLst>
                <a:cxn ang="0">
                  <a:pos x="connsiteX0" y="connsiteY0"/>
                </a:cxn>
                <a:cxn ang="0">
                  <a:pos x="connsiteX1" y="connsiteY1"/>
                </a:cxn>
                <a:cxn ang="0">
                  <a:pos x="connsiteX2" y="connsiteY2"/>
                </a:cxn>
                <a:cxn ang="0">
                  <a:pos x="connsiteX3" y="connsiteY3"/>
                </a:cxn>
              </a:cxnLst>
              <a:rect l="l" t="t" r="r" b="b"/>
              <a:pathLst>
                <a:path w="4230941" h="360866">
                  <a:moveTo>
                    <a:pt x="4230941" y="0"/>
                  </a:moveTo>
                  <a:lnTo>
                    <a:pt x="4230941" y="197533"/>
                  </a:lnTo>
                  <a:lnTo>
                    <a:pt x="0" y="197533"/>
                  </a:lnTo>
                  <a:lnTo>
                    <a:pt x="0" y="360866"/>
                  </a:lnTo>
                </a:path>
              </a:pathLst>
            </a:custGeom>
            <a:ln w="28575">
              <a:solidFill>
                <a:srgbClr val="0087CD"/>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516459" tIns="133841" rIns="1516460" bIns="133841" numCol="1" spcCol="1270" anchor="ctr" anchorCtr="0">
              <a:noAutofit/>
            </a:bodyPr>
            <a:p>
              <a:pPr algn="ctr" defTabSz="167005">
                <a:lnSpc>
                  <a:spcPct val="90000"/>
                </a:lnSpc>
                <a:spcBef>
                  <a:spcPct val="0"/>
                </a:spcBef>
              </a:pPr>
              <a:endParaRPr lang="zh-CN" altLang="en-US" sz="375" b="1">
                <a:latin typeface="微软雅黑" panose="020B0503020204020204" pitchFamily="34" charset="-122"/>
                <a:ea typeface="微软雅黑" panose="020B0503020204020204" pitchFamily="34" charset="-122"/>
              </a:endParaRPr>
            </a:p>
          </p:txBody>
        </p:sp>
      </p:grpSp>
      <p:sp>
        <p:nvSpPr>
          <p:cNvPr id="1048826" name="文本框 36"/>
          <p:cNvSpPr txBox="1"/>
          <p:nvPr/>
        </p:nvSpPr>
        <p:spPr>
          <a:xfrm>
            <a:off x="1338212" y="1127119"/>
            <a:ext cx="702444" cy="341184"/>
          </a:xfrm>
          <a:prstGeom prst="rect">
            <a:avLst/>
          </a:prstGeom>
          <a:noFill/>
        </p:spPr>
        <p:txBody>
          <a:bodyPr wrap="square">
            <a:spAutoFit/>
          </a:bodyPr>
          <a:p>
            <a:pPr algn="ctr" defTabSz="600075">
              <a:lnSpc>
                <a:spcPts val="1000"/>
              </a:lnSpc>
              <a:spcBef>
                <a:spcPct val="0"/>
              </a:spcBef>
            </a:pPr>
            <a:r>
              <a:rPr lang="zh-CN" altLang="en-US" sz="800" b="1" dirty="0">
                <a:latin typeface="微软雅黑" panose="020B0503020204020204" pitchFamily="34" charset="-122"/>
                <a:ea typeface="微软雅黑" panose="020B0503020204020204" pitchFamily="34" charset="-122"/>
              </a:rPr>
              <a:t>打开开关</a:t>
            </a:r>
            <a:endParaRPr lang="en-US" altLang="zh-CN" sz="800" b="1" dirty="0">
              <a:latin typeface="微软雅黑" panose="020B0503020204020204" pitchFamily="34" charset="-122"/>
              <a:ea typeface="微软雅黑" panose="020B0503020204020204" pitchFamily="34" charset="-122"/>
            </a:endParaRPr>
          </a:p>
          <a:p>
            <a:pPr algn="ctr" defTabSz="600075">
              <a:lnSpc>
                <a:spcPts val="1000"/>
              </a:lnSpc>
              <a:spcBef>
                <a:spcPct val="0"/>
              </a:spcBef>
            </a:pPr>
            <a:r>
              <a:rPr lang="zh-CN" altLang="en-US" sz="800" b="1" dirty="0">
                <a:latin typeface="微软雅黑" panose="020B0503020204020204" pitchFamily="34" charset="-122"/>
                <a:ea typeface="微软雅黑" panose="020B0503020204020204" pitchFamily="34" charset="-122"/>
              </a:rPr>
              <a:t>按语音操作</a:t>
            </a:r>
            <a:endParaRPr lang="zh-CN" altLang="en-US" sz="800" b="1" dirty="0">
              <a:latin typeface="微软雅黑" panose="020B0503020204020204" pitchFamily="34" charset="-122"/>
              <a:ea typeface="微软雅黑" panose="020B0503020204020204" pitchFamily="34" charset="-122"/>
            </a:endParaRPr>
          </a:p>
        </p:txBody>
      </p:sp>
      <p:sp>
        <p:nvSpPr>
          <p:cNvPr id="1048827" name="文本框 38"/>
          <p:cNvSpPr txBox="1"/>
          <p:nvPr/>
        </p:nvSpPr>
        <p:spPr>
          <a:xfrm>
            <a:off x="2968336" y="1124581"/>
            <a:ext cx="523544" cy="341184"/>
          </a:xfrm>
          <a:prstGeom prst="rect">
            <a:avLst/>
          </a:prstGeom>
          <a:noFill/>
        </p:spPr>
        <p:txBody>
          <a:bodyPr wrap="square">
            <a:spAutoFit/>
          </a:bodyPr>
          <a:p>
            <a:pPr algn="ctr" defTabSz="600075">
              <a:lnSpc>
                <a:spcPts val="1000"/>
              </a:lnSpc>
              <a:spcBef>
                <a:spcPct val="0"/>
              </a:spcBef>
            </a:pPr>
            <a:r>
              <a:rPr lang="zh-CN" altLang="en-US" sz="800" b="1" dirty="0">
                <a:latin typeface="微软雅黑" panose="020B0503020204020204" pitchFamily="34" charset="-122"/>
                <a:ea typeface="微软雅黑" panose="020B0503020204020204" pitchFamily="34" charset="-122"/>
              </a:rPr>
              <a:t>按图示</a:t>
            </a:r>
            <a:endParaRPr lang="en-US" altLang="zh-CN" sz="800" b="1" dirty="0">
              <a:latin typeface="微软雅黑" panose="020B0503020204020204" pitchFamily="34" charset="-122"/>
              <a:ea typeface="微软雅黑" panose="020B0503020204020204" pitchFamily="34" charset="-122"/>
            </a:endParaRPr>
          </a:p>
          <a:p>
            <a:pPr algn="ctr" defTabSz="600075">
              <a:lnSpc>
                <a:spcPts val="1000"/>
              </a:lnSpc>
              <a:spcBef>
                <a:spcPct val="0"/>
              </a:spcBef>
            </a:pPr>
            <a:r>
              <a:rPr lang="zh-CN" altLang="en-US" sz="800" b="1" dirty="0">
                <a:latin typeface="微软雅黑" panose="020B0503020204020204" pitchFamily="34" charset="-122"/>
                <a:ea typeface="微软雅黑" panose="020B0503020204020204" pitchFamily="34" charset="-122"/>
              </a:rPr>
              <a:t>贴电极</a:t>
            </a:r>
            <a:endParaRPr lang="zh-CN" altLang="en-US" sz="800" b="1" dirty="0">
              <a:latin typeface="微软雅黑" panose="020B0503020204020204" pitchFamily="34" charset="-122"/>
              <a:ea typeface="微软雅黑" panose="020B0503020204020204" pitchFamily="34" charset="-122"/>
            </a:endParaRPr>
          </a:p>
        </p:txBody>
      </p:sp>
      <p:sp>
        <p:nvSpPr>
          <p:cNvPr id="1048828" name="文本框 49"/>
          <p:cNvSpPr txBox="1"/>
          <p:nvPr/>
        </p:nvSpPr>
        <p:spPr>
          <a:xfrm>
            <a:off x="6096329" y="1124581"/>
            <a:ext cx="707919" cy="341184"/>
          </a:xfrm>
          <a:prstGeom prst="rect">
            <a:avLst/>
          </a:prstGeom>
          <a:noFill/>
        </p:spPr>
        <p:txBody>
          <a:bodyPr wrap="square">
            <a:spAutoFit/>
          </a:bodyPr>
          <a:p>
            <a:pPr algn="ctr" defTabSz="666750">
              <a:lnSpc>
                <a:spcPts val="1000"/>
              </a:lnSpc>
              <a:spcBef>
                <a:spcPct val="0"/>
              </a:spcBef>
            </a:pPr>
            <a:r>
              <a:rPr lang="zh-CN" altLang="en-US" sz="800" b="1" dirty="0">
                <a:latin typeface="微软雅黑" panose="020B0503020204020204" pitchFamily="34" charset="-122"/>
                <a:ea typeface="微软雅黑" panose="020B0503020204020204" pitchFamily="34" charset="-122"/>
              </a:rPr>
              <a:t>分析心律</a:t>
            </a:r>
            <a:endParaRPr lang="en-US" altLang="zh-CN" sz="800" b="1" dirty="0">
              <a:latin typeface="微软雅黑" panose="020B0503020204020204" pitchFamily="34" charset="-122"/>
              <a:ea typeface="微软雅黑" panose="020B0503020204020204" pitchFamily="34" charset="-122"/>
            </a:endParaRPr>
          </a:p>
          <a:p>
            <a:pPr algn="ctr" defTabSz="666750">
              <a:lnSpc>
                <a:spcPts val="1000"/>
              </a:lnSpc>
              <a:spcBef>
                <a:spcPct val="0"/>
              </a:spcBef>
            </a:pPr>
            <a:r>
              <a:rPr lang="zh-CN" altLang="en-US" sz="800" b="1" dirty="0">
                <a:latin typeface="微软雅黑" panose="020B0503020204020204" pitchFamily="34" charset="-122"/>
                <a:ea typeface="微软雅黑" panose="020B0503020204020204" pitchFamily="34" charset="-122"/>
              </a:rPr>
              <a:t>是否需除颤</a:t>
            </a:r>
            <a:endParaRPr lang="zh-CN" altLang="en-US" sz="800" b="1" dirty="0">
              <a:latin typeface="微软雅黑" panose="020B0503020204020204" pitchFamily="34" charset="-122"/>
              <a:ea typeface="微软雅黑" panose="020B0503020204020204" pitchFamily="34" charset="-122"/>
            </a:endParaRPr>
          </a:p>
        </p:txBody>
      </p:sp>
      <p:sp>
        <p:nvSpPr>
          <p:cNvPr id="1048829" name="文本框 56"/>
          <p:cNvSpPr txBox="1"/>
          <p:nvPr/>
        </p:nvSpPr>
        <p:spPr>
          <a:xfrm>
            <a:off x="1354059" y="2339900"/>
            <a:ext cx="598457" cy="341184"/>
          </a:xfrm>
          <a:prstGeom prst="rect">
            <a:avLst/>
          </a:prstGeom>
          <a:noFill/>
        </p:spPr>
        <p:txBody>
          <a:bodyPr wrap="square">
            <a:spAutoFit/>
          </a:bodyPr>
          <a:p>
            <a:pPr algn="ctr" defTabSz="666750">
              <a:lnSpc>
                <a:spcPts val="1000"/>
              </a:lnSpc>
              <a:spcBef>
                <a:spcPct val="0"/>
              </a:spcBef>
            </a:pPr>
            <a:r>
              <a:rPr lang="zh-CN" altLang="en-US" sz="800" b="1" dirty="0">
                <a:latin typeface="微软雅黑" panose="020B0503020204020204" pitchFamily="34" charset="-122"/>
                <a:ea typeface="微软雅黑" panose="020B0503020204020204" pitchFamily="34" charset="-122"/>
              </a:rPr>
              <a:t>按键</a:t>
            </a:r>
            <a:endParaRPr lang="en-US" altLang="zh-CN" sz="800" b="1" dirty="0">
              <a:latin typeface="微软雅黑" panose="020B0503020204020204" pitchFamily="34" charset="-122"/>
              <a:ea typeface="微软雅黑" panose="020B0503020204020204" pitchFamily="34" charset="-122"/>
            </a:endParaRPr>
          </a:p>
          <a:p>
            <a:pPr algn="ctr" defTabSz="666750">
              <a:lnSpc>
                <a:spcPts val="1000"/>
              </a:lnSpc>
              <a:spcBef>
                <a:spcPct val="0"/>
              </a:spcBef>
            </a:pPr>
            <a:r>
              <a:rPr lang="zh-CN" altLang="en-US" sz="800" b="1" dirty="0">
                <a:latin typeface="微软雅黑" panose="020B0503020204020204" pitchFamily="34" charset="-122"/>
                <a:ea typeface="微软雅黑" panose="020B0503020204020204" pitchFamily="34" charset="-122"/>
              </a:rPr>
              <a:t>电击除颤</a:t>
            </a:r>
            <a:endParaRPr lang="en-US" altLang="zh-CN" sz="800" b="1" dirty="0">
              <a:latin typeface="微软雅黑" panose="020B0503020204020204" pitchFamily="34" charset="-122"/>
              <a:ea typeface="微软雅黑" panose="020B0503020204020204" pitchFamily="34" charset="-122"/>
            </a:endParaRPr>
          </a:p>
        </p:txBody>
      </p:sp>
      <p:sp>
        <p:nvSpPr>
          <p:cNvPr id="1048830" name="文本框 57"/>
          <p:cNvSpPr txBox="1"/>
          <p:nvPr/>
        </p:nvSpPr>
        <p:spPr>
          <a:xfrm>
            <a:off x="1340456" y="3699104"/>
            <a:ext cx="639256" cy="203133"/>
          </a:xfrm>
          <a:prstGeom prst="rect">
            <a:avLst/>
          </a:prstGeom>
          <a:noFill/>
        </p:spPr>
        <p:txBody>
          <a:bodyPr wrap="square">
            <a:spAutoFit/>
          </a:bodyPr>
          <a:p>
            <a:pPr algn="ctr" defTabSz="666750">
              <a:lnSpc>
                <a:spcPct val="90000"/>
              </a:lnSpc>
              <a:spcBef>
                <a:spcPct val="0"/>
              </a:spcBef>
            </a:pPr>
            <a:r>
              <a:rPr lang="zh-CN" altLang="en-US" sz="800" b="1" dirty="0">
                <a:latin typeface="微软雅黑" panose="020B0503020204020204" pitchFamily="34" charset="-122"/>
                <a:ea typeface="微软雅黑" panose="020B0503020204020204" pitchFamily="34" charset="-122"/>
              </a:rPr>
              <a:t>继续</a:t>
            </a:r>
            <a:r>
              <a:rPr lang="en-US" altLang="zh-CN" sz="800" b="1" dirty="0">
                <a:latin typeface="微软雅黑" panose="020B0503020204020204" pitchFamily="34" charset="-122"/>
                <a:ea typeface="微软雅黑" panose="020B0503020204020204" pitchFamily="34" charset="-122"/>
              </a:rPr>
              <a:t>CPR</a:t>
            </a:r>
            <a:endParaRPr lang="en-US" altLang="zh-CN" sz="800" b="1" dirty="0">
              <a:latin typeface="微软雅黑" panose="020B0503020204020204" pitchFamily="34" charset="-122"/>
              <a:ea typeface="微软雅黑" panose="020B0503020204020204" pitchFamily="34" charset="-122"/>
            </a:endParaRPr>
          </a:p>
        </p:txBody>
      </p:sp>
    </p:spTree>
    <p:custDataLst>
      <p:tags r:id="rId8"/>
    </p:custDataLst>
  </p:cSld>
  <p:clrMapOvr>
    <a:masterClrMapping/>
  </p:clrMapOvr>
  <p:transition advClick="0"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28" name=""/>
        <p:cNvGrpSpPr/>
        <p:nvPr/>
      </p:nvGrpSpPr>
      <p:grpSpPr>
        <a:xfrm>
          <a:off x="0" y="0"/>
          <a:ext cx="0" cy="0"/>
          <a:chOff x="0" y="0"/>
          <a:chExt cx="0" cy="0"/>
        </a:xfrm>
      </p:grpSpPr>
      <p:pic>
        <p:nvPicPr>
          <p:cNvPr id="2097221" name="Picture 3"/>
          <p:cNvPicPr>
            <a:picLocks noChangeAspect="1" noChangeArrowheads="1"/>
          </p:cNvPicPr>
          <p:nvPr/>
        </p:nvPicPr>
        <p:blipFill>
          <a:blip r:embed="rId1"/>
          <a:srcRect/>
          <a:stretch>
            <a:fillRect/>
          </a:stretch>
        </p:blipFill>
        <p:spPr bwMode="auto">
          <a:xfrm>
            <a:off x="6660232" y="193764"/>
            <a:ext cx="2308101" cy="435491"/>
          </a:xfrm>
          <a:prstGeom prst="rect">
            <a:avLst/>
          </a:prstGeom>
          <a:noFill/>
          <a:ln>
            <a:noFill/>
          </a:ln>
          <a:effectLst/>
        </p:spPr>
      </p:pic>
      <p:cxnSp>
        <p:nvCxnSpPr>
          <p:cNvPr id="3145757"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834"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835"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836"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en-US" altLang="zh-CN" dirty="0">
                <a:sym typeface="+mn-lt"/>
              </a:rPr>
              <a:t>AED</a:t>
            </a:r>
            <a:r>
              <a:rPr lang="zh-CN" altLang="en-US" dirty="0">
                <a:sym typeface="+mn-lt"/>
              </a:rPr>
              <a:t>使用注意事项</a:t>
            </a:r>
            <a:endParaRPr lang="zh-CN" dirty="0">
              <a:sym typeface="+mn-lt"/>
            </a:endParaRPr>
          </a:p>
        </p:txBody>
      </p:sp>
      <p:pic>
        <p:nvPicPr>
          <p:cNvPr id="2097222" name="图片 47"/>
          <p:cNvPicPr>
            <a:picLocks noChangeAspect="1"/>
          </p:cNvPicPr>
          <p:nvPr/>
        </p:nvPicPr>
        <p:blipFill>
          <a:blip r:embed="rId2" cstate="print"/>
          <a:stretch>
            <a:fillRect/>
          </a:stretch>
        </p:blipFill>
        <p:spPr>
          <a:xfrm>
            <a:off x="8028384" y="4289719"/>
            <a:ext cx="709859" cy="709859"/>
          </a:xfrm>
          <a:prstGeom prst="rect">
            <a:avLst/>
          </a:prstGeom>
        </p:spPr>
      </p:pic>
      <p:sp>
        <p:nvSpPr>
          <p:cNvPr id="1048837" name="Rectangle 4"/>
          <p:cNvSpPr>
            <a:spLocks noChangeArrowheads="1"/>
          </p:cNvSpPr>
          <p:nvPr/>
        </p:nvSpPr>
        <p:spPr bwMode="auto">
          <a:xfrm>
            <a:off x="935596" y="1180696"/>
            <a:ext cx="7272808" cy="2782108"/>
          </a:xfrm>
          <a:prstGeom prst="rect">
            <a:avLst/>
          </a:prstGeom>
          <a:noFill/>
          <a:ln w="38100">
            <a:noFill/>
            <a:miter lim="800000"/>
          </a:ln>
          <a:scene3d>
            <a:camera prst="orthographicFront"/>
            <a:lightRig rig="threePt" dir="t"/>
          </a:scene3d>
          <a:sp3d>
            <a:bevelT prst="angle"/>
          </a:sp3d>
        </p:spPr>
        <p:txBody>
          <a:bodyPr wrap="square">
            <a:spAutoFit/>
          </a:bodyPr>
          <a:p>
            <a:pPr marL="342900" indent="-342900">
              <a:lnSpc>
                <a:spcPct val="130000"/>
              </a:lnSpc>
              <a:spcBef>
                <a:spcPts val="450"/>
              </a:spcBef>
              <a:spcAft>
                <a:spcPts val="600"/>
              </a:spcAft>
              <a:buSzPct val="12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贴电极片前，应先清除患者过多的胸毛</a:t>
            </a:r>
            <a:endParaRPr lang="zh-CN" altLang="en-US" dirty="0">
              <a:latin typeface="微软雅黑" panose="020B0503020204020204" pitchFamily="34" charset="-122"/>
              <a:ea typeface="微软雅黑" panose="020B0503020204020204" pitchFamily="34" charset="-122"/>
            </a:endParaRPr>
          </a:p>
          <a:p>
            <a:pPr marL="342900" indent="-342900">
              <a:lnSpc>
                <a:spcPct val="130000"/>
              </a:lnSpc>
              <a:spcBef>
                <a:spcPts val="450"/>
              </a:spcBef>
              <a:spcAft>
                <a:spcPts val="600"/>
              </a:spcAft>
              <a:buSzPct val="12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迅速擦干患者胸部过多的水分或汗液，再贴电极片</a:t>
            </a:r>
            <a:endParaRPr lang="zh-CN" altLang="en-US" dirty="0">
              <a:latin typeface="微软雅黑" panose="020B0503020204020204" pitchFamily="34" charset="-122"/>
              <a:ea typeface="微软雅黑" panose="020B0503020204020204" pitchFamily="34" charset="-122"/>
            </a:endParaRPr>
          </a:p>
          <a:p>
            <a:pPr marL="342900" indent="-342900">
              <a:lnSpc>
                <a:spcPct val="130000"/>
              </a:lnSpc>
              <a:spcBef>
                <a:spcPts val="450"/>
              </a:spcBef>
              <a:spcAft>
                <a:spcPts val="600"/>
              </a:spcAft>
              <a:buSzPct val="12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不能在水中或金属等导电物体表面使用</a:t>
            </a:r>
            <a:r>
              <a:rPr lang="en-US" altLang="zh-CN" dirty="0">
                <a:latin typeface="微软雅黑" panose="020B0503020204020204" pitchFamily="34" charset="-122"/>
                <a:ea typeface="微软雅黑" panose="020B0503020204020204" pitchFamily="34" charset="-122"/>
              </a:rPr>
              <a:t>AED</a:t>
            </a:r>
            <a:r>
              <a:rPr lang="zh-CN" altLang="en-US" dirty="0">
                <a:latin typeface="微软雅黑" panose="020B0503020204020204" pitchFamily="34" charset="-122"/>
                <a:ea typeface="微软雅黑" panose="020B0503020204020204" pitchFamily="34" charset="-122"/>
              </a:rPr>
              <a:t>。如果患者躺在水中，要先将患者抬出，并擦干胸部再使用</a:t>
            </a:r>
            <a:r>
              <a:rPr lang="en-US" altLang="zh-CN" dirty="0">
                <a:latin typeface="微软雅黑" panose="020B0503020204020204" pitchFamily="34" charset="-122"/>
                <a:ea typeface="微软雅黑" panose="020B0503020204020204" pitchFamily="34" charset="-122"/>
              </a:rPr>
              <a:t>AED</a:t>
            </a:r>
            <a:endParaRPr lang="zh-CN" altLang="en-US" dirty="0">
              <a:latin typeface="微软雅黑" panose="020B0503020204020204" pitchFamily="34" charset="-122"/>
              <a:ea typeface="微软雅黑" panose="020B0503020204020204" pitchFamily="34" charset="-122"/>
            </a:endParaRPr>
          </a:p>
          <a:p>
            <a:pPr marL="342900" indent="-342900">
              <a:lnSpc>
                <a:spcPct val="130000"/>
              </a:lnSpc>
              <a:spcBef>
                <a:spcPts val="450"/>
              </a:spcBef>
              <a:spcAft>
                <a:spcPts val="600"/>
              </a:spcAft>
              <a:buSzPct val="12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避免将电极片贴在患者植入式除颤器、起搏器和药物贴片上</a:t>
            </a:r>
            <a:endParaRPr lang="zh-CN" altLang="en-US" dirty="0">
              <a:latin typeface="微软雅黑" panose="020B0503020204020204" pitchFamily="34" charset="-122"/>
              <a:ea typeface="微软雅黑" panose="020B0503020204020204" pitchFamily="34" charset="-122"/>
            </a:endParaRPr>
          </a:p>
          <a:p>
            <a:pPr marL="342900" indent="-342900">
              <a:lnSpc>
                <a:spcPct val="130000"/>
              </a:lnSpc>
              <a:spcBef>
                <a:spcPts val="450"/>
              </a:spcBef>
              <a:spcAft>
                <a:spcPts val="600"/>
              </a:spcAft>
              <a:buSzPct val="12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按照说明放置好电极片，如果电极片贴反了，不用取下重贴</a:t>
            </a:r>
            <a:endParaRPr lang="zh-CN" altLang="en-US" dirty="0">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advClick="0" advTm="3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31" name=""/>
        <p:cNvGrpSpPr/>
        <p:nvPr/>
      </p:nvGrpSpPr>
      <p:grpSpPr>
        <a:xfrm>
          <a:off x="0" y="0"/>
          <a:ext cx="0" cy="0"/>
          <a:chOff x="0" y="0"/>
          <a:chExt cx="0" cy="0"/>
        </a:xfrm>
      </p:grpSpPr>
      <p:pic>
        <p:nvPicPr>
          <p:cNvPr id="2097223" name="Picture 3"/>
          <p:cNvPicPr>
            <a:picLocks noChangeAspect="1" noChangeArrowheads="1"/>
          </p:cNvPicPr>
          <p:nvPr/>
        </p:nvPicPr>
        <p:blipFill>
          <a:blip r:embed="rId1"/>
          <a:srcRect/>
          <a:stretch>
            <a:fillRect/>
          </a:stretch>
        </p:blipFill>
        <p:spPr bwMode="auto">
          <a:xfrm>
            <a:off x="6660232" y="193764"/>
            <a:ext cx="2308101" cy="435491"/>
          </a:xfrm>
          <a:prstGeom prst="rect">
            <a:avLst/>
          </a:prstGeom>
          <a:noFill/>
          <a:ln>
            <a:noFill/>
          </a:ln>
          <a:effectLst/>
        </p:spPr>
      </p:pic>
      <p:cxnSp>
        <p:nvCxnSpPr>
          <p:cNvPr id="3145758"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841"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842"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843"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en-US" altLang="zh-CN" dirty="0">
                <a:sym typeface="+mn-lt"/>
              </a:rPr>
              <a:t>CPR+AED</a:t>
            </a:r>
            <a:r>
              <a:rPr lang="zh-CN" altLang="en-US" dirty="0">
                <a:sym typeface="+mn-lt"/>
              </a:rPr>
              <a:t>流程图</a:t>
            </a:r>
            <a:endParaRPr lang="zh-CN" dirty="0">
              <a:sym typeface="+mn-lt"/>
            </a:endParaRPr>
          </a:p>
        </p:txBody>
      </p:sp>
      <p:sp>
        <p:nvSpPr>
          <p:cNvPr id="1048844" name="矩形: 圆角 5"/>
          <p:cNvSpPr/>
          <p:nvPr/>
        </p:nvSpPr>
        <p:spPr>
          <a:xfrm>
            <a:off x="4134362" y="839036"/>
            <a:ext cx="1296000" cy="288000"/>
          </a:xfrm>
          <a:prstGeom prst="roundRect">
            <a:avLst/>
          </a:prstGeom>
          <a:solidFill>
            <a:srgbClr val="AADF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dirty="0">
                <a:solidFill>
                  <a:schemeClr val="tx1"/>
                </a:solidFill>
                <a:latin typeface="微软雅黑" panose="020B0503020204020204" pitchFamily="34" charset="-122"/>
                <a:ea typeface="微软雅黑" panose="020B0503020204020204" pitchFamily="34" charset="-122"/>
              </a:rPr>
              <a:t>环境安全 做好防护</a:t>
            </a:r>
            <a:endParaRPr lang="zh-CN" altLang="en-US" sz="1000" b="1" dirty="0">
              <a:solidFill>
                <a:schemeClr val="tx1"/>
              </a:solidFill>
              <a:latin typeface="微软雅黑" panose="020B0503020204020204" pitchFamily="34" charset="-122"/>
              <a:ea typeface="微软雅黑" panose="020B0503020204020204" pitchFamily="34" charset="-122"/>
            </a:endParaRPr>
          </a:p>
        </p:txBody>
      </p:sp>
      <p:sp>
        <p:nvSpPr>
          <p:cNvPr id="1048845" name="矩形: 圆角 11"/>
          <p:cNvSpPr/>
          <p:nvPr/>
        </p:nvSpPr>
        <p:spPr>
          <a:xfrm>
            <a:off x="4134362" y="1421611"/>
            <a:ext cx="1296000" cy="288000"/>
          </a:xfrm>
          <a:prstGeom prst="roundRect">
            <a:avLst/>
          </a:prstGeom>
          <a:solidFill>
            <a:srgbClr val="0000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dirty="0">
                <a:solidFill>
                  <a:schemeClr val="tx1"/>
                </a:solidFill>
                <a:latin typeface="微软雅黑" panose="020B0503020204020204" pitchFamily="34" charset="-122"/>
                <a:ea typeface="微软雅黑" panose="020B0503020204020204" pitchFamily="34" charset="-122"/>
              </a:rPr>
              <a:t>判断意识</a:t>
            </a:r>
            <a:endParaRPr lang="zh-CN" altLang="en-US" sz="1000" b="1" dirty="0">
              <a:solidFill>
                <a:schemeClr val="tx1"/>
              </a:solidFill>
              <a:latin typeface="微软雅黑" panose="020B0503020204020204" pitchFamily="34" charset="-122"/>
              <a:ea typeface="微软雅黑" panose="020B0503020204020204" pitchFamily="34" charset="-122"/>
            </a:endParaRPr>
          </a:p>
        </p:txBody>
      </p:sp>
      <p:sp>
        <p:nvSpPr>
          <p:cNvPr id="1048846" name="矩形: 圆角 13"/>
          <p:cNvSpPr/>
          <p:nvPr/>
        </p:nvSpPr>
        <p:spPr>
          <a:xfrm>
            <a:off x="4134362" y="2010761"/>
            <a:ext cx="1296000" cy="288000"/>
          </a:xfrm>
          <a:prstGeom prst="roundRect">
            <a:avLst/>
          </a:prstGeom>
          <a:solidFill>
            <a:srgbClr val="0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dirty="0">
                <a:solidFill>
                  <a:schemeClr val="tx1"/>
                </a:solidFill>
                <a:latin typeface="微软雅黑" panose="020B0503020204020204" pitchFamily="34" charset="-122"/>
                <a:ea typeface="微软雅黑" panose="020B0503020204020204" pitchFamily="34" charset="-122"/>
              </a:rPr>
              <a:t>检查呼吸</a:t>
            </a:r>
            <a:endParaRPr lang="zh-CN" altLang="en-US" sz="1000" b="1" dirty="0">
              <a:solidFill>
                <a:schemeClr val="tx1"/>
              </a:solidFill>
              <a:latin typeface="微软雅黑" panose="020B0503020204020204" pitchFamily="34" charset="-122"/>
              <a:ea typeface="微软雅黑" panose="020B0503020204020204" pitchFamily="34" charset="-122"/>
            </a:endParaRPr>
          </a:p>
        </p:txBody>
      </p:sp>
      <p:sp>
        <p:nvSpPr>
          <p:cNvPr id="1048847" name="矩形: 圆角 15"/>
          <p:cNvSpPr/>
          <p:nvPr/>
        </p:nvSpPr>
        <p:spPr>
          <a:xfrm>
            <a:off x="3585292" y="2580623"/>
            <a:ext cx="2394135" cy="434975"/>
          </a:xfrm>
          <a:prstGeom prst="round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92075">
              <a:buFont typeface="Arial" panose="020B0604020202020204" pitchFamily="34" charset="0"/>
              <a:buChar char="•"/>
            </a:pPr>
            <a:r>
              <a:rPr lang="zh-CN" altLang="en-US" sz="1000" b="1" dirty="0">
                <a:solidFill>
                  <a:schemeClr val="tx1"/>
                </a:solidFill>
                <a:latin typeface="微软雅黑" panose="020B0503020204020204" pitchFamily="34" charset="-122"/>
                <a:ea typeface="微软雅黑" panose="020B0503020204020204" pitchFamily="34" charset="-122"/>
              </a:rPr>
              <a:t>立即呼救，并取来附近</a:t>
            </a:r>
            <a:r>
              <a:rPr lang="en-US" altLang="zh-CN" sz="1000" b="1" dirty="0">
                <a:solidFill>
                  <a:schemeClr val="tx1"/>
                </a:solidFill>
                <a:latin typeface="微软雅黑" panose="020B0503020204020204" pitchFamily="34" charset="-122"/>
                <a:ea typeface="微软雅黑" panose="020B0503020204020204" pitchFamily="34" charset="-122"/>
              </a:rPr>
              <a:t>AED</a:t>
            </a:r>
            <a:endParaRPr lang="en-US" altLang="zh-CN" sz="1000" b="1" dirty="0">
              <a:solidFill>
                <a:schemeClr val="tx1"/>
              </a:solidFill>
              <a:latin typeface="微软雅黑" panose="020B0503020204020204" pitchFamily="34" charset="-122"/>
              <a:ea typeface="微软雅黑" panose="020B0503020204020204" pitchFamily="34" charset="-122"/>
            </a:endParaRPr>
          </a:p>
          <a:p>
            <a:pPr indent="-92075">
              <a:buFont typeface="Arial" panose="020B0604020202020204" pitchFamily="34" charset="0"/>
              <a:buChar char="•"/>
            </a:pPr>
            <a:r>
              <a:rPr lang="zh-CN" altLang="en-US" sz="1000" b="1" dirty="0">
                <a:solidFill>
                  <a:schemeClr val="tx1"/>
                </a:solidFill>
                <a:latin typeface="微软雅黑" panose="020B0503020204020204" pitchFamily="34" charset="-122"/>
                <a:ea typeface="微软雅黑" panose="020B0503020204020204" pitchFamily="34" charset="-122"/>
              </a:rPr>
              <a:t>循环做</a:t>
            </a:r>
            <a:r>
              <a:rPr lang="en-US" altLang="zh-CN" sz="1000" b="1" dirty="0">
                <a:solidFill>
                  <a:schemeClr val="tx1"/>
                </a:solidFill>
                <a:latin typeface="微软雅黑" panose="020B0503020204020204" pitchFamily="34" charset="-122"/>
                <a:ea typeface="微软雅黑" panose="020B0503020204020204" pitchFamily="34" charset="-122"/>
              </a:rPr>
              <a:t>30</a:t>
            </a:r>
            <a:r>
              <a:rPr lang="zh-CN" altLang="en-US" sz="1000" b="1" dirty="0">
                <a:solidFill>
                  <a:schemeClr val="tx1"/>
                </a:solidFill>
                <a:latin typeface="微软雅黑" panose="020B0503020204020204" pitchFamily="34" charset="-122"/>
                <a:ea typeface="微软雅黑" panose="020B0503020204020204" pitchFamily="34" charset="-122"/>
              </a:rPr>
              <a:t>次胸外按压和</a:t>
            </a:r>
            <a:r>
              <a:rPr lang="en-US" altLang="zh-CN" sz="1000" b="1" dirty="0">
                <a:solidFill>
                  <a:schemeClr val="tx1"/>
                </a:solidFill>
                <a:latin typeface="微软雅黑" panose="020B0503020204020204" pitchFamily="34" charset="-122"/>
                <a:ea typeface="微软雅黑" panose="020B0503020204020204" pitchFamily="34" charset="-122"/>
              </a:rPr>
              <a:t>2</a:t>
            </a:r>
            <a:r>
              <a:rPr lang="zh-CN" altLang="en-US" sz="1000" b="1" dirty="0">
                <a:solidFill>
                  <a:schemeClr val="tx1"/>
                </a:solidFill>
                <a:latin typeface="微软雅黑" panose="020B0503020204020204" pitchFamily="34" charset="-122"/>
                <a:ea typeface="微软雅黑" panose="020B0503020204020204" pitchFamily="34" charset="-122"/>
              </a:rPr>
              <a:t>次人工呼吸</a:t>
            </a:r>
            <a:endParaRPr lang="zh-CN" altLang="en-US" sz="1000" b="1" dirty="0">
              <a:solidFill>
                <a:schemeClr val="tx1"/>
              </a:solidFill>
              <a:latin typeface="微软雅黑" panose="020B0503020204020204" pitchFamily="34" charset="-122"/>
              <a:ea typeface="微软雅黑" panose="020B0503020204020204" pitchFamily="34" charset="-122"/>
            </a:endParaRPr>
          </a:p>
        </p:txBody>
      </p:sp>
      <p:sp>
        <p:nvSpPr>
          <p:cNvPr id="1048848" name="矩形: 圆角 17"/>
          <p:cNvSpPr/>
          <p:nvPr/>
        </p:nvSpPr>
        <p:spPr>
          <a:xfrm>
            <a:off x="3899329" y="3333256"/>
            <a:ext cx="1766066" cy="294575"/>
          </a:xfrm>
          <a:prstGeom prst="roundRect">
            <a:avLst/>
          </a:prstGeom>
          <a:solidFill>
            <a:srgbClr val="AADF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b="1" dirty="0">
                <a:solidFill>
                  <a:schemeClr val="tx1"/>
                </a:solidFill>
                <a:latin typeface="微软雅黑" panose="020B0503020204020204" pitchFamily="34" charset="-122"/>
                <a:ea typeface="微软雅黑" panose="020B0503020204020204" pitchFamily="34" charset="-122"/>
              </a:rPr>
              <a:t>AED</a:t>
            </a:r>
            <a:r>
              <a:rPr lang="zh-CN" altLang="en-US" sz="1000" b="1" dirty="0">
                <a:solidFill>
                  <a:schemeClr val="tx1"/>
                </a:solidFill>
                <a:latin typeface="微软雅黑" panose="020B0503020204020204" pitchFamily="34" charset="-122"/>
                <a:ea typeface="微软雅黑" panose="020B0503020204020204" pitchFamily="34" charset="-122"/>
              </a:rPr>
              <a:t>分析心律是否需要除颤</a:t>
            </a:r>
            <a:endParaRPr lang="zh-CN" altLang="en-US" sz="1000" b="1" dirty="0">
              <a:solidFill>
                <a:schemeClr val="tx1"/>
              </a:solidFill>
              <a:latin typeface="微软雅黑" panose="020B0503020204020204" pitchFamily="34" charset="-122"/>
              <a:ea typeface="微软雅黑" panose="020B0503020204020204" pitchFamily="34" charset="-122"/>
            </a:endParaRPr>
          </a:p>
        </p:txBody>
      </p:sp>
      <p:sp>
        <p:nvSpPr>
          <p:cNvPr id="1048849" name="矩形: 圆角 19"/>
          <p:cNvSpPr/>
          <p:nvPr/>
        </p:nvSpPr>
        <p:spPr>
          <a:xfrm>
            <a:off x="2426901" y="4354407"/>
            <a:ext cx="1766066" cy="541880"/>
          </a:xfrm>
          <a:prstGeom prst="round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1000" b="1" dirty="0">
                <a:solidFill>
                  <a:schemeClr val="tx1"/>
                </a:solidFill>
                <a:latin typeface="微软雅黑" panose="020B0503020204020204" pitchFamily="34" charset="-122"/>
                <a:ea typeface="微软雅黑" panose="020B0503020204020204" pitchFamily="34" charset="-122"/>
              </a:rPr>
              <a:t>进行</a:t>
            </a:r>
            <a:r>
              <a:rPr lang="en-US" altLang="zh-CN" sz="1000" b="1" dirty="0">
                <a:solidFill>
                  <a:schemeClr val="tx1"/>
                </a:solidFill>
                <a:latin typeface="微软雅黑" panose="020B0503020204020204" pitchFamily="34" charset="-122"/>
                <a:ea typeface="微软雅黑" panose="020B0503020204020204" pitchFamily="34" charset="-122"/>
              </a:rPr>
              <a:t>1</a:t>
            </a:r>
            <a:r>
              <a:rPr lang="zh-CN" altLang="en-US" sz="1000" b="1" dirty="0">
                <a:solidFill>
                  <a:schemeClr val="tx1"/>
                </a:solidFill>
                <a:latin typeface="微软雅黑" panose="020B0503020204020204" pitchFamily="34" charset="-122"/>
                <a:ea typeface="微软雅黑" panose="020B0503020204020204" pitchFamily="34" charset="-122"/>
              </a:rPr>
              <a:t>次电击除颤，继续实施</a:t>
            </a:r>
            <a:r>
              <a:rPr lang="en-US" altLang="zh-CN" sz="1000" b="1" dirty="0">
                <a:solidFill>
                  <a:schemeClr val="tx1"/>
                </a:solidFill>
                <a:latin typeface="微软雅黑" panose="020B0503020204020204" pitchFamily="34" charset="-122"/>
                <a:ea typeface="微软雅黑" panose="020B0503020204020204" pitchFamily="34" charset="-122"/>
              </a:rPr>
              <a:t>2</a:t>
            </a:r>
            <a:r>
              <a:rPr lang="zh-CN" altLang="en-US" sz="1000" b="1" dirty="0">
                <a:solidFill>
                  <a:schemeClr val="tx1"/>
                </a:solidFill>
                <a:latin typeface="微软雅黑" panose="020B0503020204020204" pitchFamily="34" charset="-122"/>
                <a:ea typeface="微软雅黑" panose="020B0503020204020204" pitchFamily="34" charset="-122"/>
              </a:rPr>
              <a:t>分钟</a:t>
            </a:r>
            <a:r>
              <a:rPr lang="en-US" altLang="zh-CN" sz="1000" b="1" dirty="0">
                <a:solidFill>
                  <a:schemeClr val="tx1"/>
                </a:solidFill>
                <a:latin typeface="微软雅黑" panose="020B0503020204020204" pitchFamily="34" charset="-122"/>
                <a:ea typeface="微软雅黑" panose="020B0503020204020204" pitchFamily="34" charset="-122"/>
              </a:rPr>
              <a:t>CPR</a:t>
            </a:r>
            <a:r>
              <a:rPr lang="zh-CN" altLang="en-US" sz="1000" b="1" dirty="0">
                <a:solidFill>
                  <a:schemeClr val="tx1"/>
                </a:solidFill>
                <a:latin typeface="微软雅黑" panose="020B0503020204020204" pitchFamily="34" charset="-122"/>
                <a:ea typeface="微软雅黑" panose="020B0503020204020204" pitchFamily="34" charset="-122"/>
              </a:rPr>
              <a:t>，直至</a:t>
            </a:r>
            <a:r>
              <a:rPr lang="en-US" altLang="zh-CN" sz="1000" b="1" dirty="0">
                <a:solidFill>
                  <a:schemeClr val="tx1"/>
                </a:solidFill>
                <a:latin typeface="微软雅黑" panose="020B0503020204020204" pitchFamily="34" charset="-122"/>
                <a:ea typeface="微软雅黑" panose="020B0503020204020204" pitchFamily="34" charset="-122"/>
              </a:rPr>
              <a:t>AED</a:t>
            </a:r>
            <a:r>
              <a:rPr lang="zh-CN" altLang="en-US" sz="1000" b="1" dirty="0">
                <a:solidFill>
                  <a:schemeClr val="tx1"/>
                </a:solidFill>
                <a:latin typeface="微软雅黑" panose="020B0503020204020204" pitchFamily="34" charset="-122"/>
                <a:ea typeface="微软雅黑" panose="020B0503020204020204" pitchFamily="34" charset="-122"/>
              </a:rPr>
              <a:t>提示需要分析心律</a:t>
            </a:r>
            <a:endParaRPr lang="zh-CN" altLang="en-US" sz="1000" b="1" dirty="0">
              <a:solidFill>
                <a:schemeClr val="tx1"/>
              </a:solidFill>
              <a:latin typeface="微软雅黑" panose="020B0503020204020204" pitchFamily="34" charset="-122"/>
              <a:ea typeface="微软雅黑" panose="020B0503020204020204" pitchFamily="34" charset="-122"/>
            </a:endParaRPr>
          </a:p>
        </p:txBody>
      </p:sp>
      <p:sp>
        <p:nvSpPr>
          <p:cNvPr id="1048850" name="矩形: 圆角 20"/>
          <p:cNvSpPr/>
          <p:nvPr/>
        </p:nvSpPr>
        <p:spPr>
          <a:xfrm>
            <a:off x="5344967" y="4354407"/>
            <a:ext cx="1766066" cy="541880"/>
          </a:xfrm>
          <a:prstGeom prst="round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1000" b="1" dirty="0">
                <a:solidFill>
                  <a:schemeClr val="tx1"/>
                </a:solidFill>
                <a:latin typeface="微软雅黑" panose="020B0503020204020204" pitchFamily="34" charset="-122"/>
                <a:ea typeface="微软雅黑" panose="020B0503020204020204" pitchFamily="34" charset="-122"/>
              </a:rPr>
              <a:t>继续实施</a:t>
            </a:r>
            <a:r>
              <a:rPr lang="en-US" altLang="zh-CN" sz="1000" b="1" dirty="0">
                <a:solidFill>
                  <a:schemeClr val="tx1"/>
                </a:solidFill>
                <a:latin typeface="微软雅黑" panose="020B0503020204020204" pitchFamily="34" charset="-122"/>
                <a:ea typeface="微软雅黑" panose="020B0503020204020204" pitchFamily="34" charset="-122"/>
              </a:rPr>
              <a:t>2</a:t>
            </a:r>
            <a:r>
              <a:rPr lang="zh-CN" altLang="en-US" sz="1000" b="1" dirty="0">
                <a:solidFill>
                  <a:schemeClr val="tx1"/>
                </a:solidFill>
                <a:latin typeface="微软雅黑" panose="020B0503020204020204" pitchFamily="34" charset="-122"/>
                <a:ea typeface="微软雅黑" panose="020B0503020204020204" pitchFamily="34" charset="-122"/>
              </a:rPr>
              <a:t>分钟</a:t>
            </a:r>
            <a:r>
              <a:rPr lang="en-US" altLang="zh-CN" sz="1000" b="1" dirty="0">
                <a:solidFill>
                  <a:schemeClr val="tx1"/>
                </a:solidFill>
                <a:latin typeface="微软雅黑" panose="020B0503020204020204" pitchFamily="34" charset="-122"/>
                <a:ea typeface="微软雅黑" panose="020B0503020204020204" pitchFamily="34" charset="-122"/>
              </a:rPr>
              <a:t>CPR</a:t>
            </a:r>
            <a:r>
              <a:rPr lang="zh-CN" altLang="en-US" sz="1000" b="1" dirty="0">
                <a:solidFill>
                  <a:schemeClr val="tx1"/>
                </a:solidFill>
                <a:latin typeface="微软雅黑" panose="020B0503020204020204" pitchFamily="34" charset="-122"/>
                <a:ea typeface="微软雅黑" panose="020B0503020204020204" pitchFamily="34" charset="-122"/>
              </a:rPr>
              <a:t>，直至</a:t>
            </a:r>
            <a:r>
              <a:rPr lang="en-US" altLang="zh-CN" sz="1000" b="1" dirty="0">
                <a:solidFill>
                  <a:schemeClr val="tx1"/>
                </a:solidFill>
                <a:latin typeface="微软雅黑" panose="020B0503020204020204" pitchFamily="34" charset="-122"/>
                <a:ea typeface="微软雅黑" panose="020B0503020204020204" pitchFamily="34" charset="-122"/>
              </a:rPr>
              <a:t>AED</a:t>
            </a:r>
            <a:r>
              <a:rPr lang="zh-CN" altLang="en-US" sz="1000" b="1" dirty="0">
                <a:solidFill>
                  <a:schemeClr val="tx1"/>
                </a:solidFill>
                <a:latin typeface="微软雅黑" panose="020B0503020204020204" pitchFamily="34" charset="-122"/>
                <a:ea typeface="微软雅黑" panose="020B0503020204020204" pitchFamily="34" charset="-122"/>
              </a:rPr>
              <a:t>提示需要分析心律</a:t>
            </a:r>
            <a:endParaRPr lang="zh-CN" altLang="en-US" sz="1000" b="1" dirty="0">
              <a:solidFill>
                <a:schemeClr val="tx1"/>
              </a:solidFill>
              <a:latin typeface="微软雅黑" panose="020B0503020204020204" pitchFamily="34" charset="-122"/>
              <a:ea typeface="微软雅黑" panose="020B0503020204020204" pitchFamily="34" charset="-122"/>
            </a:endParaRPr>
          </a:p>
        </p:txBody>
      </p:sp>
      <p:sp>
        <p:nvSpPr>
          <p:cNvPr id="1048851" name="矩形: 圆角 21"/>
          <p:cNvSpPr/>
          <p:nvPr/>
        </p:nvSpPr>
        <p:spPr>
          <a:xfrm>
            <a:off x="2052000" y="1421611"/>
            <a:ext cx="1296000" cy="288000"/>
          </a:xfrm>
          <a:prstGeom prst="roundRect">
            <a:avLst/>
          </a:prstGeom>
          <a:solidFill>
            <a:srgbClr val="AADF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dirty="0">
                <a:solidFill>
                  <a:schemeClr val="tx1"/>
                </a:solidFill>
                <a:latin typeface="微软雅黑" panose="020B0503020204020204" pitchFamily="34" charset="-122"/>
                <a:ea typeface="微软雅黑" panose="020B0503020204020204" pitchFamily="34" charset="-122"/>
              </a:rPr>
              <a:t>检查伤情</a:t>
            </a:r>
            <a:endParaRPr lang="zh-CN" altLang="en-US" sz="1000" b="1" dirty="0">
              <a:solidFill>
                <a:schemeClr val="tx1"/>
              </a:solidFill>
              <a:latin typeface="微软雅黑" panose="020B0503020204020204" pitchFamily="34" charset="-122"/>
              <a:ea typeface="微软雅黑" panose="020B0503020204020204" pitchFamily="34" charset="-122"/>
            </a:endParaRPr>
          </a:p>
        </p:txBody>
      </p:sp>
      <p:sp>
        <p:nvSpPr>
          <p:cNvPr id="1048852" name="矩形: 圆角 22"/>
          <p:cNvSpPr/>
          <p:nvPr/>
        </p:nvSpPr>
        <p:spPr>
          <a:xfrm>
            <a:off x="2052000" y="1944271"/>
            <a:ext cx="1296000" cy="407830"/>
          </a:xfrm>
          <a:prstGeom prst="roundRect">
            <a:avLst/>
          </a:prstGeom>
          <a:solidFill>
            <a:srgbClr val="AADF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dirty="0">
                <a:solidFill>
                  <a:schemeClr val="tx1"/>
                </a:solidFill>
                <a:latin typeface="微软雅黑" panose="020B0503020204020204" pitchFamily="34" charset="-122"/>
                <a:ea typeface="微软雅黑" panose="020B0503020204020204" pitchFamily="34" charset="-122"/>
              </a:rPr>
              <a:t>立即呼救，等待专业急救人员达到</a:t>
            </a:r>
            <a:endParaRPr lang="zh-CN" altLang="en-US" sz="1000" b="1" dirty="0">
              <a:solidFill>
                <a:schemeClr val="tx1"/>
              </a:solidFill>
              <a:latin typeface="微软雅黑" panose="020B0503020204020204" pitchFamily="34" charset="-122"/>
              <a:ea typeface="微软雅黑" panose="020B0503020204020204" pitchFamily="34" charset="-122"/>
            </a:endParaRPr>
          </a:p>
        </p:txBody>
      </p:sp>
      <p:cxnSp>
        <p:nvCxnSpPr>
          <p:cNvPr id="3145759" name="直接箭头连接符 58"/>
          <p:cNvCxnSpPr>
            <a:stCxn id="1048844" idx="2"/>
            <a:endCxn id="1048845" idx="0"/>
          </p:cNvCxnSpPr>
          <p:nvPr/>
        </p:nvCxnSpPr>
        <p:spPr>
          <a:xfrm>
            <a:off x="4782362" y="1127036"/>
            <a:ext cx="0" cy="29457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145760" name="直接箭头连接符 59"/>
          <p:cNvCxnSpPr/>
          <p:nvPr/>
        </p:nvCxnSpPr>
        <p:spPr>
          <a:xfrm>
            <a:off x="4786045" y="1716186"/>
            <a:ext cx="0" cy="29457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145761" name="直接箭头连接符 60"/>
          <p:cNvCxnSpPr/>
          <p:nvPr/>
        </p:nvCxnSpPr>
        <p:spPr>
          <a:xfrm>
            <a:off x="4786184" y="2298761"/>
            <a:ext cx="0" cy="29457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145762" name="直接箭头连接符 61"/>
          <p:cNvCxnSpPr/>
          <p:nvPr/>
        </p:nvCxnSpPr>
        <p:spPr>
          <a:xfrm>
            <a:off x="4782362" y="3030556"/>
            <a:ext cx="0" cy="29457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145763" name="直接箭头连接符 62"/>
          <p:cNvCxnSpPr>
            <a:stCxn id="1048848" idx="2"/>
            <a:endCxn id="1048849" idx="0"/>
          </p:cNvCxnSpPr>
          <p:nvPr/>
        </p:nvCxnSpPr>
        <p:spPr>
          <a:xfrm flipH="1">
            <a:off x="3309934" y="3627831"/>
            <a:ext cx="1472428" cy="72657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145764" name="直接箭头连接符 63"/>
          <p:cNvCxnSpPr>
            <a:stCxn id="1048848" idx="2"/>
            <a:endCxn id="1048850" idx="0"/>
          </p:cNvCxnSpPr>
          <p:nvPr/>
        </p:nvCxnSpPr>
        <p:spPr>
          <a:xfrm>
            <a:off x="4782362" y="3627831"/>
            <a:ext cx="1445638" cy="72657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145765" name="连接符: 肘形 35"/>
          <p:cNvCxnSpPr>
            <a:stCxn id="1048849" idx="1"/>
            <a:endCxn id="1048848" idx="1"/>
          </p:cNvCxnSpPr>
          <p:nvPr/>
        </p:nvCxnSpPr>
        <p:spPr>
          <a:xfrm rot="10800000" flipH="1">
            <a:off x="2426901" y="3480545"/>
            <a:ext cx="1472428" cy="1144803"/>
          </a:xfrm>
          <a:prstGeom prst="bentConnector3">
            <a:avLst>
              <a:gd name="adj1" fmla="val -15525"/>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145766" name="连接符: 肘形 37"/>
          <p:cNvCxnSpPr>
            <a:stCxn id="1048850" idx="3"/>
            <a:endCxn id="1048848" idx="3"/>
          </p:cNvCxnSpPr>
          <p:nvPr/>
        </p:nvCxnSpPr>
        <p:spPr>
          <a:xfrm flipH="1" flipV="1">
            <a:off x="5665395" y="3480544"/>
            <a:ext cx="1445638" cy="1144803"/>
          </a:xfrm>
          <a:prstGeom prst="bentConnector3">
            <a:avLst>
              <a:gd name="adj1" fmla="val -15813"/>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145767" name="直接箭头连接符 66"/>
          <p:cNvCxnSpPr>
            <a:stCxn id="1048845" idx="1"/>
            <a:endCxn id="1048851" idx="3"/>
          </p:cNvCxnSpPr>
          <p:nvPr/>
        </p:nvCxnSpPr>
        <p:spPr>
          <a:xfrm flipH="1">
            <a:off x="3348000" y="1565611"/>
            <a:ext cx="786362" cy="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145768" name="直接箭头连接符 67"/>
          <p:cNvCxnSpPr/>
          <p:nvPr/>
        </p:nvCxnSpPr>
        <p:spPr>
          <a:xfrm flipH="1">
            <a:off x="3348000" y="2148186"/>
            <a:ext cx="786362" cy="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048853" name="文本框 50"/>
          <p:cNvSpPr txBox="1"/>
          <p:nvPr/>
        </p:nvSpPr>
        <p:spPr>
          <a:xfrm>
            <a:off x="4782361" y="1740877"/>
            <a:ext cx="530915" cy="230832"/>
          </a:xfrm>
          <a:prstGeom prst="rect">
            <a:avLst/>
          </a:prstGeom>
          <a:noFill/>
        </p:spPr>
        <p:txBody>
          <a:bodyPr wrap="none" rtlCol="0">
            <a:spAutoFit/>
          </a:bodyPr>
          <a:p>
            <a:r>
              <a:rPr lang="zh-CN" altLang="en-US" sz="900" b="1" dirty="0">
                <a:solidFill>
                  <a:srgbClr val="FF0000"/>
                </a:solidFill>
                <a:latin typeface="微软雅黑" panose="020B0503020204020204" pitchFamily="34" charset="-122"/>
                <a:ea typeface="微软雅黑" panose="020B0503020204020204" pitchFamily="34" charset="-122"/>
              </a:rPr>
              <a:t>无意识</a:t>
            </a:r>
            <a:endParaRPr lang="zh-CN" altLang="en-US" sz="900" b="1" dirty="0">
              <a:solidFill>
                <a:srgbClr val="FF0000"/>
              </a:solidFill>
              <a:latin typeface="微软雅黑" panose="020B0503020204020204" pitchFamily="34" charset="-122"/>
              <a:ea typeface="微软雅黑" panose="020B0503020204020204" pitchFamily="34" charset="-122"/>
            </a:endParaRPr>
          </a:p>
        </p:txBody>
      </p:sp>
      <p:sp>
        <p:nvSpPr>
          <p:cNvPr id="1048854" name="文本框 51"/>
          <p:cNvSpPr txBox="1"/>
          <p:nvPr/>
        </p:nvSpPr>
        <p:spPr>
          <a:xfrm>
            <a:off x="4782361" y="2330631"/>
            <a:ext cx="1454244" cy="230832"/>
          </a:xfrm>
          <a:prstGeom prst="rect">
            <a:avLst/>
          </a:prstGeom>
          <a:noFill/>
        </p:spPr>
        <p:txBody>
          <a:bodyPr wrap="none" rtlCol="0">
            <a:spAutoFit/>
          </a:bodyPr>
          <a:p>
            <a:r>
              <a:rPr lang="zh-CN" altLang="en-US" sz="900" b="1" dirty="0">
                <a:solidFill>
                  <a:srgbClr val="FF0000"/>
                </a:solidFill>
                <a:latin typeface="微软雅黑" panose="020B0503020204020204" pitchFamily="34" charset="-122"/>
                <a:ea typeface="微软雅黑" panose="020B0503020204020204" pitchFamily="34" charset="-122"/>
              </a:rPr>
              <a:t>无呼吸（或叹息样呼吸）</a:t>
            </a:r>
            <a:endParaRPr lang="zh-CN" altLang="en-US" sz="900" b="1" dirty="0">
              <a:solidFill>
                <a:srgbClr val="FF0000"/>
              </a:solidFill>
              <a:latin typeface="微软雅黑" panose="020B0503020204020204" pitchFamily="34" charset="-122"/>
              <a:ea typeface="微软雅黑" panose="020B0503020204020204" pitchFamily="34" charset="-122"/>
            </a:endParaRPr>
          </a:p>
        </p:txBody>
      </p:sp>
      <p:sp>
        <p:nvSpPr>
          <p:cNvPr id="1048855" name="文本框 52"/>
          <p:cNvSpPr txBox="1"/>
          <p:nvPr/>
        </p:nvSpPr>
        <p:spPr>
          <a:xfrm>
            <a:off x="4782360" y="3049147"/>
            <a:ext cx="659155" cy="230832"/>
          </a:xfrm>
          <a:prstGeom prst="rect">
            <a:avLst/>
          </a:prstGeom>
          <a:noFill/>
        </p:spPr>
        <p:txBody>
          <a:bodyPr wrap="none" rtlCol="0">
            <a:spAutoFit/>
          </a:bodyPr>
          <a:p>
            <a:r>
              <a:rPr lang="en-US" altLang="zh-CN" sz="900" b="1" dirty="0">
                <a:solidFill>
                  <a:srgbClr val="FF0000"/>
                </a:solidFill>
                <a:latin typeface="微软雅黑" panose="020B0503020204020204" pitchFamily="34" charset="-122"/>
                <a:ea typeface="微软雅黑" panose="020B0503020204020204" pitchFamily="34" charset="-122"/>
              </a:rPr>
              <a:t>AED</a:t>
            </a:r>
            <a:r>
              <a:rPr lang="zh-CN" altLang="en-US" sz="900" b="1" dirty="0">
                <a:solidFill>
                  <a:srgbClr val="FF0000"/>
                </a:solidFill>
                <a:latin typeface="微软雅黑" panose="020B0503020204020204" pitchFamily="34" charset="-122"/>
                <a:ea typeface="微软雅黑" panose="020B0503020204020204" pitchFamily="34" charset="-122"/>
              </a:rPr>
              <a:t>到达</a:t>
            </a:r>
            <a:endParaRPr lang="zh-CN" altLang="en-US" sz="900" b="1" dirty="0">
              <a:solidFill>
                <a:srgbClr val="FF0000"/>
              </a:solidFill>
              <a:latin typeface="微软雅黑" panose="020B0503020204020204" pitchFamily="34" charset="-122"/>
              <a:ea typeface="微软雅黑" panose="020B0503020204020204" pitchFamily="34" charset="-122"/>
            </a:endParaRPr>
          </a:p>
        </p:txBody>
      </p:sp>
      <p:sp>
        <p:nvSpPr>
          <p:cNvPr id="1048856" name="文本框 53"/>
          <p:cNvSpPr txBox="1"/>
          <p:nvPr/>
        </p:nvSpPr>
        <p:spPr>
          <a:xfrm>
            <a:off x="5533639" y="3825918"/>
            <a:ext cx="300082" cy="230832"/>
          </a:xfrm>
          <a:prstGeom prst="rect">
            <a:avLst/>
          </a:prstGeom>
          <a:noFill/>
        </p:spPr>
        <p:txBody>
          <a:bodyPr wrap="none" rtlCol="0">
            <a:spAutoFit/>
          </a:bodyPr>
          <a:p>
            <a:r>
              <a:rPr lang="zh-CN" altLang="en-US" sz="900" b="1" dirty="0">
                <a:solidFill>
                  <a:srgbClr val="FF0000"/>
                </a:solidFill>
                <a:latin typeface="微软雅黑" panose="020B0503020204020204" pitchFamily="34" charset="-122"/>
                <a:ea typeface="微软雅黑" panose="020B0503020204020204" pitchFamily="34" charset="-122"/>
              </a:rPr>
              <a:t>否</a:t>
            </a:r>
            <a:endParaRPr lang="zh-CN" altLang="en-US" sz="900" b="1" dirty="0">
              <a:solidFill>
                <a:srgbClr val="FF0000"/>
              </a:solidFill>
              <a:latin typeface="微软雅黑" panose="020B0503020204020204" pitchFamily="34" charset="-122"/>
              <a:ea typeface="微软雅黑" panose="020B0503020204020204" pitchFamily="34" charset="-122"/>
            </a:endParaRPr>
          </a:p>
        </p:txBody>
      </p:sp>
      <p:sp>
        <p:nvSpPr>
          <p:cNvPr id="1048857" name="文本框 54"/>
          <p:cNvSpPr txBox="1"/>
          <p:nvPr/>
        </p:nvSpPr>
        <p:spPr>
          <a:xfrm>
            <a:off x="3730508" y="3825918"/>
            <a:ext cx="300082" cy="230832"/>
          </a:xfrm>
          <a:prstGeom prst="rect">
            <a:avLst/>
          </a:prstGeom>
          <a:noFill/>
        </p:spPr>
        <p:txBody>
          <a:bodyPr wrap="none" rtlCol="0">
            <a:spAutoFit/>
          </a:bodyPr>
          <a:p>
            <a:r>
              <a:rPr lang="zh-CN" altLang="en-US" sz="900" b="1" dirty="0">
                <a:solidFill>
                  <a:srgbClr val="FF0000"/>
                </a:solidFill>
                <a:latin typeface="微软雅黑" panose="020B0503020204020204" pitchFamily="34" charset="-122"/>
                <a:ea typeface="微软雅黑" panose="020B0503020204020204" pitchFamily="34" charset="-122"/>
              </a:rPr>
              <a:t>是</a:t>
            </a:r>
            <a:endParaRPr lang="zh-CN" altLang="en-US" sz="900" b="1" dirty="0">
              <a:solidFill>
                <a:srgbClr val="FF0000"/>
              </a:solidFill>
              <a:latin typeface="微软雅黑" panose="020B0503020204020204" pitchFamily="34" charset="-122"/>
              <a:ea typeface="微软雅黑" panose="020B0503020204020204" pitchFamily="34" charset="-122"/>
            </a:endParaRPr>
          </a:p>
        </p:txBody>
      </p:sp>
      <p:sp>
        <p:nvSpPr>
          <p:cNvPr id="1048858" name="文本框 55"/>
          <p:cNvSpPr txBox="1"/>
          <p:nvPr/>
        </p:nvSpPr>
        <p:spPr>
          <a:xfrm>
            <a:off x="3475723" y="1330742"/>
            <a:ext cx="530915" cy="230832"/>
          </a:xfrm>
          <a:prstGeom prst="rect">
            <a:avLst/>
          </a:prstGeom>
          <a:noFill/>
        </p:spPr>
        <p:txBody>
          <a:bodyPr wrap="none" rtlCol="0">
            <a:spAutoFit/>
          </a:bodyPr>
          <a:p>
            <a:r>
              <a:rPr lang="zh-CN" altLang="en-US" sz="900" b="1" dirty="0">
                <a:solidFill>
                  <a:srgbClr val="FF0000"/>
                </a:solidFill>
                <a:latin typeface="微软雅黑" panose="020B0503020204020204" pitchFamily="34" charset="-122"/>
                <a:ea typeface="微软雅黑" panose="020B0503020204020204" pitchFamily="34" charset="-122"/>
              </a:rPr>
              <a:t>有意识</a:t>
            </a:r>
            <a:endParaRPr lang="zh-CN" altLang="en-US" sz="900" b="1" dirty="0">
              <a:solidFill>
                <a:srgbClr val="FF0000"/>
              </a:solidFill>
              <a:latin typeface="微软雅黑" panose="020B0503020204020204" pitchFamily="34" charset="-122"/>
              <a:ea typeface="微软雅黑" panose="020B0503020204020204" pitchFamily="34" charset="-122"/>
            </a:endParaRPr>
          </a:p>
        </p:txBody>
      </p:sp>
      <p:sp>
        <p:nvSpPr>
          <p:cNvPr id="1048859" name="文本框 50"/>
          <p:cNvSpPr txBox="1"/>
          <p:nvPr/>
        </p:nvSpPr>
        <p:spPr>
          <a:xfrm>
            <a:off x="3418015" y="1903896"/>
            <a:ext cx="646331" cy="2308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b="1" dirty="0">
                <a:solidFill>
                  <a:srgbClr val="FF0000"/>
                </a:solidFill>
                <a:latin typeface="微软雅黑" panose="020B0503020204020204" pitchFamily="34" charset="-122"/>
                <a:ea typeface="微软雅黑" panose="020B0503020204020204" pitchFamily="34" charset="-122"/>
              </a:rPr>
              <a:t>呼吸正常</a:t>
            </a:r>
            <a:endParaRPr lang="zh-CN" altLang="en-US" sz="900" b="1" dirty="0">
              <a:solidFill>
                <a:srgbClr val="FF0000"/>
              </a:solidFill>
              <a:latin typeface="微软雅黑" panose="020B0503020204020204" pitchFamily="34" charset="-122"/>
              <a:ea typeface="微软雅黑" panose="020B0503020204020204" pitchFamily="34" charset="-122"/>
            </a:endParaRPr>
          </a:p>
        </p:txBody>
      </p:sp>
      <p:pic>
        <p:nvPicPr>
          <p:cNvPr id="2097224" name="图片 32"/>
          <p:cNvPicPr>
            <a:picLocks noChangeAspect="1"/>
          </p:cNvPicPr>
          <p:nvPr/>
        </p:nvPicPr>
        <p:blipFill>
          <a:blip r:embed="rId2" cstate="print"/>
          <a:stretch>
            <a:fillRect/>
          </a:stretch>
        </p:blipFill>
        <p:spPr>
          <a:xfrm>
            <a:off x="8028384" y="4289719"/>
            <a:ext cx="709859" cy="709859"/>
          </a:xfrm>
          <a:prstGeom prst="rect">
            <a:avLst/>
          </a:prstGeom>
        </p:spPr>
      </p:pic>
    </p:spTree>
    <p:custDataLst>
      <p:tags r:id="rId3"/>
    </p:custDataLst>
  </p:cSld>
  <p:clrMapOvr>
    <a:masterClrMapping/>
  </p:clrMapOvr>
  <p:transition advClick="0" advTm="3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34" name=""/>
        <p:cNvGrpSpPr/>
        <p:nvPr/>
      </p:nvGrpSpPr>
      <p:grpSpPr>
        <a:xfrm>
          <a:off x="0" y="0"/>
          <a:ext cx="0" cy="0"/>
          <a:chOff x="0" y="0"/>
          <a:chExt cx="0" cy="0"/>
        </a:xfrm>
      </p:grpSpPr>
      <p:pic>
        <p:nvPicPr>
          <p:cNvPr id="2097225" name="Picture 3"/>
          <p:cNvPicPr>
            <a:picLocks noChangeAspect="1" noChangeArrowheads="1"/>
          </p:cNvPicPr>
          <p:nvPr/>
        </p:nvPicPr>
        <p:blipFill>
          <a:blip r:embed="rId1"/>
          <a:srcRect/>
          <a:stretch>
            <a:fillRect/>
          </a:stretch>
        </p:blipFill>
        <p:spPr bwMode="auto">
          <a:xfrm>
            <a:off x="247675" y="267494"/>
            <a:ext cx="2308101" cy="435491"/>
          </a:xfrm>
          <a:prstGeom prst="rect">
            <a:avLst/>
          </a:prstGeom>
          <a:noFill/>
          <a:ln>
            <a:noFill/>
          </a:ln>
          <a:effectLst/>
        </p:spPr>
      </p:pic>
      <p:grpSp>
        <p:nvGrpSpPr>
          <p:cNvPr id="135" name="组合 1"/>
          <p:cNvGrpSpPr/>
          <p:nvPr/>
        </p:nvGrpSpPr>
        <p:grpSpPr bwMode="auto">
          <a:xfrm>
            <a:off x="2267744" y="1239100"/>
            <a:ext cx="5640144" cy="3564898"/>
            <a:chOff x="1012955" y="632639"/>
            <a:chExt cx="6734961" cy="4520862"/>
          </a:xfrm>
        </p:grpSpPr>
        <p:sp>
          <p:nvSpPr>
            <p:cNvPr id="1048863" name="Freeform 56"/>
            <p:cNvSpPr/>
            <p:nvPr/>
          </p:nvSpPr>
          <p:spPr bwMode="auto">
            <a:xfrm>
              <a:off x="1993665" y="1981543"/>
              <a:ext cx="2532469" cy="3171958"/>
            </a:xfrm>
            <a:custGeom>
              <a:avLst/>
              <a:gdLst>
                <a:gd name="T0" fmla="*/ 2147483647 w 454"/>
                <a:gd name="T1" fmla="*/ 2147483647 h 569"/>
                <a:gd name="T2" fmla="*/ 2147483647 w 454"/>
                <a:gd name="T3" fmla="*/ 2147483647 h 569"/>
                <a:gd name="T4" fmla="*/ 2147483647 w 454"/>
                <a:gd name="T5" fmla="*/ 2147483647 h 569"/>
                <a:gd name="T6" fmla="*/ 2147483647 w 454"/>
                <a:gd name="T7" fmla="*/ 2147483647 h 569"/>
                <a:gd name="T8" fmla="*/ 2147483647 w 454"/>
                <a:gd name="T9" fmla="*/ 2147483647 h 569"/>
                <a:gd name="T10" fmla="*/ 2147483647 w 454"/>
                <a:gd name="T11" fmla="*/ 2147483647 h 569"/>
                <a:gd name="T12" fmla="*/ 2147483647 w 454"/>
                <a:gd name="T13" fmla="*/ 2147483647 h 569"/>
                <a:gd name="T14" fmla="*/ 2147483647 w 454"/>
                <a:gd name="T15" fmla="*/ 2147483647 h 569"/>
                <a:gd name="T16" fmla="*/ 2147483647 w 454"/>
                <a:gd name="T17" fmla="*/ 2147483647 h 569"/>
                <a:gd name="T18" fmla="*/ 2147483647 w 454"/>
                <a:gd name="T19" fmla="*/ 2147483647 h 569"/>
                <a:gd name="T20" fmla="*/ 2147483647 w 454"/>
                <a:gd name="T21" fmla="*/ 2147483647 h 569"/>
                <a:gd name="T22" fmla="*/ 2147483647 w 454"/>
                <a:gd name="T23" fmla="*/ 2147483647 h 569"/>
                <a:gd name="T24" fmla="*/ 2147483647 w 454"/>
                <a:gd name="T25" fmla="*/ 2147483647 h 569"/>
                <a:gd name="T26" fmla="*/ 2147483647 w 454"/>
                <a:gd name="T27" fmla="*/ 2147483647 h 569"/>
                <a:gd name="T28" fmla="*/ 2147483647 w 454"/>
                <a:gd name="T29" fmla="*/ 2147483647 h 569"/>
                <a:gd name="T30" fmla="*/ 2147483647 w 454"/>
                <a:gd name="T31" fmla="*/ 2147483647 h 569"/>
                <a:gd name="T32" fmla="*/ 2147483647 w 454"/>
                <a:gd name="T33" fmla="*/ 2147483647 h 569"/>
                <a:gd name="T34" fmla="*/ 2147483647 w 454"/>
                <a:gd name="T35" fmla="*/ 2147483647 h 569"/>
                <a:gd name="T36" fmla="*/ 2147483647 w 454"/>
                <a:gd name="T37" fmla="*/ 2147483647 h 569"/>
                <a:gd name="T38" fmla="*/ 2147483647 w 454"/>
                <a:gd name="T39" fmla="*/ 2147483647 h 569"/>
                <a:gd name="T40" fmla="*/ 2147483647 w 454"/>
                <a:gd name="T41" fmla="*/ 2147483647 h 569"/>
                <a:gd name="T42" fmla="*/ 2147483647 w 454"/>
                <a:gd name="T43" fmla="*/ 2147483647 h 569"/>
                <a:gd name="T44" fmla="*/ 2147483647 w 454"/>
                <a:gd name="T45" fmla="*/ 2147483647 h 569"/>
                <a:gd name="T46" fmla="*/ 2147483647 w 454"/>
                <a:gd name="T47" fmla="*/ 2147483647 h 569"/>
                <a:gd name="T48" fmla="*/ 2147483647 w 454"/>
                <a:gd name="T49" fmla="*/ 2147483647 h 569"/>
                <a:gd name="T50" fmla="*/ 2147483647 w 454"/>
                <a:gd name="T51" fmla="*/ 2147483647 h 569"/>
                <a:gd name="T52" fmla="*/ 2147483647 w 454"/>
                <a:gd name="T53" fmla="*/ 2147483647 h 569"/>
                <a:gd name="T54" fmla="*/ 2147483647 w 454"/>
                <a:gd name="T55" fmla="*/ 2147483647 h 569"/>
                <a:gd name="T56" fmla="*/ 2147483647 w 454"/>
                <a:gd name="T57" fmla="*/ 2147483647 h 569"/>
                <a:gd name="T58" fmla="*/ 2147483647 w 454"/>
                <a:gd name="T59" fmla="*/ 2147483647 h 569"/>
                <a:gd name="T60" fmla="*/ 2147483647 w 454"/>
                <a:gd name="T61" fmla="*/ 2147483647 h 569"/>
                <a:gd name="T62" fmla="*/ 2147483647 w 454"/>
                <a:gd name="T63" fmla="*/ 2147483647 h 569"/>
                <a:gd name="T64" fmla="*/ 2147483647 w 454"/>
                <a:gd name="T65" fmla="*/ 2147483647 h 569"/>
                <a:gd name="T66" fmla="*/ 2147483647 w 454"/>
                <a:gd name="T67" fmla="*/ 0 h 569"/>
                <a:gd name="T68" fmla="*/ 2147483647 w 454"/>
                <a:gd name="T69" fmla="*/ 2147483647 h 569"/>
                <a:gd name="T70" fmla="*/ 2147483647 w 454"/>
                <a:gd name="T71" fmla="*/ 2147483647 h 569"/>
                <a:gd name="T72" fmla="*/ 2147483647 w 454"/>
                <a:gd name="T73" fmla="*/ 2147483647 h 569"/>
                <a:gd name="T74" fmla="*/ 2147483647 w 454"/>
                <a:gd name="T75" fmla="*/ 2147483647 h 569"/>
                <a:gd name="T76" fmla="*/ 2147483647 w 454"/>
                <a:gd name="T77" fmla="*/ 2147483647 h 569"/>
                <a:gd name="T78" fmla="*/ 2147483647 w 454"/>
                <a:gd name="T79" fmla="*/ 2147483647 h 569"/>
                <a:gd name="T80" fmla="*/ 0 w 454"/>
                <a:gd name="T81" fmla="*/ 2147483647 h 569"/>
                <a:gd name="T82" fmla="*/ 2147483647 w 454"/>
                <a:gd name="T83" fmla="*/ 2147483647 h 569"/>
                <a:gd name="T84" fmla="*/ 2147483647 w 454"/>
                <a:gd name="T85" fmla="*/ 2147483647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4"/>
                <a:gd name="T130" fmla="*/ 0 h 569"/>
                <a:gd name="T131" fmla="*/ 454 w 454"/>
                <a:gd name="T132" fmla="*/ 569 h 5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tx1"/>
            </a:solidFill>
            <a:ln>
              <a:noFill/>
            </a:ln>
          </p:spPr>
          <p:txBody>
            <a:bodyPr/>
            <a:p>
              <a:endParaRPr lang="zh-CN" altLang="en-US"/>
            </a:p>
          </p:txBody>
        </p:sp>
        <p:sp>
          <p:nvSpPr>
            <p:cNvPr id="1048864" name="Oval 12"/>
            <p:cNvSpPr/>
            <p:nvPr/>
          </p:nvSpPr>
          <p:spPr>
            <a:xfrm>
              <a:off x="2488658" y="1942695"/>
              <a:ext cx="453140" cy="452671"/>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id-ID"/>
            </a:p>
          </p:txBody>
        </p:sp>
        <p:sp>
          <p:nvSpPr>
            <p:cNvPr id="1048865" name="Oval 13"/>
            <p:cNvSpPr/>
            <p:nvPr/>
          </p:nvSpPr>
          <p:spPr>
            <a:xfrm>
              <a:off x="3707820" y="3055072"/>
              <a:ext cx="453140" cy="452671"/>
            </a:xfrm>
            <a:prstGeom prst="ellipse">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id-ID"/>
            </a:p>
          </p:txBody>
        </p:sp>
        <p:sp>
          <p:nvSpPr>
            <p:cNvPr id="1048866" name="Oval 16"/>
            <p:cNvSpPr/>
            <p:nvPr/>
          </p:nvSpPr>
          <p:spPr>
            <a:xfrm>
              <a:off x="3091646" y="632639"/>
              <a:ext cx="593398" cy="593034"/>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id-ID"/>
            </a:p>
          </p:txBody>
        </p:sp>
        <p:sp>
          <p:nvSpPr>
            <p:cNvPr id="1048867" name="Oval 18"/>
            <p:cNvSpPr/>
            <p:nvPr/>
          </p:nvSpPr>
          <p:spPr>
            <a:xfrm>
              <a:off x="1155611" y="1866664"/>
              <a:ext cx="505887" cy="506477"/>
            </a:xfrm>
            <a:prstGeom prst="ellipse">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id-ID"/>
            </a:p>
          </p:txBody>
        </p:sp>
        <p:sp>
          <p:nvSpPr>
            <p:cNvPr id="1048868" name="Oval 19"/>
            <p:cNvSpPr/>
            <p:nvPr/>
          </p:nvSpPr>
          <p:spPr>
            <a:xfrm>
              <a:off x="3801325" y="1919301"/>
              <a:ext cx="652138" cy="652689"/>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id-ID"/>
            </a:p>
          </p:txBody>
        </p:sp>
        <p:sp>
          <p:nvSpPr>
            <p:cNvPr id="1048869" name="Oval 26"/>
            <p:cNvSpPr/>
            <p:nvPr/>
          </p:nvSpPr>
          <p:spPr>
            <a:xfrm>
              <a:off x="2911828" y="2786043"/>
              <a:ext cx="130668" cy="1310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id-ID"/>
            </a:p>
          </p:txBody>
        </p:sp>
        <p:sp>
          <p:nvSpPr>
            <p:cNvPr id="1048870" name="Oval 29"/>
            <p:cNvSpPr/>
            <p:nvPr/>
          </p:nvSpPr>
          <p:spPr>
            <a:xfrm>
              <a:off x="2688854" y="1347321"/>
              <a:ext cx="987798" cy="98839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id-ID"/>
            </a:p>
          </p:txBody>
        </p:sp>
        <p:sp>
          <p:nvSpPr>
            <p:cNvPr id="1048871" name="Oval 31"/>
            <p:cNvSpPr/>
            <p:nvPr/>
          </p:nvSpPr>
          <p:spPr>
            <a:xfrm>
              <a:off x="2181769" y="3147478"/>
              <a:ext cx="332063" cy="333362"/>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id-ID"/>
            </a:p>
          </p:txBody>
        </p:sp>
        <p:sp>
          <p:nvSpPr>
            <p:cNvPr id="1048872" name="Oval 37"/>
            <p:cNvSpPr/>
            <p:nvPr/>
          </p:nvSpPr>
          <p:spPr>
            <a:xfrm>
              <a:off x="4910200" y="3398962"/>
              <a:ext cx="281714" cy="281896"/>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id-ID"/>
            </a:p>
          </p:txBody>
        </p:sp>
        <p:grpSp>
          <p:nvGrpSpPr>
            <p:cNvPr id="136" name="组合 12"/>
            <p:cNvGrpSpPr>
              <a:grpSpLocks noChangeAspect="1"/>
            </p:cNvGrpSpPr>
            <p:nvPr/>
          </p:nvGrpSpPr>
          <p:grpSpPr>
            <a:xfrm>
              <a:off x="1665224" y="681499"/>
              <a:ext cx="1334249" cy="1334249"/>
              <a:chOff x="304800" y="673100"/>
              <a:chExt cx="4000500" cy="4000500"/>
            </a:xfrm>
            <a:effectLst>
              <a:outerShdw blurRad="444500" dist="254000" dir="8100000" algn="tr" rotWithShape="0">
                <a:prstClr val="black">
                  <a:alpha val="50000"/>
                </a:prstClr>
              </a:outerShdw>
            </a:effectLst>
          </p:grpSpPr>
          <p:sp>
            <p:nvSpPr>
              <p:cNvPr id="1048873"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dirty="0">
                  <a:solidFill>
                    <a:schemeClr val="tx1"/>
                  </a:solidFill>
                  <a:ea typeface="微软雅黑" panose="020B0503020204020204" pitchFamily="34" charset="-122"/>
                </a:endParaRPr>
              </a:p>
            </p:txBody>
          </p:sp>
          <p:sp>
            <p:nvSpPr>
              <p:cNvPr id="1048874" name="椭圆 74"/>
              <p:cNvSpPr/>
              <p:nvPr/>
            </p:nvSpPr>
            <p:spPr>
              <a:xfrm>
                <a:off x="392114" y="760414"/>
                <a:ext cx="3788672" cy="378867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dirty="0">
                  <a:ea typeface="微软雅黑" panose="020B0503020204020204" pitchFamily="34" charset="-122"/>
                </a:endParaRPr>
              </a:p>
            </p:txBody>
          </p:sp>
        </p:grpSp>
        <p:sp>
          <p:nvSpPr>
            <p:cNvPr id="1048875" name="椭圆 42"/>
            <p:cNvSpPr/>
            <p:nvPr/>
          </p:nvSpPr>
          <p:spPr>
            <a:xfrm>
              <a:off x="2124228" y="3375568"/>
              <a:ext cx="677312" cy="677252"/>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dirty="0">
                <a:ea typeface="微软雅黑" panose="020B0503020204020204" pitchFamily="34" charset="-122"/>
              </a:endParaRPr>
            </a:p>
          </p:txBody>
        </p:sp>
        <p:sp>
          <p:nvSpPr>
            <p:cNvPr id="1048876" name="椭圆 43"/>
            <p:cNvSpPr/>
            <p:nvPr/>
          </p:nvSpPr>
          <p:spPr>
            <a:xfrm>
              <a:off x="1442119" y="2224590"/>
              <a:ext cx="275720" cy="274878"/>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dirty="0">
                <a:ea typeface="微软雅黑" panose="020B0503020204020204" pitchFamily="34" charset="-122"/>
              </a:endParaRPr>
            </a:p>
          </p:txBody>
        </p:sp>
        <p:grpSp>
          <p:nvGrpSpPr>
            <p:cNvPr id="137" name="组合 17"/>
            <p:cNvGrpSpPr/>
            <p:nvPr/>
          </p:nvGrpSpPr>
          <p:grpSpPr>
            <a:xfrm>
              <a:off x="3491880" y="2322474"/>
              <a:ext cx="350078" cy="350078"/>
              <a:chOff x="304800" y="673100"/>
              <a:chExt cx="4000500" cy="4000500"/>
            </a:xfrm>
            <a:effectLst>
              <a:outerShdw blurRad="381000" dist="152400" dir="8100000" algn="tr" rotWithShape="0">
                <a:prstClr val="black">
                  <a:alpha val="70000"/>
                </a:prstClr>
              </a:outerShdw>
            </a:effectLst>
          </p:grpSpPr>
          <p:sp>
            <p:nvSpPr>
              <p:cNvPr id="1048877"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dirty="0">
                  <a:solidFill>
                    <a:schemeClr val="tx1"/>
                  </a:solidFill>
                  <a:ea typeface="微软雅黑" panose="020B0503020204020204" pitchFamily="34" charset="-122"/>
                </a:endParaRPr>
              </a:p>
            </p:txBody>
          </p:sp>
          <p:sp>
            <p:nvSpPr>
              <p:cNvPr id="1048878" name="椭圆 7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dirty="0">
                  <a:ea typeface="微软雅黑" panose="020B0503020204020204" pitchFamily="34" charset="-122"/>
                </a:endParaRPr>
              </a:p>
            </p:txBody>
          </p:sp>
        </p:grpSp>
        <p:grpSp>
          <p:nvGrpSpPr>
            <p:cNvPr id="138" name="组合 20"/>
            <p:cNvGrpSpPr/>
            <p:nvPr/>
          </p:nvGrpSpPr>
          <p:grpSpPr>
            <a:xfrm>
              <a:off x="3691640" y="987574"/>
              <a:ext cx="1121993" cy="1121993"/>
              <a:chOff x="304800" y="673100"/>
              <a:chExt cx="4000500" cy="4000500"/>
            </a:xfrm>
            <a:effectLst>
              <a:outerShdw blurRad="317500" dist="190500" dir="8100000" algn="tr" rotWithShape="0">
                <a:prstClr val="black">
                  <a:alpha val="50000"/>
                </a:prstClr>
              </a:outerShdw>
            </a:effectLst>
          </p:grpSpPr>
          <p:sp>
            <p:nvSpPr>
              <p:cNvPr id="1048879"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dirty="0">
                  <a:solidFill>
                    <a:schemeClr val="tx1"/>
                  </a:solidFill>
                  <a:ea typeface="微软雅黑" panose="020B0503020204020204" pitchFamily="34" charset="-122"/>
                </a:endParaRPr>
              </a:p>
            </p:txBody>
          </p:sp>
          <p:sp>
            <p:nvSpPr>
              <p:cNvPr id="1048880" name="椭圆 70"/>
              <p:cNvSpPr/>
              <p:nvPr/>
            </p:nvSpPr>
            <p:spPr>
              <a:xfrm>
                <a:off x="392113" y="760413"/>
                <a:ext cx="3786593" cy="37865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dirty="0">
                  <a:ea typeface="微软雅黑" panose="020B0503020204020204" pitchFamily="34" charset="-122"/>
                </a:endParaRPr>
              </a:p>
            </p:txBody>
          </p:sp>
        </p:grpSp>
        <p:grpSp>
          <p:nvGrpSpPr>
            <p:cNvPr id="139" name="组合 23"/>
            <p:cNvGrpSpPr/>
            <p:nvPr/>
          </p:nvGrpSpPr>
          <p:grpSpPr>
            <a:xfrm>
              <a:off x="1410404" y="3364863"/>
              <a:ext cx="219777" cy="219777"/>
              <a:chOff x="304800" y="673100"/>
              <a:chExt cx="4000500" cy="4000500"/>
            </a:xfrm>
            <a:effectLst>
              <a:outerShdw blurRad="381000" dist="152400" dir="8100000" algn="tr" rotWithShape="0">
                <a:prstClr val="black">
                  <a:alpha val="70000"/>
                </a:prstClr>
              </a:outerShdw>
            </a:effectLst>
          </p:grpSpPr>
          <p:sp>
            <p:nvSpPr>
              <p:cNvPr id="1048881"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dirty="0">
                  <a:solidFill>
                    <a:schemeClr val="tx1"/>
                  </a:solidFill>
                  <a:ea typeface="微软雅黑" panose="020B0503020204020204" pitchFamily="34" charset="-122"/>
                </a:endParaRPr>
              </a:p>
            </p:txBody>
          </p:sp>
          <p:sp>
            <p:nvSpPr>
              <p:cNvPr id="1048882" name="椭圆 6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dirty="0">
                  <a:ea typeface="微软雅黑" panose="020B0503020204020204" pitchFamily="34" charset="-122"/>
                </a:endParaRPr>
              </a:p>
            </p:txBody>
          </p:sp>
        </p:grpSp>
        <p:grpSp>
          <p:nvGrpSpPr>
            <p:cNvPr id="140" name="组合 26"/>
            <p:cNvGrpSpPr/>
            <p:nvPr/>
          </p:nvGrpSpPr>
          <p:grpSpPr>
            <a:xfrm>
              <a:off x="1012955" y="2397302"/>
              <a:ext cx="1108800" cy="1108800"/>
              <a:chOff x="304800" y="673100"/>
              <a:chExt cx="3903401" cy="3903401"/>
            </a:xfrm>
            <a:effectLst>
              <a:outerShdw blurRad="381000" dist="152400" dir="8100000" algn="tr" rotWithShape="0">
                <a:prstClr val="black">
                  <a:alpha val="70000"/>
                </a:prstClr>
              </a:outerShdw>
            </a:effectLst>
          </p:grpSpPr>
          <p:sp>
            <p:nvSpPr>
              <p:cNvPr id="1048883" name="同心圆 65"/>
              <p:cNvSpPr/>
              <p:nvPr/>
            </p:nvSpPr>
            <p:spPr>
              <a:xfrm>
                <a:off x="304800" y="673100"/>
                <a:ext cx="3903401" cy="3903401"/>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dirty="0">
                  <a:solidFill>
                    <a:schemeClr val="tx1"/>
                  </a:solidFill>
                  <a:ea typeface="微软雅黑" panose="020B0503020204020204" pitchFamily="34" charset="-122"/>
                </a:endParaRPr>
              </a:p>
            </p:txBody>
          </p:sp>
          <p:sp>
            <p:nvSpPr>
              <p:cNvPr id="1048884" name="椭圆 66"/>
              <p:cNvSpPr/>
              <p:nvPr/>
            </p:nvSpPr>
            <p:spPr>
              <a:xfrm>
                <a:off x="412369" y="771850"/>
                <a:ext cx="3675280" cy="367528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dirty="0">
                  <a:ea typeface="微软雅黑" panose="020B0503020204020204" pitchFamily="34" charset="-122"/>
                </a:endParaRPr>
              </a:p>
            </p:txBody>
          </p:sp>
        </p:grpSp>
        <p:sp>
          <p:nvSpPr>
            <p:cNvPr id="1048885" name="椭圆 52"/>
            <p:cNvSpPr/>
            <p:nvPr/>
          </p:nvSpPr>
          <p:spPr>
            <a:xfrm>
              <a:off x="3264270" y="1548508"/>
              <a:ext cx="371623" cy="371962"/>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dirty="0">
                <a:ea typeface="微软雅黑" panose="020B0503020204020204" pitchFamily="34" charset="-122"/>
              </a:endParaRPr>
            </a:p>
          </p:txBody>
        </p:sp>
        <p:sp>
          <p:nvSpPr>
            <p:cNvPr id="1048886" name="椭圆 53"/>
            <p:cNvSpPr/>
            <p:nvPr/>
          </p:nvSpPr>
          <p:spPr>
            <a:xfrm>
              <a:off x="3278656" y="4511340"/>
              <a:ext cx="137860" cy="136854"/>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dirty="0">
                <a:ea typeface="微软雅黑" panose="020B0503020204020204" pitchFamily="34" charset="-122"/>
              </a:endParaRPr>
            </a:p>
          </p:txBody>
        </p:sp>
        <p:grpSp>
          <p:nvGrpSpPr>
            <p:cNvPr id="141" name="组合 31"/>
            <p:cNvGrpSpPr/>
            <p:nvPr/>
          </p:nvGrpSpPr>
          <p:grpSpPr>
            <a:xfrm>
              <a:off x="4313536" y="2205148"/>
              <a:ext cx="838805" cy="838805"/>
              <a:chOff x="304800" y="673100"/>
              <a:chExt cx="4000500" cy="4000500"/>
            </a:xfrm>
            <a:effectLst>
              <a:outerShdw blurRad="317500" dist="190500" dir="8100000" algn="tr" rotWithShape="0">
                <a:prstClr val="black">
                  <a:alpha val="50000"/>
                </a:prstClr>
              </a:outerShdw>
            </a:effectLst>
          </p:grpSpPr>
          <p:sp>
            <p:nvSpPr>
              <p:cNvPr id="1048887" name="同心圆 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dirty="0">
                  <a:solidFill>
                    <a:schemeClr val="tx1"/>
                  </a:solidFill>
                  <a:ea typeface="微软雅黑" panose="020B0503020204020204" pitchFamily="34" charset="-122"/>
                </a:endParaRPr>
              </a:p>
            </p:txBody>
          </p:sp>
          <p:sp>
            <p:nvSpPr>
              <p:cNvPr id="1048888" name="椭圆 64"/>
              <p:cNvSpPr/>
              <p:nvPr/>
            </p:nvSpPr>
            <p:spPr>
              <a:xfrm>
                <a:off x="437534" y="794478"/>
                <a:ext cx="3742935" cy="374293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dirty="0">
                  <a:ea typeface="微软雅黑" panose="020B0503020204020204" pitchFamily="34" charset="-122"/>
                </a:endParaRPr>
              </a:p>
            </p:txBody>
          </p:sp>
        </p:grpSp>
        <p:sp>
          <p:nvSpPr>
            <p:cNvPr id="1048889" name="TextBox 34"/>
            <p:cNvSpPr txBox="1">
              <a:spLocks noChangeArrowheads="1"/>
            </p:cNvSpPr>
            <p:nvPr/>
          </p:nvSpPr>
          <p:spPr bwMode="auto">
            <a:xfrm>
              <a:off x="6000119" y="1734489"/>
              <a:ext cx="1747797" cy="663527"/>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C00000"/>
                  </a:solidFill>
                  <a:latin typeface="微软雅黑" panose="020B0503020204020204" pitchFamily="34" charset="-122"/>
                  <a:ea typeface="微软雅黑" panose="020B0503020204020204" pitchFamily="34" charset="-122"/>
                  <a:cs typeface="+mn-ea"/>
                </a:rPr>
                <a:t>谢  谢</a:t>
              </a:r>
              <a:endParaRPr lang="zh-CN" altLang="en-US" sz="2800" b="1" dirty="0">
                <a:solidFill>
                  <a:srgbClr val="C00000"/>
                </a:solidFill>
                <a:latin typeface="微软雅黑" panose="020B0503020204020204" pitchFamily="34" charset="-122"/>
                <a:ea typeface="微软雅黑" panose="020B0503020204020204" pitchFamily="34" charset="-122"/>
                <a:cs typeface="+mn-ea"/>
              </a:endParaRPr>
            </a:p>
          </p:txBody>
        </p:sp>
        <p:grpSp>
          <p:nvGrpSpPr>
            <p:cNvPr id="142" name="组合 35"/>
            <p:cNvGrpSpPr/>
            <p:nvPr/>
          </p:nvGrpSpPr>
          <p:grpSpPr>
            <a:xfrm>
              <a:off x="1901722" y="2340537"/>
              <a:ext cx="450755" cy="450755"/>
              <a:chOff x="304800" y="673100"/>
              <a:chExt cx="4000500" cy="4000500"/>
            </a:xfrm>
            <a:effectLst>
              <a:outerShdw blurRad="381000" dist="152400" dir="8100000" algn="tr" rotWithShape="0">
                <a:prstClr val="black">
                  <a:alpha val="70000"/>
                </a:prstClr>
              </a:outerShdw>
            </a:effectLst>
          </p:grpSpPr>
          <p:sp>
            <p:nvSpPr>
              <p:cNvPr id="1048890"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dirty="0">
                  <a:solidFill>
                    <a:schemeClr val="tx1"/>
                  </a:solidFill>
                  <a:ea typeface="微软雅黑" panose="020B0503020204020204" pitchFamily="34" charset="-122"/>
                </a:endParaRPr>
              </a:p>
            </p:txBody>
          </p:sp>
          <p:sp>
            <p:nvSpPr>
              <p:cNvPr id="1048891" name="椭圆 6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dirty="0">
                  <a:ea typeface="微软雅黑" panose="020B0503020204020204" pitchFamily="34" charset="-122"/>
                </a:endParaRPr>
              </a:p>
            </p:txBody>
          </p:sp>
        </p:grpSp>
        <p:grpSp>
          <p:nvGrpSpPr>
            <p:cNvPr id="143" name="组合 38"/>
            <p:cNvGrpSpPr/>
            <p:nvPr/>
          </p:nvGrpSpPr>
          <p:grpSpPr>
            <a:xfrm>
              <a:off x="4607307" y="1588020"/>
              <a:ext cx="406161" cy="406161"/>
              <a:chOff x="304800" y="673100"/>
              <a:chExt cx="4000500" cy="4000500"/>
            </a:xfrm>
            <a:effectLst>
              <a:outerShdw blurRad="381000" dist="152400" dir="8100000" algn="tr" rotWithShape="0">
                <a:prstClr val="black">
                  <a:alpha val="70000"/>
                </a:prstClr>
              </a:outerShdw>
            </a:effectLst>
          </p:grpSpPr>
          <p:sp>
            <p:nvSpPr>
              <p:cNvPr id="1048892"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dirty="0">
                  <a:solidFill>
                    <a:schemeClr val="tx1"/>
                  </a:solidFill>
                  <a:ea typeface="微软雅黑" panose="020B0503020204020204" pitchFamily="34" charset="-122"/>
                </a:endParaRPr>
              </a:p>
            </p:txBody>
          </p:sp>
          <p:sp>
            <p:nvSpPr>
              <p:cNvPr id="1048893" name="椭圆 6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dirty="0">
                  <a:ea typeface="微软雅黑" panose="020B0503020204020204" pitchFamily="34" charset="-122"/>
                </a:endParaRPr>
              </a:p>
            </p:txBody>
          </p:sp>
        </p:grpSp>
        <p:sp>
          <p:nvSpPr>
            <p:cNvPr id="1048894" name="椭圆 58"/>
            <p:cNvSpPr/>
            <p:nvPr/>
          </p:nvSpPr>
          <p:spPr>
            <a:xfrm>
              <a:off x="4885026" y="1491193"/>
              <a:ext cx="288907" cy="288914"/>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dirty="0">
                <a:ea typeface="微软雅黑" panose="020B0503020204020204" pitchFamily="34" charset="-122"/>
              </a:endParaRPr>
            </a:p>
          </p:txBody>
        </p:sp>
      </p:grpSp>
      <p:sp>
        <p:nvSpPr>
          <p:cNvPr id="1048895" name="TextBox 1"/>
          <p:cNvSpPr txBox="1"/>
          <p:nvPr/>
        </p:nvSpPr>
        <p:spPr>
          <a:xfrm>
            <a:off x="0" y="4803998"/>
            <a:ext cx="9144000" cy="369332"/>
          </a:xfrm>
          <a:prstGeom prst="rect">
            <a:avLst/>
          </a:prstGeom>
          <a:solidFill>
            <a:srgbClr val="C00000"/>
          </a:solidFill>
        </p:spPr>
        <p:txBody>
          <a:bodyPr wrap="square" rtlCol="0">
            <a:spAutoFit/>
          </a:bodyPr>
          <a:p>
            <a:endParaRPr lang="zh-CN" altLang="en-US" dirty="0"/>
          </a:p>
        </p:txBody>
      </p:sp>
      <p:sp>
        <p:nvSpPr>
          <p:cNvPr id="1048896" name="矩形 47"/>
          <p:cNvSpPr/>
          <p:nvPr/>
        </p:nvSpPr>
        <p:spPr>
          <a:xfrm>
            <a:off x="7157618" y="4439602"/>
            <a:ext cx="1518838" cy="292388"/>
          </a:xfrm>
          <a:prstGeom prst="rect">
            <a:avLst/>
          </a:prstGeom>
        </p:spPr>
        <p:txBody>
          <a:bodyPr wrap="square">
            <a:spAutoFit/>
          </a:bodyPr>
          <a:p>
            <a:pPr marL="0" marR="0" lvl="0" indent="0" algn="l" defTabSz="963295" rtl="0" eaLnBrk="1" fontAlgn="auto" latinLnBrk="0" hangingPunct="1">
              <a:lnSpc>
                <a:spcPct val="100000"/>
              </a:lnSpc>
              <a:spcBef>
                <a:spcPts val="0"/>
              </a:spcBef>
              <a:spcAft>
                <a:spcPts val="0"/>
              </a:spcAft>
              <a:buClrTx/>
              <a:buSzTx/>
              <a:buFontTx/>
              <a:buNone/>
            </a:pPr>
            <a:r>
              <a:rPr kumimoji="0" lang="zh-CN" altLang="en-US" sz="13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mn-lt"/>
              </a:rPr>
              <a:t>红      字救在身边</a:t>
            </a:r>
            <a:endParaRPr kumimoji="0" lang="zh-CN" altLang="en-US" sz="13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mn-lt"/>
            </a:endParaRPr>
          </a:p>
        </p:txBody>
      </p:sp>
      <p:pic>
        <p:nvPicPr>
          <p:cNvPr id="2097226" name="图片 3"/>
          <p:cNvPicPr>
            <a:picLocks noChangeAspect="1"/>
          </p:cNvPicPr>
          <p:nvPr/>
        </p:nvPicPr>
        <p:blipFill>
          <a:blip r:embed="rId2" cstate="print"/>
          <a:stretch>
            <a:fillRect/>
          </a:stretch>
        </p:blipFill>
        <p:spPr>
          <a:xfrm flipH="1">
            <a:off x="7452320" y="4477784"/>
            <a:ext cx="216024" cy="216024"/>
          </a:xfrm>
          <a:prstGeom prst="rect">
            <a:avLst/>
          </a:prstGeom>
        </p:spPr>
      </p:pic>
    </p:spTree>
    <p:custDataLst>
      <p:tags r:id="rId3"/>
    </p:custDataLst>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pic>
        <p:nvPicPr>
          <p:cNvPr id="2097155" name="Picture 3"/>
          <p:cNvPicPr>
            <a:picLocks noChangeAspect="1" noChangeArrowheads="1"/>
          </p:cNvPicPr>
          <p:nvPr/>
        </p:nvPicPr>
        <p:blipFill>
          <a:blip r:embed="rId1"/>
          <a:srcRect/>
          <a:stretch>
            <a:fillRect/>
          </a:stretch>
        </p:blipFill>
        <p:spPr bwMode="auto">
          <a:xfrm>
            <a:off x="6660232" y="193764"/>
            <a:ext cx="2308101" cy="435491"/>
          </a:xfrm>
          <a:prstGeom prst="rect">
            <a:avLst/>
          </a:prstGeom>
          <a:noFill/>
          <a:ln>
            <a:noFill/>
          </a:ln>
          <a:effectLst/>
        </p:spPr>
      </p:pic>
      <p:cxnSp>
        <p:nvCxnSpPr>
          <p:cNvPr id="3145729"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607"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心搏骤停</a:t>
            </a:r>
            <a:endParaRPr lang="zh-CN" dirty="0">
              <a:sym typeface="+mn-lt"/>
            </a:endParaRPr>
          </a:p>
        </p:txBody>
      </p:sp>
      <p:sp>
        <p:nvSpPr>
          <p:cNvPr id="1048608"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609"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610" name="内容占位符 4"/>
          <p:cNvSpPr/>
          <p:nvPr/>
        </p:nvSpPr>
        <p:spPr bwMode="auto">
          <a:xfrm>
            <a:off x="971600" y="1333202"/>
            <a:ext cx="7128792" cy="2102644"/>
          </a:xfrm>
          <a:prstGeom prst="rect">
            <a:avLst/>
          </a:prstGeom>
          <a:noFill/>
          <a:ln w="57150">
            <a:noFill/>
            <a:miter lim="800000"/>
          </a:ln>
        </p:spPr>
        <p:txBody>
          <a:bodyPr/>
          <a:p>
            <a:pPr marL="478790" indent="-342900">
              <a:lnSpc>
                <a:spcPct val="150000"/>
              </a:lnSpc>
              <a:spcBef>
                <a:spcPts val="45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心脏有效泵血功能突然丧失，导致血液循环停止，全身各个脏器的血液供应完全中断，如不及时恢复心搏，患者可发生临床死亡</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marL="478790" indent="-342900">
              <a:lnSpc>
                <a:spcPct val="150000"/>
              </a:lnSpc>
              <a:spcBef>
                <a:spcPts val="45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分为心源性和非心源性</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097156" name="图片 8"/>
          <p:cNvPicPr>
            <a:picLocks noChangeAspect="1"/>
          </p:cNvPicPr>
          <p:nvPr/>
        </p:nvPicPr>
        <p:blipFill>
          <a:blip r:embed="rId2" cstate="print"/>
          <a:stretch>
            <a:fillRect/>
          </a:stretch>
        </p:blipFill>
        <p:spPr>
          <a:xfrm>
            <a:off x="8028384" y="4289719"/>
            <a:ext cx="709859" cy="709859"/>
          </a:xfrm>
          <a:prstGeom prst="rect">
            <a:avLst/>
          </a:prstGeom>
        </p:spPr>
      </p:pic>
    </p:spTree>
    <p:custDataLst>
      <p:tags r:id="rId3"/>
    </p:custData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pic>
        <p:nvPicPr>
          <p:cNvPr id="2097157" name="Picture 3"/>
          <p:cNvPicPr>
            <a:picLocks noChangeAspect="1" noChangeArrowheads="1"/>
          </p:cNvPicPr>
          <p:nvPr/>
        </p:nvPicPr>
        <p:blipFill>
          <a:blip r:embed="rId1"/>
          <a:srcRect/>
          <a:stretch>
            <a:fillRect/>
          </a:stretch>
        </p:blipFill>
        <p:spPr bwMode="auto">
          <a:xfrm>
            <a:off x="6660232" y="193764"/>
            <a:ext cx="2308101" cy="435491"/>
          </a:xfrm>
          <a:prstGeom prst="rect">
            <a:avLst/>
          </a:prstGeom>
          <a:noFill/>
          <a:ln>
            <a:noFill/>
          </a:ln>
          <a:effectLst/>
        </p:spPr>
      </p:pic>
      <p:cxnSp>
        <p:nvCxnSpPr>
          <p:cNvPr id="3145730"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614"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院外心搏骤停生存链</a:t>
            </a:r>
            <a:endParaRPr lang="zh-CN" dirty="0">
              <a:sym typeface="+mn-lt"/>
            </a:endParaRPr>
          </a:p>
        </p:txBody>
      </p:sp>
      <p:sp>
        <p:nvSpPr>
          <p:cNvPr id="1048615"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616"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pic>
        <p:nvPicPr>
          <p:cNvPr id="2097158" name="图片 8"/>
          <p:cNvPicPr>
            <a:picLocks noChangeAspect="1"/>
          </p:cNvPicPr>
          <p:nvPr/>
        </p:nvPicPr>
        <p:blipFill>
          <a:blip r:embed="rId2"/>
          <a:stretch>
            <a:fillRect/>
          </a:stretch>
        </p:blipFill>
        <p:spPr>
          <a:xfrm>
            <a:off x="1140708" y="771550"/>
            <a:ext cx="6599644" cy="1471205"/>
          </a:xfrm>
          <a:prstGeom prst="rect">
            <a:avLst/>
          </a:prstGeom>
        </p:spPr>
      </p:pic>
      <p:sp>
        <p:nvSpPr>
          <p:cNvPr id="1048617" name="圆角矩形 9"/>
          <p:cNvSpPr/>
          <p:nvPr/>
        </p:nvSpPr>
        <p:spPr>
          <a:xfrm>
            <a:off x="2267744" y="2314762"/>
            <a:ext cx="4294107" cy="2489236"/>
          </a:xfrm>
          <a:prstGeom prst="roundRect">
            <a:avLst/>
          </a:prstGeom>
          <a:noFill/>
          <a:ln w="19050">
            <a:solidFill>
              <a:srgbClr val="C00000"/>
            </a:solidFill>
            <a:miter lim="800000"/>
          </a:ln>
        </p:spPr>
        <p:txBody>
          <a:bodyPr/>
          <a:p>
            <a:pPr marL="135890">
              <a:lnSpc>
                <a:spcPct val="120000"/>
              </a:lnSpc>
              <a:spcBef>
                <a:spcPts val="450"/>
              </a:spcBef>
            </a:pPr>
            <a:r>
              <a:rPr lang="zh-CN" altLang="en-US" dirty="0">
                <a:latin typeface="微软雅黑" panose="020B0503020204020204" pitchFamily="34" charset="-122"/>
                <a:ea typeface="微软雅黑" panose="020B0503020204020204" pitchFamily="34" charset="-122"/>
              </a:rPr>
              <a:t>环节：</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尽早识别、求救</a:t>
            </a:r>
            <a:endParaRPr lang="en-US" altLang="zh-CN" dirty="0">
              <a:latin typeface="微软雅黑" panose="020B0503020204020204" pitchFamily="34" charset="-122"/>
              <a:ea typeface="微软雅黑" panose="020B0503020204020204" pitchFamily="34" charset="-122"/>
            </a:endParaRPr>
          </a:p>
          <a:p>
            <a:pPr marL="135890">
              <a:lnSpc>
                <a:spcPct val="120000"/>
              </a:lnSpc>
              <a:spcBef>
                <a:spcPts val="450"/>
              </a:spcBef>
            </a:pPr>
            <a:r>
              <a:rPr lang="en-US" altLang="zh-CN" dirty="0">
                <a:latin typeface="微软雅黑" panose="020B0503020204020204" pitchFamily="34" charset="-122"/>
                <a:ea typeface="微软雅黑" panose="020B0503020204020204" pitchFamily="34" charset="-122"/>
              </a:rPr>
              <a:t>          2.</a:t>
            </a:r>
            <a:r>
              <a:rPr lang="zh-CN" altLang="en-US" dirty="0">
                <a:latin typeface="微软雅黑" panose="020B0503020204020204" pitchFamily="34" charset="-122"/>
                <a:ea typeface="微软雅黑" panose="020B0503020204020204" pitchFamily="34" charset="-122"/>
              </a:rPr>
              <a:t>尽早心肺复苏</a:t>
            </a:r>
            <a:endParaRPr lang="en-US" altLang="zh-CN" dirty="0">
              <a:latin typeface="微软雅黑" panose="020B0503020204020204" pitchFamily="34" charset="-122"/>
              <a:ea typeface="微软雅黑" panose="020B0503020204020204" pitchFamily="34" charset="-122"/>
            </a:endParaRPr>
          </a:p>
          <a:p>
            <a:pPr marL="135890">
              <a:lnSpc>
                <a:spcPct val="120000"/>
              </a:lnSpc>
              <a:spcBef>
                <a:spcPts val="450"/>
              </a:spcBef>
            </a:pPr>
            <a:r>
              <a:rPr lang="en-US" altLang="zh-CN" dirty="0">
                <a:latin typeface="微软雅黑" panose="020B0503020204020204" pitchFamily="34" charset="-122"/>
                <a:ea typeface="微软雅黑" panose="020B0503020204020204" pitchFamily="34" charset="-122"/>
              </a:rPr>
              <a:t>          3.</a:t>
            </a:r>
            <a:r>
              <a:rPr lang="zh-CN" altLang="en-US" dirty="0">
                <a:latin typeface="微软雅黑" panose="020B0503020204020204" pitchFamily="34" charset="-122"/>
                <a:ea typeface="微软雅黑" panose="020B0503020204020204" pitchFamily="34" charset="-122"/>
              </a:rPr>
              <a:t>尽早电除颤 </a:t>
            </a:r>
            <a:endParaRPr lang="en-US" altLang="zh-CN" dirty="0">
              <a:latin typeface="微软雅黑" panose="020B0503020204020204" pitchFamily="34" charset="-122"/>
              <a:ea typeface="微软雅黑" panose="020B0503020204020204" pitchFamily="34" charset="-122"/>
            </a:endParaRPr>
          </a:p>
          <a:p>
            <a:pPr marL="135890">
              <a:lnSpc>
                <a:spcPct val="120000"/>
              </a:lnSpc>
              <a:spcBef>
                <a:spcPts val="450"/>
              </a:spcBef>
            </a:pPr>
            <a:r>
              <a:rPr lang="en-US" altLang="zh-CN" dirty="0">
                <a:latin typeface="微软雅黑" panose="020B0503020204020204" pitchFamily="34" charset="-122"/>
                <a:ea typeface="微软雅黑" panose="020B0503020204020204" pitchFamily="34" charset="-122"/>
              </a:rPr>
              <a:t>          4.</a:t>
            </a:r>
            <a:r>
              <a:rPr lang="zh-CN" altLang="en-US" dirty="0">
                <a:latin typeface="微软雅黑" panose="020B0503020204020204" pitchFamily="34" charset="-122"/>
                <a:ea typeface="微软雅黑" panose="020B0503020204020204" pitchFamily="34" charset="-122"/>
              </a:rPr>
              <a:t>尽早高级生命支持</a:t>
            </a:r>
            <a:endParaRPr lang="en-US" altLang="zh-CN" dirty="0">
              <a:latin typeface="微软雅黑" panose="020B0503020204020204" pitchFamily="34" charset="-122"/>
              <a:ea typeface="微软雅黑" panose="020B0503020204020204" pitchFamily="34" charset="-122"/>
            </a:endParaRPr>
          </a:p>
          <a:p>
            <a:pPr marL="135890">
              <a:lnSpc>
                <a:spcPct val="120000"/>
              </a:lnSpc>
              <a:spcBef>
                <a:spcPts val="450"/>
              </a:spcBef>
            </a:pPr>
            <a:r>
              <a:rPr lang="en-US" altLang="zh-CN" dirty="0">
                <a:latin typeface="微软雅黑" panose="020B0503020204020204" pitchFamily="34" charset="-122"/>
                <a:ea typeface="微软雅黑" panose="020B0503020204020204" pitchFamily="34" charset="-122"/>
              </a:rPr>
              <a:t>          5.</a:t>
            </a:r>
            <a:r>
              <a:rPr lang="zh-CN" altLang="en-US" dirty="0">
                <a:latin typeface="微软雅黑" panose="020B0503020204020204" pitchFamily="34" charset="-122"/>
                <a:ea typeface="微软雅黑" panose="020B0503020204020204" pitchFamily="34" charset="-122"/>
              </a:rPr>
              <a:t>心搏骤停后的综合救治</a:t>
            </a:r>
            <a:endParaRPr lang="en-US" altLang="zh-CN" dirty="0">
              <a:latin typeface="微软雅黑" panose="020B0503020204020204" pitchFamily="34" charset="-122"/>
              <a:ea typeface="微软雅黑" panose="020B0503020204020204" pitchFamily="34" charset="-122"/>
            </a:endParaRPr>
          </a:p>
          <a:p>
            <a:pPr marL="135890">
              <a:lnSpc>
                <a:spcPct val="120000"/>
              </a:lnSpc>
              <a:spcBef>
                <a:spcPts val="450"/>
              </a:spcBef>
            </a:pPr>
            <a:r>
              <a:rPr lang="en-US" altLang="zh-CN" dirty="0">
                <a:latin typeface="微软雅黑" panose="020B0503020204020204" pitchFamily="34" charset="-122"/>
                <a:ea typeface="微软雅黑" panose="020B0503020204020204" pitchFamily="34" charset="-122"/>
              </a:rPr>
              <a:t>          6.</a:t>
            </a:r>
            <a:r>
              <a:rPr lang="zh-CN" altLang="en-US" dirty="0">
                <a:latin typeface="微软雅黑" panose="020B0503020204020204" pitchFamily="34" charset="-122"/>
                <a:ea typeface="微软雅黑" panose="020B0503020204020204" pitchFamily="34" charset="-122"/>
              </a:rPr>
              <a:t>康复</a:t>
            </a:r>
            <a:endParaRPr lang="zh-CN" altLang="en-US" dirty="0">
              <a:latin typeface="微软雅黑" panose="020B0503020204020204" pitchFamily="34" charset="-122"/>
              <a:ea typeface="微软雅黑" panose="020B0503020204020204" pitchFamily="34" charset="-122"/>
            </a:endParaRPr>
          </a:p>
        </p:txBody>
      </p:sp>
      <p:pic>
        <p:nvPicPr>
          <p:cNvPr id="2097159" name="图片 11"/>
          <p:cNvPicPr>
            <a:picLocks noChangeAspect="1"/>
          </p:cNvPicPr>
          <p:nvPr/>
        </p:nvPicPr>
        <p:blipFill>
          <a:blip r:embed="rId3" cstate="print"/>
          <a:stretch>
            <a:fillRect/>
          </a:stretch>
        </p:blipFill>
        <p:spPr>
          <a:xfrm>
            <a:off x="8028384" y="4289719"/>
            <a:ext cx="709859" cy="709859"/>
          </a:xfrm>
          <a:prstGeom prst="rect">
            <a:avLst/>
          </a:prstGeom>
        </p:spPr>
      </p:pic>
    </p:spTree>
    <p:custDataLst>
      <p:tags r:id="rId4"/>
    </p:custData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pic>
        <p:nvPicPr>
          <p:cNvPr id="2097160" name="Picture 3"/>
          <p:cNvPicPr>
            <a:picLocks noChangeAspect="1" noChangeArrowheads="1"/>
          </p:cNvPicPr>
          <p:nvPr/>
        </p:nvPicPr>
        <p:blipFill>
          <a:blip r:embed="rId1"/>
          <a:srcRect/>
          <a:stretch>
            <a:fillRect/>
          </a:stretch>
        </p:blipFill>
        <p:spPr bwMode="auto">
          <a:xfrm>
            <a:off x="6660232" y="193764"/>
            <a:ext cx="2308101" cy="435491"/>
          </a:xfrm>
          <a:prstGeom prst="rect">
            <a:avLst/>
          </a:prstGeom>
          <a:noFill/>
          <a:ln>
            <a:noFill/>
          </a:ln>
          <a:effectLst/>
        </p:spPr>
      </p:pic>
      <p:cxnSp>
        <p:nvCxnSpPr>
          <p:cNvPr id="3145731"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621"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什么是心肺复苏</a:t>
            </a:r>
            <a:endParaRPr lang="zh-CN" dirty="0">
              <a:sym typeface="+mn-lt"/>
            </a:endParaRPr>
          </a:p>
        </p:txBody>
      </p:sp>
      <p:sp>
        <p:nvSpPr>
          <p:cNvPr id="104862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62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grpSp>
        <p:nvGrpSpPr>
          <p:cNvPr id="53" name="组合 10"/>
          <p:cNvGrpSpPr/>
          <p:nvPr/>
        </p:nvGrpSpPr>
        <p:grpSpPr>
          <a:xfrm>
            <a:off x="-2255190" y="411509"/>
            <a:ext cx="9477918" cy="4656173"/>
            <a:chOff x="-1954176" y="243664"/>
            <a:chExt cx="9477918" cy="4656173"/>
          </a:xfrm>
        </p:grpSpPr>
        <p:sp>
          <p:nvSpPr>
            <p:cNvPr id="1048624" name="空心弧 11"/>
            <p:cNvSpPr/>
            <p:nvPr/>
          </p:nvSpPr>
          <p:spPr>
            <a:xfrm>
              <a:off x="-1954176" y="243664"/>
              <a:ext cx="4656173" cy="4656173"/>
            </a:xfrm>
            <a:prstGeom prst="blockArc">
              <a:avLst>
                <a:gd name="adj1" fmla="val 18900000"/>
                <a:gd name="adj2" fmla="val 2700000"/>
                <a:gd name="adj3" fmla="val 464"/>
              </a:avLst>
            </a:prstGeom>
            <a:ln w="28575">
              <a:solidFill>
                <a:srgbClr val="C00000"/>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p>
              <a:endParaRPr lang="zh-CN" altLang="en-US">
                <a:solidFill>
                  <a:schemeClr val="tx1">
                    <a:lumMod val="75000"/>
                    <a:lumOff val="25000"/>
                  </a:schemeClr>
                </a:solidFill>
              </a:endParaRPr>
            </a:p>
          </p:txBody>
        </p:sp>
        <p:sp>
          <p:nvSpPr>
            <p:cNvPr id="1048625" name="任意多边形: 形状 3"/>
            <p:cNvSpPr/>
            <p:nvPr/>
          </p:nvSpPr>
          <p:spPr>
            <a:xfrm>
              <a:off x="2345387" y="1109287"/>
              <a:ext cx="5178355" cy="531729"/>
            </a:xfrm>
            <a:custGeom>
              <a:avLst/>
              <a:gdLst>
                <a:gd name="connsiteX0" fmla="*/ 0 w 5178355"/>
                <a:gd name="connsiteY0" fmla="*/ 0 h 531729"/>
                <a:gd name="connsiteX1" fmla="*/ 5178355 w 5178355"/>
                <a:gd name="connsiteY1" fmla="*/ 0 h 531729"/>
                <a:gd name="connsiteX2" fmla="*/ 5178355 w 5178355"/>
                <a:gd name="connsiteY2" fmla="*/ 531729 h 531729"/>
                <a:gd name="connsiteX3" fmla="*/ 0 w 5178355"/>
                <a:gd name="connsiteY3" fmla="*/ 531729 h 531729"/>
                <a:gd name="connsiteX4" fmla="*/ 0 w 5178355"/>
                <a:gd name="connsiteY4" fmla="*/ 0 h 53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8355" h="531729">
                  <a:moveTo>
                    <a:pt x="0" y="0"/>
                  </a:moveTo>
                  <a:lnTo>
                    <a:pt x="5178355" y="0"/>
                  </a:lnTo>
                  <a:lnTo>
                    <a:pt x="5178355" y="531729"/>
                  </a:lnTo>
                  <a:lnTo>
                    <a:pt x="0" y="531729"/>
                  </a:lnTo>
                  <a:lnTo>
                    <a:pt x="0" y="0"/>
                  </a:lnTo>
                  <a:close/>
                </a:path>
              </a:pathLst>
            </a:custGeom>
            <a:ln w="28575">
              <a:solidFill>
                <a:srgbClr val="C0000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22060" tIns="53340" rIns="53340" bIns="53340" numCol="1" spcCol="1270" anchor="ctr" anchorCtr="0">
              <a:noAutofit/>
            </a:bodyPr>
            <a:p>
              <a:pPr marL="0" lvl="0" indent="0" algn="l" defTabSz="933450">
                <a:lnSpc>
                  <a:spcPct val="90000"/>
                </a:lnSpc>
                <a:spcBef>
                  <a:spcPct val="0"/>
                </a:spcBef>
                <a:spcAft>
                  <a:spcPct val="35000"/>
                </a:spcAft>
                <a:buFont typeface="Wingdings" panose="05000000000000000000" pitchFamily="2" charset="2"/>
                <a:buNone/>
              </a:pPr>
              <a:r>
                <a:rPr lang="zh-CN" altLang="en-US" dirty="0">
                  <a:solidFill>
                    <a:schemeClr val="tx1"/>
                  </a:solidFill>
                  <a:latin typeface="微软雅黑" panose="020B0503020204020204" pitchFamily="34" charset="-122"/>
                  <a:ea typeface="微软雅黑" panose="020B0503020204020204" pitchFamily="34" charset="-122"/>
                </a:rPr>
                <a:t>抢救呼吸、心搏骤停者生命的方法</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048626" name="椭圆 13"/>
            <p:cNvSpPr/>
            <p:nvPr/>
          </p:nvSpPr>
          <p:spPr>
            <a:xfrm>
              <a:off x="2013056" y="1042821"/>
              <a:ext cx="664661" cy="664661"/>
            </a:xfrm>
            <a:prstGeom prst="ellipse">
              <a:avLst/>
            </a:prstGeom>
            <a:ln w="28575">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p>
              <a:endParaRPr lang="zh-CN" altLang="en-US">
                <a:solidFill>
                  <a:schemeClr val="tx1">
                    <a:lumMod val="75000"/>
                    <a:lumOff val="25000"/>
                  </a:schemeClr>
                </a:solidFill>
              </a:endParaRPr>
            </a:p>
          </p:txBody>
        </p:sp>
        <p:sp>
          <p:nvSpPr>
            <p:cNvPr id="1048627" name="任意多边形: 形状 8"/>
            <p:cNvSpPr/>
            <p:nvPr/>
          </p:nvSpPr>
          <p:spPr>
            <a:xfrm>
              <a:off x="2650239" y="1907019"/>
              <a:ext cx="4873502" cy="531729"/>
            </a:xfrm>
            <a:custGeom>
              <a:avLst/>
              <a:gdLst>
                <a:gd name="connsiteX0" fmla="*/ 0 w 4873502"/>
                <a:gd name="connsiteY0" fmla="*/ 0 h 531729"/>
                <a:gd name="connsiteX1" fmla="*/ 4873502 w 4873502"/>
                <a:gd name="connsiteY1" fmla="*/ 0 h 531729"/>
                <a:gd name="connsiteX2" fmla="*/ 4873502 w 4873502"/>
                <a:gd name="connsiteY2" fmla="*/ 531729 h 531729"/>
                <a:gd name="connsiteX3" fmla="*/ 0 w 4873502"/>
                <a:gd name="connsiteY3" fmla="*/ 531729 h 531729"/>
                <a:gd name="connsiteX4" fmla="*/ 0 w 4873502"/>
                <a:gd name="connsiteY4" fmla="*/ 0 h 53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3502" h="531729">
                  <a:moveTo>
                    <a:pt x="0" y="0"/>
                  </a:moveTo>
                  <a:lnTo>
                    <a:pt x="4873502" y="0"/>
                  </a:lnTo>
                  <a:lnTo>
                    <a:pt x="4873502" y="531729"/>
                  </a:lnTo>
                  <a:lnTo>
                    <a:pt x="0" y="531729"/>
                  </a:lnTo>
                  <a:lnTo>
                    <a:pt x="0" y="0"/>
                  </a:lnTo>
                  <a:close/>
                </a:path>
              </a:pathLst>
            </a:custGeom>
            <a:ln w="28575">
              <a:solidFill>
                <a:srgbClr val="C0000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22060" tIns="53340" rIns="53340" bIns="53340" numCol="1" spcCol="1270" anchor="ctr" anchorCtr="0">
              <a:noAutofit/>
            </a:bodyPr>
            <a:p>
              <a:pPr defTabSz="933450">
                <a:lnSpc>
                  <a:spcPct val="90000"/>
                </a:lnSpc>
                <a:spcBef>
                  <a:spcPct val="0"/>
                </a:spcBef>
                <a:spcAft>
                  <a:spcPct val="35000"/>
                </a:spcAft>
              </a:pPr>
              <a:r>
                <a:rPr lang="zh-CN" altLang="en-US" dirty="0">
                  <a:solidFill>
                    <a:schemeClr val="tx1"/>
                  </a:solidFill>
                  <a:latin typeface="微软雅黑" panose="020B0503020204020204" pitchFamily="34" charset="-122"/>
                  <a:ea typeface="微软雅黑" panose="020B0503020204020204" pitchFamily="34" charset="-122"/>
                </a:rPr>
                <a:t>通过徒手、应用辅助设备及药物</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048628" name="椭圆 15"/>
            <p:cNvSpPr/>
            <p:nvPr/>
          </p:nvSpPr>
          <p:spPr>
            <a:xfrm>
              <a:off x="2317908" y="1840553"/>
              <a:ext cx="664661" cy="664661"/>
            </a:xfrm>
            <a:prstGeom prst="ellipse">
              <a:avLst/>
            </a:prstGeom>
            <a:ln w="28575">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48629" name="任意多边形: 形状 10"/>
            <p:cNvSpPr/>
            <p:nvPr/>
          </p:nvSpPr>
          <p:spPr>
            <a:xfrm>
              <a:off x="2650239" y="2704751"/>
              <a:ext cx="4873502" cy="531729"/>
            </a:xfrm>
            <a:custGeom>
              <a:avLst/>
              <a:gdLst>
                <a:gd name="connsiteX0" fmla="*/ 0 w 4873502"/>
                <a:gd name="connsiteY0" fmla="*/ 0 h 531729"/>
                <a:gd name="connsiteX1" fmla="*/ 4873502 w 4873502"/>
                <a:gd name="connsiteY1" fmla="*/ 0 h 531729"/>
                <a:gd name="connsiteX2" fmla="*/ 4873502 w 4873502"/>
                <a:gd name="connsiteY2" fmla="*/ 531729 h 531729"/>
                <a:gd name="connsiteX3" fmla="*/ 0 w 4873502"/>
                <a:gd name="connsiteY3" fmla="*/ 531729 h 531729"/>
                <a:gd name="connsiteX4" fmla="*/ 0 w 4873502"/>
                <a:gd name="connsiteY4" fmla="*/ 0 h 53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3502" h="531729">
                  <a:moveTo>
                    <a:pt x="0" y="0"/>
                  </a:moveTo>
                  <a:lnTo>
                    <a:pt x="4873502" y="0"/>
                  </a:lnTo>
                  <a:lnTo>
                    <a:pt x="4873502" y="531729"/>
                  </a:lnTo>
                  <a:lnTo>
                    <a:pt x="0" y="531729"/>
                  </a:lnTo>
                  <a:lnTo>
                    <a:pt x="0" y="0"/>
                  </a:lnTo>
                  <a:close/>
                </a:path>
              </a:pathLst>
            </a:custGeom>
            <a:ln w="28575">
              <a:solidFill>
                <a:srgbClr val="C0000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22060" tIns="53340" rIns="53340" bIns="53340" numCol="1" spcCol="1270" anchor="ctr" anchorCtr="0">
              <a:noAutofit/>
            </a:bodyPr>
            <a:p>
              <a:pPr lvl="0" indent="0" defTabSz="933450">
                <a:lnSpc>
                  <a:spcPct val="90000"/>
                </a:lnSpc>
                <a:spcBef>
                  <a:spcPct val="0"/>
                </a:spcBef>
                <a:spcAft>
                  <a:spcPct val="35000"/>
                </a:spcAft>
                <a:buFont typeface="Wingdings" panose="05000000000000000000" pitchFamily="2" charset="2"/>
                <a:buNone/>
              </a:pPr>
              <a:r>
                <a:rPr lang="zh-CN" altLang="en-US" dirty="0">
                  <a:solidFill>
                    <a:schemeClr val="tx1"/>
                  </a:solidFill>
                  <a:latin typeface="微软雅黑" panose="020B0503020204020204" pitchFamily="34" charset="-122"/>
                  <a:ea typeface="微软雅黑" panose="020B0503020204020204" pitchFamily="34" charset="-122"/>
                </a:rPr>
                <a:t>维持人工循环、呼吸和纠正心律失常</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048630" name="椭圆 17"/>
            <p:cNvSpPr/>
            <p:nvPr/>
          </p:nvSpPr>
          <p:spPr>
            <a:xfrm>
              <a:off x="2317908" y="2638285"/>
              <a:ext cx="664661" cy="664661"/>
            </a:xfrm>
            <a:prstGeom prst="ellipse">
              <a:avLst/>
            </a:prstGeom>
            <a:ln w="28575">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p>
              <a:endParaRPr lang="zh-CN" altLang="en-US"/>
            </a:p>
          </p:txBody>
        </p:sp>
        <p:sp>
          <p:nvSpPr>
            <p:cNvPr id="1048631" name="任意多边形: 形状 12"/>
            <p:cNvSpPr/>
            <p:nvPr/>
          </p:nvSpPr>
          <p:spPr>
            <a:xfrm>
              <a:off x="2345387" y="3502484"/>
              <a:ext cx="5178355" cy="531729"/>
            </a:xfrm>
            <a:custGeom>
              <a:avLst/>
              <a:gdLst>
                <a:gd name="connsiteX0" fmla="*/ 0 w 5178355"/>
                <a:gd name="connsiteY0" fmla="*/ 0 h 531729"/>
                <a:gd name="connsiteX1" fmla="*/ 5178355 w 5178355"/>
                <a:gd name="connsiteY1" fmla="*/ 0 h 531729"/>
                <a:gd name="connsiteX2" fmla="*/ 5178355 w 5178355"/>
                <a:gd name="connsiteY2" fmla="*/ 531729 h 531729"/>
                <a:gd name="connsiteX3" fmla="*/ 0 w 5178355"/>
                <a:gd name="connsiteY3" fmla="*/ 531729 h 531729"/>
                <a:gd name="connsiteX4" fmla="*/ 0 w 5178355"/>
                <a:gd name="connsiteY4" fmla="*/ 0 h 53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8355" h="531729">
                  <a:moveTo>
                    <a:pt x="0" y="0"/>
                  </a:moveTo>
                  <a:lnTo>
                    <a:pt x="5178355" y="0"/>
                  </a:lnTo>
                  <a:lnTo>
                    <a:pt x="5178355" y="531729"/>
                  </a:lnTo>
                  <a:lnTo>
                    <a:pt x="0" y="531729"/>
                  </a:lnTo>
                  <a:lnTo>
                    <a:pt x="0" y="0"/>
                  </a:lnTo>
                  <a:close/>
                </a:path>
              </a:pathLst>
            </a:custGeom>
            <a:ln w="28575">
              <a:solidFill>
                <a:srgbClr val="C0000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22060" tIns="53340" rIns="53340" bIns="53340" numCol="1" spcCol="1270" anchor="ctr" anchorCtr="0">
              <a:noAutofit/>
            </a:bodyPr>
            <a:p>
              <a:pPr lvl="0" indent="0" defTabSz="933450">
                <a:lnSpc>
                  <a:spcPct val="90000"/>
                </a:lnSpc>
                <a:spcBef>
                  <a:spcPct val="0"/>
                </a:spcBef>
                <a:spcAft>
                  <a:spcPct val="35000"/>
                </a:spcAft>
                <a:buFont typeface="Wingdings" panose="05000000000000000000" pitchFamily="2" charset="2"/>
                <a:buNone/>
              </a:pPr>
              <a:r>
                <a:rPr lang="zh-CN" altLang="en-US" dirty="0">
                  <a:solidFill>
                    <a:schemeClr val="tx1"/>
                  </a:solidFill>
                  <a:latin typeface="微软雅黑" panose="020B0503020204020204" pitchFamily="34" charset="-122"/>
                  <a:ea typeface="微软雅黑" panose="020B0503020204020204" pitchFamily="34" charset="-122"/>
                </a:rPr>
                <a:t>重点：徒手心肺复苏 </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048632" name="椭圆 19"/>
            <p:cNvSpPr/>
            <p:nvPr/>
          </p:nvSpPr>
          <p:spPr>
            <a:xfrm>
              <a:off x="2013056" y="3436018"/>
              <a:ext cx="664661" cy="664661"/>
            </a:xfrm>
            <a:prstGeom prst="ellipse">
              <a:avLst/>
            </a:prstGeom>
            <a:ln w="28575">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p>
              <a:endParaRPr lang="zh-CN" altLang="en-US">
                <a:solidFill>
                  <a:schemeClr val="tx1">
                    <a:lumMod val="75000"/>
                    <a:lumOff val="25000"/>
                  </a:schemeClr>
                </a:solidFill>
              </a:endParaRPr>
            </a:p>
          </p:txBody>
        </p:sp>
      </p:grpSp>
      <p:pic>
        <p:nvPicPr>
          <p:cNvPr id="2097161" name="图片 21"/>
          <p:cNvPicPr>
            <a:picLocks noChangeAspect="1"/>
          </p:cNvPicPr>
          <p:nvPr/>
        </p:nvPicPr>
        <p:blipFill>
          <a:blip r:embed="rId2" cstate="print"/>
          <a:stretch>
            <a:fillRect/>
          </a:stretch>
        </p:blipFill>
        <p:spPr>
          <a:xfrm>
            <a:off x="8028384" y="4289719"/>
            <a:ext cx="709859" cy="709859"/>
          </a:xfrm>
          <a:prstGeom prst="rect">
            <a:avLst/>
          </a:prstGeom>
        </p:spPr>
      </p:pic>
    </p:spTree>
    <p:custDataLst>
      <p:tags r:id="rId3"/>
    </p:custData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pic>
        <p:nvPicPr>
          <p:cNvPr id="2097162" name="Picture 3"/>
          <p:cNvPicPr>
            <a:picLocks noChangeAspect="1" noChangeArrowheads="1"/>
          </p:cNvPicPr>
          <p:nvPr/>
        </p:nvPicPr>
        <p:blipFill>
          <a:blip r:embed="rId1"/>
          <a:srcRect/>
          <a:stretch>
            <a:fillRect/>
          </a:stretch>
        </p:blipFill>
        <p:spPr bwMode="auto">
          <a:xfrm>
            <a:off x="6660232" y="193764"/>
            <a:ext cx="2308101" cy="435491"/>
          </a:xfrm>
          <a:prstGeom prst="rect">
            <a:avLst/>
          </a:prstGeom>
          <a:noFill/>
          <a:ln>
            <a:noFill/>
          </a:ln>
          <a:effectLst/>
        </p:spPr>
      </p:pic>
      <p:cxnSp>
        <p:nvCxnSpPr>
          <p:cNvPr id="3145732"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636" name="标题 3"/>
          <p:cNvSpPr txBox="1"/>
          <p:nvPr/>
        </p:nvSpPr>
        <p:spPr>
          <a:xfrm>
            <a:off x="1007623" y="195486"/>
            <a:ext cx="4111669" cy="707886"/>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现场成人心肺复苏操作流程</a:t>
            </a:r>
            <a:endParaRPr lang="zh-CN" altLang="en-US" dirty="0"/>
          </a:p>
          <a:p>
            <a:endParaRPr lang="zh-CN" dirty="0">
              <a:sym typeface="+mn-lt"/>
            </a:endParaRPr>
          </a:p>
        </p:txBody>
      </p:sp>
      <p:sp>
        <p:nvSpPr>
          <p:cNvPr id="1048637"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638"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639" name="矩形 1"/>
          <p:cNvSpPr/>
          <p:nvPr/>
        </p:nvSpPr>
        <p:spPr>
          <a:xfrm>
            <a:off x="2824679" y="2296155"/>
            <a:ext cx="184731" cy="369332"/>
          </a:xfrm>
          <a:prstGeom prst="rect">
            <a:avLst/>
          </a:prstGeom>
        </p:spPr>
        <p:txBody>
          <a:bodyPr wrap="none">
            <a:spAutoFit/>
          </a:bodyPr>
          <a:p>
            <a:endParaRPr lang="zh-CN" altLang="en-US" dirty="0"/>
          </a:p>
        </p:txBody>
      </p:sp>
      <p:graphicFrame>
        <p:nvGraphicFramePr>
          <p:cNvPr id="4194304" name="图示 20"/>
          <p:cNvGraphicFramePr/>
          <p:nvPr/>
        </p:nvGraphicFramePr>
        <p:xfrm>
          <a:off x="1543785" y="815273"/>
          <a:ext cx="6056430" cy="304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7" name="组合 21"/>
          <p:cNvGrpSpPr/>
          <p:nvPr/>
        </p:nvGrpSpPr>
        <p:grpSpPr bwMode="auto">
          <a:xfrm>
            <a:off x="3542109" y="3830137"/>
            <a:ext cx="2059781" cy="919163"/>
            <a:chOff x="3319699" y="3134096"/>
            <a:chExt cx="1046249" cy="1222368"/>
          </a:xfrm>
        </p:grpSpPr>
        <p:sp>
          <p:nvSpPr>
            <p:cNvPr id="1048640" name="任意多边形 50"/>
            <p:cNvSpPr>
              <a:spLocks noChangeArrowheads="1"/>
            </p:cNvSpPr>
            <p:nvPr/>
          </p:nvSpPr>
          <p:spPr bwMode="auto">
            <a:xfrm>
              <a:off x="3319699" y="3134096"/>
              <a:ext cx="1046249" cy="1222368"/>
            </a:xfrm>
            <a:custGeom>
              <a:avLst/>
              <a:gdLst>
                <a:gd name="T0" fmla="*/ 0 w 1221940"/>
                <a:gd name="T1" fmla="*/ 0 h 1221940"/>
                <a:gd name="T2" fmla="*/ 54796 w 1221940"/>
                <a:gd name="T3" fmla="*/ 0 h 1221940"/>
                <a:gd name="T4" fmla="*/ 54796 w 1221940"/>
                <a:gd name="T5" fmla="*/ 1230529 h 1221940"/>
                <a:gd name="T6" fmla="*/ 0 w 1221940"/>
                <a:gd name="T7" fmla="*/ 1230529 h 1221940"/>
                <a:gd name="T8" fmla="*/ 0 w 1221940"/>
                <a:gd name="T9" fmla="*/ 0 h 1221940"/>
                <a:gd name="T10" fmla="*/ 0 60000 65536"/>
                <a:gd name="T11" fmla="*/ 0 60000 65536"/>
                <a:gd name="T12" fmla="*/ 0 60000 65536"/>
                <a:gd name="T13" fmla="*/ 0 60000 65536"/>
                <a:gd name="T14" fmla="*/ 0 60000 65536"/>
                <a:gd name="T15" fmla="*/ 0 w 1221940"/>
                <a:gd name="T16" fmla="*/ 0 h 1221940"/>
                <a:gd name="T17" fmla="*/ 1221940 w 1221940"/>
                <a:gd name="T18" fmla="*/ 1221940 h 1221940"/>
              </a:gdLst>
              <a:ahLst/>
              <a:cxnLst>
                <a:cxn ang="T10">
                  <a:pos x="T0" y="T1"/>
                </a:cxn>
                <a:cxn ang="T11">
                  <a:pos x="T2" y="T3"/>
                </a:cxn>
                <a:cxn ang="T12">
                  <a:pos x="T4" y="T5"/>
                </a:cxn>
                <a:cxn ang="T13">
                  <a:pos x="T6" y="T7"/>
                </a:cxn>
                <a:cxn ang="T14">
                  <a:pos x="T8" y="T9"/>
                </a:cxn>
              </a:cxnLst>
              <a:rect l="T15" t="T16" r="T17" b="T18"/>
              <a:pathLst>
                <a:path w="1221940" h="1221940">
                  <a:moveTo>
                    <a:pt x="0" y="0"/>
                  </a:moveTo>
                  <a:lnTo>
                    <a:pt x="1221940" y="0"/>
                  </a:lnTo>
                  <a:lnTo>
                    <a:pt x="1221940" y="1221940"/>
                  </a:lnTo>
                  <a:lnTo>
                    <a:pt x="0" y="1221940"/>
                  </a:lnTo>
                  <a:lnTo>
                    <a:pt x="0" y="0"/>
                  </a:lnTo>
                  <a:close/>
                </a:path>
              </a:pathLst>
            </a:custGeom>
            <a:blipFill dpi="0" rotWithShape="1">
              <a:blip r:embed="rId7"/>
              <a:srcRect/>
              <a:stretch>
                <a:fillRect/>
              </a:stretch>
            </a:blipFill>
            <a:ln w="25400">
              <a:solidFill>
                <a:srgbClr val="FFFFFF"/>
              </a:solidFill>
              <a:miter lim="800000"/>
            </a:ln>
          </p:spPr>
          <p:txBody>
            <a:bodyPr lIns="28575" tIns="28575" rIns="28575" bIns="28575" anchor="ctr"/>
            <a:lstStyle>
              <a:lvl1pPr defTabSz="444500">
                <a:defRPr sz="2800" b="1">
                  <a:solidFill>
                    <a:schemeClr val="tx1"/>
                  </a:solidFill>
                  <a:latin typeface="Arial" panose="020B0604020202020204" pitchFamily="34" charset="0"/>
                  <a:ea typeface="微软雅黑" panose="020B0503020204020204" pitchFamily="34" charset="-122"/>
                </a:defRPr>
              </a:lvl1pPr>
              <a:lvl2pPr defTabSz="444500">
                <a:defRPr sz="2800" b="1">
                  <a:solidFill>
                    <a:schemeClr val="tx1"/>
                  </a:solidFill>
                  <a:latin typeface="Arial" panose="020B0604020202020204" pitchFamily="34" charset="0"/>
                  <a:ea typeface="微软雅黑" panose="020B0503020204020204" pitchFamily="34" charset="-122"/>
                </a:defRPr>
              </a:lvl2pPr>
              <a:lvl3pPr defTabSz="444500">
                <a:defRPr sz="2800" b="1">
                  <a:solidFill>
                    <a:schemeClr val="tx1"/>
                  </a:solidFill>
                  <a:latin typeface="Arial" panose="020B0604020202020204" pitchFamily="34" charset="0"/>
                  <a:ea typeface="微软雅黑" panose="020B0503020204020204" pitchFamily="34" charset="-122"/>
                </a:defRPr>
              </a:lvl3pPr>
              <a:lvl4pPr defTabSz="444500">
                <a:defRPr sz="2800" b="1">
                  <a:solidFill>
                    <a:schemeClr val="tx1"/>
                  </a:solidFill>
                  <a:latin typeface="Arial" panose="020B0604020202020204" pitchFamily="34" charset="0"/>
                  <a:ea typeface="微软雅黑" panose="020B0503020204020204" pitchFamily="34" charset="-122"/>
                </a:defRPr>
              </a:lvl4pPr>
              <a:lvl5pPr defTabSz="444500">
                <a:defRPr sz="2800" b="1">
                  <a:solidFill>
                    <a:schemeClr val="tx1"/>
                  </a:solidFill>
                  <a:latin typeface="Arial" panose="020B0604020202020204" pitchFamily="34" charset="0"/>
                  <a:ea typeface="微软雅黑" panose="020B0503020204020204" pitchFamily="34" charset="-122"/>
                </a:defRPr>
              </a:lvl5pPr>
              <a:lvl6pPr defTabSz="44450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6pPr>
              <a:lvl7pPr defTabSz="44450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7pPr>
              <a:lvl8pPr defTabSz="44450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8pPr>
              <a:lvl9pPr defTabSz="44450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9pPr>
            </a:lstStyle>
            <a:p>
              <a:pPr algn="ctr">
                <a:lnSpc>
                  <a:spcPct val="90000"/>
                </a:lnSpc>
                <a:spcAft>
                  <a:spcPct val="35000"/>
                </a:spcAft>
              </a:pPr>
              <a:r>
                <a:rPr lang="en-US" altLang="zh-CN" sz="750" b="0">
                  <a:solidFill>
                    <a:srgbClr val="FFFFFF"/>
                  </a:solidFill>
                  <a:latin typeface="Calibri" panose="020F0502020204030204" pitchFamily="34" charset="0"/>
                </a:rPr>
                <a:t> </a:t>
              </a:r>
              <a:endParaRPr lang="en-US" altLang="zh-CN" sz="750" b="0">
                <a:solidFill>
                  <a:srgbClr val="FFFFFF"/>
                </a:solidFill>
                <a:latin typeface="Calibri" panose="020F0502020204030204" pitchFamily="34" charset="0"/>
              </a:endParaRPr>
            </a:p>
          </p:txBody>
        </p:sp>
        <p:sp>
          <p:nvSpPr>
            <p:cNvPr id="1048641" name="Rectangle 19"/>
            <p:cNvSpPr>
              <a:spLocks noChangeArrowheads="1"/>
            </p:cNvSpPr>
            <p:nvPr/>
          </p:nvSpPr>
          <p:spPr bwMode="auto">
            <a:xfrm>
              <a:off x="3346914" y="3246176"/>
              <a:ext cx="928694" cy="1043722"/>
            </a:xfrm>
            <a:prstGeom prst="rect">
              <a:avLst/>
            </a:prstGeom>
            <a:noFill/>
            <a:ln>
              <a:noFill/>
            </a:ln>
          </p:spPr>
          <p:txBody>
            <a:bodyPr anchor="ctr">
              <a:spAutoFit/>
            </a:bodyPr>
            <a:p>
              <a:pPr algn="ctr" eaLnBrk="0" hangingPunct="0"/>
              <a:r>
                <a:rPr lang="en-US" altLang="zh-CN" sz="4500" dirty="0">
                  <a:solidFill>
                    <a:schemeClr val="bg1"/>
                  </a:solidFill>
                </a:rPr>
                <a:t>C-A-B</a:t>
              </a:r>
              <a:endParaRPr lang="zh-CN" altLang="en-US" sz="4500" dirty="0">
                <a:solidFill>
                  <a:schemeClr val="bg1"/>
                </a:solidFill>
              </a:endParaRPr>
            </a:p>
          </p:txBody>
        </p:sp>
      </p:grpSp>
      <p:pic>
        <p:nvPicPr>
          <p:cNvPr id="2097163" name="图片 12"/>
          <p:cNvPicPr>
            <a:picLocks noChangeAspect="1"/>
          </p:cNvPicPr>
          <p:nvPr/>
        </p:nvPicPr>
        <p:blipFill>
          <a:blip r:embed="rId8" cstate="print"/>
          <a:stretch>
            <a:fillRect/>
          </a:stretch>
        </p:blipFill>
        <p:spPr>
          <a:xfrm>
            <a:off x="8028384" y="4289719"/>
            <a:ext cx="709859" cy="709859"/>
          </a:xfrm>
          <a:prstGeom prst="rect">
            <a:avLst/>
          </a:prstGeom>
        </p:spPr>
      </p:pic>
    </p:spTree>
    <p:custDataLst>
      <p:tags r:id="rId9"/>
    </p:custData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pic>
        <p:nvPicPr>
          <p:cNvPr id="2097164" name="Picture 3"/>
          <p:cNvPicPr>
            <a:picLocks noChangeAspect="1" noChangeArrowheads="1"/>
          </p:cNvPicPr>
          <p:nvPr/>
        </p:nvPicPr>
        <p:blipFill>
          <a:blip r:embed="rId1"/>
          <a:srcRect/>
          <a:stretch>
            <a:fillRect/>
          </a:stretch>
        </p:blipFill>
        <p:spPr bwMode="auto">
          <a:xfrm>
            <a:off x="6660232" y="193764"/>
            <a:ext cx="2308101" cy="435491"/>
          </a:xfrm>
          <a:prstGeom prst="rect">
            <a:avLst/>
          </a:prstGeom>
          <a:noFill/>
          <a:ln>
            <a:noFill/>
          </a:ln>
          <a:effectLst/>
        </p:spPr>
      </p:pic>
      <p:cxnSp>
        <p:nvCxnSpPr>
          <p:cNvPr id="3145733"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645"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评估环境</a:t>
            </a:r>
            <a:endParaRPr lang="zh-CN" dirty="0">
              <a:sym typeface="+mn-lt"/>
            </a:endParaRPr>
          </a:p>
        </p:txBody>
      </p:sp>
      <p:sp>
        <p:nvSpPr>
          <p:cNvPr id="1048646"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647"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648" name="内容占位符 4"/>
          <p:cNvSpPr/>
          <p:nvPr/>
        </p:nvSpPr>
        <p:spPr bwMode="auto">
          <a:xfrm>
            <a:off x="2806585" y="1608634"/>
            <a:ext cx="3530827" cy="918120"/>
          </a:xfrm>
          <a:prstGeom prst="rect">
            <a:avLst/>
          </a:prstGeom>
          <a:noFill/>
          <a:ln w="57150">
            <a:noFill/>
            <a:miter lim="800000"/>
          </a:ln>
        </p:spPr>
        <p:txBody>
          <a:bodyPr/>
          <a:p>
            <a:pPr marL="478790" indent="-342900">
              <a:lnSpc>
                <a:spcPct val="120000"/>
              </a:lnSpc>
              <a:spcBef>
                <a:spcPts val="45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判断现场环境是否安全</a:t>
            </a:r>
            <a:endParaRPr lang="en-US" altLang="zh-CN" sz="2000" dirty="0">
              <a:latin typeface="微软雅黑" panose="020B0503020204020204" pitchFamily="34" charset="-122"/>
              <a:ea typeface="微软雅黑" panose="020B0503020204020204" pitchFamily="34" charset="-122"/>
              <a:sym typeface="微软雅黑" panose="020B0503020204020204" pitchFamily="34" charset="-122"/>
            </a:endParaRPr>
          </a:p>
          <a:p>
            <a:pPr marL="478790" indent="-342900">
              <a:lnSpc>
                <a:spcPct val="120000"/>
              </a:lnSpc>
              <a:spcBef>
                <a:spcPts val="45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采取自我防护的措施</a:t>
            </a:r>
            <a:endParaRPr lang="en-US" altLang="zh-CN" sz="2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49" name="内容占位符 4"/>
          <p:cNvSpPr/>
          <p:nvPr/>
        </p:nvSpPr>
        <p:spPr bwMode="auto">
          <a:xfrm>
            <a:off x="1367819" y="3075806"/>
            <a:ext cx="6408360" cy="587338"/>
          </a:xfrm>
          <a:prstGeom prst="rect">
            <a:avLst/>
          </a:prstGeom>
          <a:solidFill>
            <a:srgbClr val="C00000"/>
          </a:solidFill>
          <a:ln w="57150">
            <a:noFill/>
            <a:miter lim="800000"/>
          </a:ln>
        </p:spPr>
        <p:txBody>
          <a:bodyPr/>
          <a:p>
            <a:pPr algn="ctr">
              <a:lnSpc>
                <a:spcPct val="120000"/>
              </a:lnSpc>
              <a:spcBef>
                <a:spcPts val="1350"/>
              </a:spcBef>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在确保安全和做好防护的前提下进行救护</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097165" name="图片 9"/>
          <p:cNvPicPr>
            <a:picLocks noChangeAspect="1"/>
          </p:cNvPicPr>
          <p:nvPr/>
        </p:nvPicPr>
        <p:blipFill>
          <a:blip r:embed="rId2" cstate="print"/>
          <a:stretch>
            <a:fillRect/>
          </a:stretch>
        </p:blipFill>
        <p:spPr>
          <a:xfrm>
            <a:off x="8028384" y="4289719"/>
            <a:ext cx="709859" cy="709859"/>
          </a:xfrm>
          <a:prstGeom prst="rect">
            <a:avLst/>
          </a:prstGeom>
        </p:spPr>
      </p:pic>
    </p:spTree>
    <p:custDataLst>
      <p:tags r:id="rId3"/>
    </p:custData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pic>
        <p:nvPicPr>
          <p:cNvPr id="2097166" name="Picture 3"/>
          <p:cNvPicPr>
            <a:picLocks noChangeAspect="1" noChangeArrowheads="1"/>
          </p:cNvPicPr>
          <p:nvPr/>
        </p:nvPicPr>
        <p:blipFill>
          <a:blip r:embed="rId1"/>
          <a:srcRect/>
          <a:stretch>
            <a:fillRect/>
          </a:stretch>
        </p:blipFill>
        <p:spPr bwMode="auto">
          <a:xfrm>
            <a:off x="6660232" y="193764"/>
            <a:ext cx="2308101" cy="435491"/>
          </a:xfrm>
          <a:prstGeom prst="rect">
            <a:avLst/>
          </a:prstGeom>
          <a:noFill/>
          <a:ln>
            <a:noFill/>
          </a:ln>
          <a:effectLst/>
        </p:spPr>
      </p:pic>
      <p:cxnSp>
        <p:nvCxnSpPr>
          <p:cNvPr id="314573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653"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判断意识</a:t>
            </a:r>
            <a:endParaRPr lang="zh-CN" dirty="0">
              <a:sym typeface="+mn-lt"/>
            </a:endParaRPr>
          </a:p>
        </p:txBody>
      </p:sp>
      <p:sp>
        <p:nvSpPr>
          <p:cNvPr id="1048654"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655"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656" name="Rectangle 15"/>
          <p:cNvSpPr>
            <a:spLocks noChangeArrowheads="1"/>
          </p:cNvSpPr>
          <p:nvPr/>
        </p:nvSpPr>
        <p:spPr bwMode="auto">
          <a:xfrm>
            <a:off x="1215577" y="1973711"/>
            <a:ext cx="6624736" cy="485775"/>
          </a:xfrm>
          <a:prstGeom prst="rect">
            <a:avLst/>
          </a:prstGeom>
          <a:noFill/>
          <a:ln w="9525">
            <a:solidFill>
              <a:schemeClr val="bg1"/>
            </a:solidFill>
            <a:miter lim="800000"/>
          </a:ln>
        </p:spPr>
        <p:txBody>
          <a:bodyPr/>
          <a:p>
            <a:pPr marL="478790" indent="-342900">
              <a:lnSpc>
                <a:spcPct val="120000"/>
              </a:lnSpc>
              <a:spcBef>
                <a:spcPts val="450"/>
              </a:spcBef>
              <a:buFont typeface="Wingdings" panose="05000000000000000000" pitchFamily="2" charset="2"/>
              <a:buChar char="Ø"/>
            </a:pP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097167" name="图片 13"/>
          <p:cNvPicPr>
            <a:picLocks noChangeAspect="1"/>
          </p:cNvPicPr>
          <p:nvPr/>
        </p:nvPicPr>
        <p:blipFill>
          <a:blip r:embed="rId2" cstate="print"/>
          <a:stretch>
            <a:fillRect/>
          </a:stretch>
        </p:blipFill>
        <p:spPr>
          <a:xfrm>
            <a:off x="2690687" y="1783235"/>
            <a:ext cx="3762624" cy="2660723"/>
          </a:xfrm>
          <a:prstGeom prst="rect">
            <a:avLst/>
          </a:prstGeom>
        </p:spPr>
      </p:pic>
      <p:pic>
        <p:nvPicPr>
          <p:cNvPr id="2097168" name="图片 10"/>
          <p:cNvPicPr>
            <a:picLocks noChangeAspect="1"/>
          </p:cNvPicPr>
          <p:nvPr/>
        </p:nvPicPr>
        <p:blipFill>
          <a:blip r:embed="rId3" cstate="print"/>
          <a:stretch>
            <a:fillRect/>
          </a:stretch>
        </p:blipFill>
        <p:spPr>
          <a:xfrm>
            <a:off x="8028384" y="4289719"/>
            <a:ext cx="709859" cy="709859"/>
          </a:xfrm>
          <a:prstGeom prst="rect">
            <a:avLst/>
          </a:prstGeom>
        </p:spPr>
      </p:pic>
      <p:sp>
        <p:nvSpPr>
          <p:cNvPr id="1048657" name="Rectangle 15"/>
          <p:cNvSpPr>
            <a:spLocks noChangeArrowheads="1"/>
          </p:cNvSpPr>
          <p:nvPr/>
        </p:nvSpPr>
        <p:spPr bwMode="auto">
          <a:xfrm>
            <a:off x="1112337" y="915567"/>
            <a:ext cx="6916047" cy="1152127"/>
          </a:xfrm>
          <a:prstGeom prst="rect">
            <a:avLst/>
          </a:prstGeom>
          <a:noFill/>
          <a:ln w="9525">
            <a:solidFill>
              <a:schemeClr val="bg1"/>
            </a:solidFill>
            <a:miter lim="800000"/>
          </a:ln>
        </p:spPr>
        <p:txBody>
          <a:bodyPr/>
          <a:p>
            <a:pPr marL="478790" indent="-342900">
              <a:lnSpc>
                <a:spcPct val="120000"/>
              </a:lnSpc>
              <a:spcBef>
                <a:spcPts val="45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轻拍患者双肩，并在两侧耳边大声呼叫</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“先生（女士），您怎么啦？快醒醒！”</a:t>
            </a:r>
            <a:endParaRPr lang="en-US" altLang="zh-CN" dirty="0">
              <a:latin typeface="微软雅黑" panose="020B0503020204020204" pitchFamily="34" charset="-122"/>
              <a:ea typeface="微软雅黑" panose="020B0503020204020204" pitchFamily="34" charset="-122"/>
            </a:endParaRPr>
          </a:p>
        </p:txBody>
      </p:sp>
    </p:spTree>
    <p:custDataLst>
      <p:tags r:id="rId4"/>
    </p:custData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pic>
        <p:nvPicPr>
          <p:cNvPr id="2097169" name="图片 7"/>
          <p:cNvPicPr>
            <a:picLocks noChangeAspect="1" noChangeArrowheads="1"/>
          </p:cNvPicPr>
          <p:nvPr/>
        </p:nvPicPr>
        <p:blipFill rotWithShape="1">
          <a:blip r:embed="rId1" cstate="print"/>
          <a:srcRect t="20382"/>
          <a:stretch>
            <a:fillRect/>
          </a:stretch>
        </p:blipFill>
        <p:spPr bwMode="auto">
          <a:xfrm>
            <a:off x="2028543" y="2283718"/>
            <a:ext cx="4604035" cy="2592288"/>
          </a:xfrm>
          <a:prstGeom prst="rect">
            <a:avLst/>
          </a:prstGeom>
          <a:noFill/>
          <a:ln>
            <a:noFill/>
          </a:ln>
        </p:spPr>
      </p:pic>
      <p:pic>
        <p:nvPicPr>
          <p:cNvPr id="2097170" name="Picture 3"/>
          <p:cNvPicPr>
            <a:picLocks noChangeAspect="1" noChangeArrowheads="1"/>
          </p:cNvPicPr>
          <p:nvPr/>
        </p:nvPicPr>
        <p:blipFill>
          <a:blip r:embed="rId2"/>
          <a:srcRect/>
          <a:stretch>
            <a:fillRect/>
          </a:stretch>
        </p:blipFill>
        <p:spPr bwMode="auto">
          <a:xfrm>
            <a:off x="6660232" y="193764"/>
            <a:ext cx="2308101" cy="435491"/>
          </a:xfrm>
          <a:prstGeom prst="rect">
            <a:avLst/>
          </a:prstGeom>
          <a:noFill/>
          <a:ln>
            <a:noFill/>
          </a:ln>
          <a:effectLst/>
        </p:spPr>
      </p:pic>
      <p:cxnSp>
        <p:nvCxnSpPr>
          <p:cNvPr id="3145735"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661" name="标题 3"/>
          <p:cNvSpPr txBox="1"/>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检查呼吸</a:t>
            </a:r>
            <a:endParaRPr lang="zh-CN" dirty="0">
              <a:sym typeface="+mn-lt"/>
            </a:endParaRPr>
          </a:p>
        </p:txBody>
      </p:sp>
      <p:sp>
        <p:nvSpPr>
          <p:cNvPr id="104866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66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1048664" name="Rectangle 15"/>
          <p:cNvSpPr>
            <a:spLocks noChangeArrowheads="1"/>
          </p:cNvSpPr>
          <p:nvPr/>
        </p:nvSpPr>
        <p:spPr bwMode="auto">
          <a:xfrm>
            <a:off x="1112337" y="915567"/>
            <a:ext cx="6916047" cy="1152127"/>
          </a:xfrm>
          <a:prstGeom prst="rect">
            <a:avLst/>
          </a:prstGeom>
          <a:noFill/>
          <a:ln w="9525">
            <a:solidFill>
              <a:schemeClr val="bg1"/>
            </a:solidFill>
            <a:miter lim="800000"/>
          </a:ln>
        </p:spPr>
        <p:txBody>
          <a:bodyPr/>
          <a:p>
            <a:pPr marL="478790" indent="-342900">
              <a:lnSpc>
                <a:spcPct val="120000"/>
              </a:lnSpc>
              <a:spcBef>
                <a:spcPts val="45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如果患者无意识，用“听、看、感觉”的方法判断患者有无呼吸，检查时间约</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秒</a:t>
            </a:r>
            <a:endParaRPr lang="en-US" altLang="zh-CN" dirty="0">
              <a:latin typeface="微软雅黑" panose="020B0503020204020204" pitchFamily="34" charset="-122"/>
              <a:ea typeface="微软雅黑" panose="020B0503020204020204" pitchFamily="34" charset="-122"/>
            </a:endParaRPr>
          </a:p>
          <a:p>
            <a:pPr marL="478790" indent="-342900">
              <a:lnSpc>
                <a:spcPct val="120000"/>
              </a:lnSpc>
              <a:spcBef>
                <a:spcPts val="45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如患者脸朝下（俯卧位），应将其翻转为仰卧位，再检查呼吸</a:t>
            </a:r>
            <a:endParaRPr lang="zh-CN" altLang="en-US" dirty="0">
              <a:latin typeface="微软雅黑" panose="020B0503020204020204" pitchFamily="34" charset="-122"/>
              <a:ea typeface="微软雅黑" panose="020B0503020204020204" pitchFamily="34" charset="-122"/>
            </a:endParaRPr>
          </a:p>
        </p:txBody>
      </p:sp>
      <p:pic>
        <p:nvPicPr>
          <p:cNvPr id="2097171" name="图片 9"/>
          <p:cNvPicPr>
            <a:picLocks noChangeAspect="1"/>
          </p:cNvPicPr>
          <p:nvPr/>
        </p:nvPicPr>
        <p:blipFill>
          <a:blip r:embed="rId3" cstate="print"/>
          <a:stretch>
            <a:fillRect/>
          </a:stretch>
        </p:blipFill>
        <p:spPr>
          <a:xfrm>
            <a:off x="8028384" y="4289719"/>
            <a:ext cx="709859" cy="709859"/>
          </a:xfrm>
          <a:prstGeom prst="rect">
            <a:avLst/>
          </a:prstGeom>
        </p:spPr>
      </p:pic>
    </p:spTree>
    <p:custDataLst>
      <p:tags r:id="rId4"/>
    </p:custDataLst>
  </p:cSld>
  <p:clrMapOvr>
    <a:masterClrMapping/>
  </p:clrMapOvr>
  <p:transition advClick="0" advTm="3000"/>
</p:sld>
</file>

<file path=ppt/tags/tag1.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0.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1.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2.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3.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4.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5.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6.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7.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8.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9.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0.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1.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2.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3.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4.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5.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6.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7.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8.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9.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3.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4.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5.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6.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7.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8.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9.xml><?xml version="1.0" encoding="utf-8"?>
<p:tagLst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4E3B30"/>
      </a:dk2>
      <a:lt2>
        <a:srgbClr val="7F7F7F"/>
      </a:lt2>
      <a:accent1>
        <a:srgbClr val="C00000"/>
      </a:accent1>
      <a:accent2>
        <a:srgbClr val="7F7F7F"/>
      </a:accent2>
      <a:accent3>
        <a:srgbClr val="C00000"/>
      </a:accent3>
      <a:accent4>
        <a:srgbClr val="7F7F7F"/>
      </a:accent4>
      <a:accent5>
        <a:srgbClr val="C00000"/>
      </a:accent5>
      <a:accent6>
        <a:srgbClr val="7F7F7F"/>
      </a:accent6>
      <a:hlink>
        <a:srgbClr val="AD1F1F"/>
      </a:hlink>
      <a:folHlink>
        <a:srgbClr val="FFC42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1979</Words>
  <Application>WPS 演示</Application>
  <PresentationFormat/>
  <Paragraphs>272</Paragraphs>
  <Slides>29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29</vt:i4>
      </vt:variant>
    </vt:vector>
  </HeadingPairs>
  <TitlesOfParts>
    <vt:vector size="43" baseType="lpstr">
      <vt:lpstr>Arial</vt:lpstr>
      <vt:lpstr>宋体</vt:lpstr>
      <vt:lpstr>Wingdings</vt:lpstr>
      <vt:lpstr>Open Sans</vt:lpstr>
      <vt:lpstr>Segoe Print</vt:lpstr>
      <vt:lpstr>冬青黑体简体中文 W3</vt:lpstr>
      <vt:lpstr>黑体</vt:lpstr>
      <vt:lpstr>微软雅黑</vt:lpstr>
      <vt:lpstr>Impact</vt:lpstr>
      <vt:lpstr>Arial</vt:lpstr>
      <vt:lpstr>Calibri</vt:lpstr>
      <vt:lpstr>Arial Unicode MS</vt:lpstr>
      <vt:lpstr>华文楷体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上海剑姬网络科技有限公司</Company>
  <LinksUpToDate>false</LinksUpToDate>
  <SharedDoc>false</SharedDoc>
  <HyperlinksChanged>false</HyperlinksChanged>
  <AppVersion>14.0000</AppVersion>
  <Manager>风云办公</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lastModifiedBy>行动</cp:lastModifiedBy>
  <cp:revision>1</cp:revision>
  <dcterms:created xsi:type="dcterms:W3CDTF">2022-03-24T03:24:48Z</dcterms:created>
  <dcterms:modified xsi:type="dcterms:W3CDTF">2022-03-24T03:24:48Z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_WM_TEMPLATE_OUTLINE_ID">
    <vt:lpwstr>7</vt:lpwstr>
  </property>
  <property fmtid="{D5CDD505-2E9C-101B-9397-08002B2CF9AE}" pid="3" name="KSO_WM_TEMPLATE_TOPIC_ID">
    <vt:lpwstr>2806049</vt:lpwstr>
  </property>
  <property fmtid="{D5CDD505-2E9C-101B-9397-08002B2CF9AE}" pid="4" name="KSOProductBuildVer">
    <vt:lpwstr>2052-11.1.0.11365</vt:lpwstr>
  </property>
  <property fmtid="{D5CDD505-2E9C-101B-9397-08002B2CF9AE}" pid="5" name="KSORubyTemplateID">
    <vt:lpwstr>2</vt:lpwstr>
  </property>
  <property fmtid="{D5CDD505-2E9C-101B-9397-08002B2CF9AE}" pid="6" name="ICV">
    <vt:lpwstr>71F5DDD01CE548F9B5E43BEB1D253FAD</vt:lpwstr>
  </property>
</Properties>
</file>