
<file path=[Content_Types].xml><?xml version="1.0" encoding="utf-8"?>
<Types xmlns="http://schemas.openxmlformats.org/package/2006/content-types">
  <Default Extension="wav" ContentType="audio/x-wav"/>
  <Default Extension="wmf" ContentType="image/x-wmf"/>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34"/>
  </p:normalViewPr>
  <p:slideViewPr>
    <p:cSldViewPr showGuides="1">
      <p:cViewPr varScale="1">
        <p:scale>
          <a:sx n="84" d="100"/>
          <a:sy n="84" d="100"/>
        </p:scale>
        <p:origin x="-1554" y="-78"/>
      </p:cViewPr>
      <p:guideLst>
        <p:guide orient="horz" pos="2160"/>
        <p:guide pos="2880"/>
      </p:guideLst>
    </p:cSldViewPr>
  </p:slideViewPr>
  <p:outlineViewPr>
    <p:cViewPr>
      <p:scale>
        <a:sx n="33" d="100"/>
        <a:sy n="33" d="100"/>
      </p:scale>
      <p:origin x="0" y="36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notesMaster" Target="notesMasters/notesMaster1.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95" name=""/>
        <p:cNvGrpSpPr/>
        <p:nvPr/>
      </p:nvGrpSpPr>
      <p:grpSpPr>
        <a:xfrm>
          <a:off x="0" y="0"/>
          <a:ext cx="0" cy="0"/>
          <a:chOff x="0" y="0"/>
          <a:chExt cx="0" cy="0"/>
        </a:xfrm>
      </p:grpSpPr>
      <p:sp>
        <p:nvSpPr>
          <p:cNvPr id="1048744" name="Rectangle 2"/>
          <p:cNvSpPr>
            <a:spLocks noGrp="1" noChangeArrowheads="1"/>
          </p:cNvSpPr>
          <p:nvPr>
            <p:ph type="hdr" sz="quarter"/>
          </p:nvPr>
        </p:nvSpPr>
        <p:spPr bwMode="auto">
          <a:xfrm>
            <a:off x="2" y="1"/>
            <a:ext cx="3076575" cy="512763"/>
          </a:xfrm>
          <a:prstGeom prst="rect">
            <a:avLst/>
          </a:prstGeom>
          <a:noFill/>
          <a:ln w="9525">
            <a:noFill/>
            <a:miter lim="800000"/>
          </a:ln>
          <a:effectLst/>
        </p:spPr>
        <p:txBody>
          <a:bodyPr vert="horz" wrap="square" lIns="91492" tIns="45745" rIns="91492" bIns="45745" numCol="1" anchor="t" anchorCtr="0" compatLnSpc="1"/>
          <a:lstStyle>
            <a:lvl1pPr algn="l">
              <a:defRPr sz="1100"/>
            </a:lvl1pPr>
          </a:lstStyle>
          <a:p>
            <a:endParaRPr lang="en-US"/>
          </a:p>
        </p:txBody>
      </p:sp>
      <p:sp>
        <p:nvSpPr>
          <p:cNvPr id="1048745" name="Rectangle 3"/>
          <p:cNvSpPr>
            <a:spLocks noGrp="1" noChangeArrowheads="1"/>
          </p:cNvSpPr>
          <p:nvPr>
            <p:ph type="dt" idx="1"/>
          </p:nvPr>
        </p:nvSpPr>
        <p:spPr bwMode="auto">
          <a:xfrm>
            <a:off x="4021139" y="1"/>
            <a:ext cx="3076575" cy="512763"/>
          </a:xfrm>
          <a:prstGeom prst="rect">
            <a:avLst/>
          </a:prstGeom>
          <a:noFill/>
          <a:ln w="9525">
            <a:noFill/>
            <a:miter lim="800000"/>
          </a:ln>
          <a:effectLst/>
        </p:spPr>
        <p:txBody>
          <a:bodyPr vert="horz" wrap="square" lIns="91492" tIns="45745" rIns="91492" bIns="45745" numCol="1" anchor="t" anchorCtr="0" compatLnSpc="1"/>
          <a:lstStyle>
            <a:lvl1pPr algn="r">
              <a:defRPr sz="1100"/>
            </a:lvl1pPr>
          </a:lstStyle>
          <a:p>
            <a:endParaRPr lang="en-US"/>
          </a:p>
        </p:txBody>
      </p:sp>
      <p:sp>
        <p:nvSpPr>
          <p:cNvPr id="104874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ln>
          <a:effectLst/>
        </p:spPr>
      </p:sp>
      <p:sp>
        <p:nvSpPr>
          <p:cNvPr id="1048747" name="Rectangle 5"/>
          <p:cNvSpPr>
            <a:spLocks noGrp="1" noChangeArrowheads="1"/>
          </p:cNvSpPr>
          <p:nvPr>
            <p:ph type="body" sz="quarter" idx="3"/>
          </p:nvPr>
        </p:nvSpPr>
        <p:spPr bwMode="auto">
          <a:xfrm>
            <a:off x="709614" y="4862514"/>
            <a:ext cx="5680075" cy="4605337"/>
          </a:xfrm>
          <a:prstGeom prst="rect">
            <a:avLst/>
          </a:prstGeom>
          <a:noFill/>
          <a:ln w="9525">
            <a:noFill/>
            <a:miter lim="800000"/>
          </a:ln>
          <a:effectLst/>
        </p:spPr>
        <p:txBody>
          <a:bodyPr vert="horz" wrap="square" lIns="91492" tIns="45745" rIns="91492" bIns="45745" numCol="1" anchor="t" anchorCtr="0" compatLnSpc="1"/>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1048748" name="Rectangle 6"/>
          <p:cNvSpPr>
            <a:spLocks noGrp="1" noChangeArrowheads="1"/>
          </p:cNvSpPr>
          <p:nvPr>
            <p:ph type="ftr" sz="quarter" idx="4"/>
          </p:nvPr>
        </p:nvSpPr>
        <p:spPr bwMode="auto">
          <a:xfrm>
            <a:off x="2" y="9720264"/>
            <a:ext cx="3076575" cy="512762"/>
          </a:xfrm>
          <a:prstGeom prst="rect">
            <a:avLst/>
          </a:prstGeom>
          <a:noFill/>
          <a:ln w="9525">
            <a:noFill/>
            <a:miter lim="800000"/>
          </a:ln>
          <a:effectLst/>
        </p:spPr>
        <p:txBody>
          <a:bodyPr vert="horz" wrap="square" lIns="91492" tIns="45745" rIns="91492" bIns="45745" numCol="1" anchor="b" anchorCtr="0" compatLnSpc="1"/>
          <a:lstStyle>
            <a:lvl1pPr algn="l">
              <a:defRPr sz="1100"/>
            </a:lvl1pPr>
          </a:lstStyle>
          <a:p>
            <a:endParaRPr lang="en-US"/>
          </a:p>
        </p:txBody>
      </p:sp>
      <p:sp>
        <p:nvSpPr>
          <p:cNvPr id="1048749" name="Rectangle 7"/>
          <p:cNvSpPr>
            <a:spLocks noGrp="1" noChangeArrowheads="1"/>
          </p:cNvSpPr>
          <p:nvPr>
            <p:ph type="sldNum" sz="quarter" idx="5"/>
          </p:nvPr>
        </p:nvSpPr>
        <p:spPr bwMode="auto">
          <a:xfrm>
            <a:off x="4021139" y="9720264"/>
            <a:ext cx="3076575" cy="512762"/>
          </a:xfrm>
          <a:prstGeom prst="rect">
            <a:avLst/>
          </a:prstGeom>
          <a:noFill/>
          <a:ln w="9525">
            <a:noFill/>
            <a:miter lim="800000"/>
          </a:ln>
          <a:effectLst/>
        </p:spPr>
        <p:txBody>
          <a:bodyPr vert="horz" wrap="square" lIns="91492" tIns="45745" rIns="91492" bIns="45745" numCol="1" anchor="b" anchorCtr="0" compatLnSpc="1"/>
          <a:lstStyle>
            <a:lvl1pPr algn="r">
              <a:defRPr sz="1100"/>
            </a:lvl1pPr>
          </a:lstStyle>
          <a:p>
            <a:fld id="{A9A0EA98-5831-4853-B862-C702E6EB345C}" type="slidenum">
              <a:rPr lang="en-US"/>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30" name=""/>
        <p:cNvGrpSpPr/>
        <p:nvPr/>
      </p:nvGrpSpPr>
      <p:grpSpPr>
        <a:xfrm>
          <a:off x="0" y="0"/>
          <a:ext cx="0" cy="0"/>
          <a:chOff x="0" y="0"/>
          <a:chExt cx="0" cy="0"/>
        </a:xfrm>
      </p:grpSpPr>
      <p:grpSp>
        <p:nvGrpSpPr>
          <p:cNvPr id="31" name="Group 2"/>
          <p:cNvGrpSpPr/>
          <p:nvPr/>
        </p:nvGrpSpPr>
        <p:grpSpPr>
          <a:xfrm>
            <a:off x="-6350" y="20638"/>
            <a:ext cx="9144000" cy="6858000"/>
            <a:chOff x="0" y="0"/>
            <a:chExt cx="5760" cy="4320"/>
          </a:xfrm>
        </p:grpSpPr>
        <p:sp>
          <p:nvSpPr>
            <p:cNvPr id="1048597" name="Freeform 3"/>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98" name="Freeform 4"/>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48599" name="Freeform 5"/>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32" name="Group 6"/>
          <p:cNvGrpSpPr/>
          <p:nvPr/>
        </p:nvGrpSpPr>
        <p:grpSpPr>
          <a:xfrm>
            <a:off x="-1587" y="6034088"/>
            <a:ext cx="7845425" cy="850900"/>
            <a:chOff x="0" y="3792"/>
            <a:chExt cx="4942" cy="536"/>
          </a:xfrm>
        </p:grpSpPr>
        <p:sp>
          <p:nvSpPr>
            <p:cNvPr id="1048600" name="Freeform 7"/>
            <p:cNvSpPr/>
            <p:nvPr/>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33" name="Group 8"/>
            <p:cNvGrpSpPr/>
            <p:nvPr userDrawn="1"/>
          </p:nvGrpSpPr>
          <p:grpSpPr>
            <a:xfrm>
              <a:off x="2486" y="3792"/>
              <a:ext cx="2456" cy="536"/>
              <a:chOff x="2486" y="3792"/>
              <a:chExt cx="2456" cy="536"/>
            </a:xfrm>
          </p:grpSpPr>
          <p:sp>
            <p:nvSpPr>
              <p:cNvPr id="1048601" name="Freeform 9"/>
              <p:cNvSpPr/>
              <p:nvPr/>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02" name="Freeform 10"/>
              <p:cNvSpPr/>
              <p:nvPr/>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03" name="Freeform 11"/>
              <p:cNvSpPr/>
              <p:nvPr/>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04" name="Freeform 12"/>
              <p:cNvSpPr/>
              <p:nvPr/>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05" name="Freeform 13"/>
              <p:cNvSpPr/>
              <p:nvPr/>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48606" name="Freeform 14"/>
            <p:cNvSpPr/>
            <p:nvPr/>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34" name="Group 15"/>
          <p:cNvGrpSpPr/>
          <p:nvPr/>
        </p:nvGrpSpPr>
        <p:grpSpPr>
          <a:xfrm>
            <a:off x="627063" y="6021388"/>
            <a:ext cx="5684837" cy="849312"/>
            <a:chOff x="395" y="3793"/>
            <a:chExt cx="3581" cy="535"/>
          </a:xfrm>
        </p:grpSpPr>
        <p:sp>
          <p:nvSpPr>
            <p:cNvPr id="1048607" name="Freeform 16"/>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08" name="Freeform 17"/>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09" name="Freeform 18"/>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10" name="Freeform 19"/>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11" name="Freeform 20"/>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612" name="Freeform 21"/>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48613" name="Rectangle 22"/>
          <p:cNvSpPr>
            <a:spLocks noGrp="1" noChangeArrowheads="1"/>
          </p:cNvSpPr>
          <p:nvPr>
            <p:ph type="ctrTitle" sz="quarter"/>
          </p:nvPr>
        </p:nvSpPr>
        <p:spPr>
          <a:xfrm>
            <a:off x="457200" y="1447800"/>
            <a:ext cx="8229600" cy="1736725"/>
          </a:xfrm>
        </p:spPr>
        <p:txBody>
          <a:bodyPr/>
          <a:lstStyle>
            <a:lvl1pPr>
              <a:defRPr sz="5400"/>
            </a:lvl1pPr>
          </a:lstStyle>
          <a:p>
            <a:r>
              <a:rPr lang="zh-CN" altLang="en-US"/>
              <a:t>单击此处编辑母版标题样式</a:t>
            </a:r>
            <a:endParaRPr lang="zh-CN" altLang="en-US"/>
          </a:p>
        </p:txBody>
      </p:sp>
      <p:sp>
        <p:nvSpPr>
          <p:cNvPr id="1048614"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zh-CN" altLang="en-US"/>
              <a:t>单击此处编辑母版副标题样式</a:t>
            </a:r>
            <a:endParaRPr lang="zh-CN" altLang="en-US"/>
          </a:p>
        </p:txBody>
      </p:sp>
      <p:sp>
        <p:nvSpPr>
          <p:cNvPr id="1048615" name="Rectangle 24"/>
          <p:cNvSpPr>
            <a:spLocks noGrp="1" noChangeArrowheads="1"/>
          </p:cNvSpPr>
          <p:nvPr>
            <p:ph type="dt" sz="quarter" idx="2"/>
          </p:nvPr>
        </p:nvSpPr>
        <p:spPr bwMode="auto">
          <a:xfrm>
            <a:off x="457200" y="6248400"/>
            <a:ext cx="2133600" cy="457200"/>
          </a:xfrm>
          <a:prstGeom prst="rect">
            <a:avLst/>
          </a:prstGeom>
          <a:noFill/>
          <a:ln>
            <a:miter lim="800000"/>
          </a:ln>
        </p:spPr>
        <p:txBody>
          <a:bodyPr vert="horz" wrap="square" lIns="91440" tIns="45720" rIns="91440" bIns="45720" numCol="1" anchor="b" anchorCtr="0" compatLnSpc="1"/>
          <a:p>
            <a:pPr marL="0" marR="0" indent="0" algn="l" defTabSz="914400" rtl="0" eaLnBrk="1" fontAlgn="base" latinLnBrk="0" hangingPunct="1">
              <a:lnSpc>
                <a:spcPct val="100000"/>
              </a:lnSpc>
              <a:spcBef>
                <a:spcPct val="0"/>
              </a:spcBef>
              <a:spcAft>
                <a:spcPct val="0"/>
              </a:spcAft>
              <a:buClrTx/>
              <a:buSzTx/>
              <a:buFontTx/>
              <a:buNone/>
            </a:pPr>
            <a:endParaRPr kumimoji="0" lang="en-US" altLang="zh-CN" b="0" i="0" kern="1200" cap="none" spc="0" normalizeH="0" baseline="0" noProof="0" smtClean="0">
              <a:solidFill>
                <a:schemeClr val="tx1"/>
              </a:solidFill>
              <a:latin typeface="Arial" panose="020B0604020202020204" pitchFamily="34" charset="0"/>
              <a:ea typeface="宋体" panose="02010600030101010101" pitchFamily="2" charset="-122"/>
              <a:cs typeface="+mn-cs"/>
            </a:endParaRPr>
          </a:p>
        </p:txBody>
      </p:sp>
      <p:sp>
        <p:nvSpPr>
          <p:cNvPr id="1048616" name="Rectangle 25"/>
          <p:cNvSpPr>
            <a:spLocks noGrp="1" noChangeArrowheads="1"/>
          </p:cNvSpPr>
          <p:nvPr>
            <p:ph type="sldNum" sz="quarter" idx="4"/>
          </p:nvPr>
        </p:nvSpPr>
        <p:spPr bwMode="auto">
          <a:xfrm>
            <a:off x="6553200" y="6248400"/>
            <a:ext cx="2133600" cy="457200"/>
          </a:xfrm>
          <a:prstGeom prst="rect">
            <a:avLst/>
          </a:prstGeom>
          <a:noFill/>
          <a:ln>
            <a:miter lim="800000"/>
          </a:ln>
        </p:spPr>
        <p:txBody>
          <a:bodyPr vert="horz" wrap="square" lIns="91440" tIns="45720" rIns="91440" bIns="45720" numCol="1" anchor="b" anchorCtr="0" compatLnSpc="1"/>
          <a:p>
            <a:pPr algn="r" eaLnBrk="1" hangingPunct="1"/>
            <a:fld id="{9A0DB2DC-4C9A-4742-B13C-FB6460FD3503}" type="slidenum">
              <a:rPr lang="en-US" altLang="zh-CN" sz="1200" dirty="0"/>
            </a:fld>
            <a:endParaRPr lang="en-US" altLang="zh-CN" sz="1200" dirty="0"/>
          </a:p>
        </p:txBody>
      </p:sp>
      <p:sp>
        <p:nvSpPr>
          <p:cNvPr id="1048617" name="Rectangle 26"/>
          <p:cNvSpPr>
            <a:spLocks noGrp="1" noChangeArrowheads="1"/>
          </p:cNvSpPr>
          <p:nvPr>
            <p:ph type="ftr" sz="quarter" idx="3"/>
          </p:nvPr>
        </p:nvSpPr>
        <p:spPr bwMode="auto">
          <a:xfrm>
            <a:off x="3124200" y="6248400"/>
            <a:ext cx="2895600" cy="457200"/>
          </a:xfrm>
          <a:prstGeom prst="rect">
            <a:avLst/>
          </a:prstGeom>
          <a:noFill/>
          <a:ln>
            <a:miter lim="800000"/>
          </a:ln>
        </p:spPr>
        <p:txBody>
          <a:bodyPr vert="horz" wrap="square" lIns="91440" tIns="45720" rIns="91440" bIns="45720" numCol="1" anchor="b" anchorCtr="0" compatLnSpc="1"/>
          <a:p>
            <a:pPr marL="0" marR="0" indent="0" defTabSz="914400" rtl="0" eaLnBrk="1" fontAlgn="base" latinLnBrk="0" hangingPunct="1">
              <a:lnSpc>
                <a:spcPct val="100000"/>
              </a:lnSpc>
              <a:spcBef>
                <a:spcPct val="0"/>
              </a:spcBef>
              <a:spcAft>
                <a:spcPct val="0"/>
              </a:spcAft>
              <a:buClrTx/>
              <a:buSzTx/>
              <a:buFontTx/>
              <a:buNone/>
            </a:pPr>
            <a:endParaRPr kumimoji="0" lang="en-US" altLang="zh-CN" b="0" i="0" kern="1200" cap="none" spc="0" normalizeH="0" baseline="0" noProof="0" smtClean="0">
              <a:solidFill>
                <a:schemeClr val="tx1"/>
              </a:solidFill>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91" name=""/>
        <p:cNvGrpSpPr/>
        <p:nvPr/>
      </p:nvGrpSpPr>
      <p:grpSpPr>
        <a:xfrm>
          <a:off x="0" y="0"/>
          <a:ext cx="0" cy="0"/>
          <a:chOff x="0" y="0"/>
          <a:chExt cx="0" cy="0"/>
        </a:xfrm>
      </p:grpSpPr>
      <p:sp>
        <p:nvSpPr>
          <p:cNvPr id="1048727" name="标题 1"/>
          <p:cNvSpPr>
            <a:spLocks noGrp="1"/>
          </p:cNvSpPr>
          <p:nvPr>
            <p:ph type="title"/>
          </p:nvPr>
        </p:nvSpPr>
        <p:spPr/>
        <p:txBody>
          <a:bodyPr/>
          <a:p>
            <a:r>
              <a:rPr lang="zh-CN" altLang="en-US" smtClean="0"/>
              <a:t>单击此处编辑母版标题样式</a:t>
            </a:r>
            <a:endParaRPr lang="zh-CN" altLang="en-US"/>
          </a:p>
        </p:txBody>
      </p:sp>
      <p:sp>
        <p:nvSpPr>
          <p:cNvPr id="1048728" name="竖排文字占位符 2"/>
          <p:cNvSpPr>
            <a:spLocks noGrp="1"/>
          </p:cNvSpPr>
          <p:nvPr>
            <p:ph type="body" orient="vert" idx="1"/>
          </p:nvPr>
        </p:nvSpPr>
        <p:spPr/>
        <p:txBody>
          <a:bodyPr vert="eaVert"/>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729"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30"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31" name="灯片编号占位符 5"/>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86" name=""/>
        <p:cNvGrpSpPr/>
        <p:nvPr/>
      </p:nvGrpSpPr>
      <p:grpSpPr>
        <a:xfrm>
          <a:off x="0" y="0"/>
          <a:ext cx="0" cy="0"/>
          <a:chOff x="0" y="0"/>
          <a:chExt cx="0" cy="0"/>
        </a:xfrm>
      </p:grpSpPr>
      <p:sp>
        <p:nvSpPr>
          <p:cNvPr id="1048700" name="竖排标题 1"/>
          <p:cNvSpPr>
            <a:spLocks noGrp="1"/>
          </p:cNvSpPr>
          <p:nvPr>
            <p:ph type="title" orient="vert"/>
          </p:nvPr>
        </p:nvSpPr>
        <p:spPr>
          <a:xfrm>
            <a:off x="6629400" y="228600"/>
            <a:ext cx="2057400" cy="5867400"/>
          </a:xfrm>
        </p:spPr>
        <p:txBody>
          <a:bodyPr vert="eaVert"/>
          <a:p>
            <a:r>
              <a:rPr lang="zh-CN" altLang="en-US" smtClean="0"/>
              <a:t>单击此处编辑母版标题样式</a:t>
            </a:r>
            <a:endParaRPr lang="zh-CN" altLang="en-US"/>
          </a:p>
        </p:txBody>
      </p:sp>
      <p:sp>
        <p:nvSpPr>
          <p:cNvPr id="1048701" name="竖排文字占位符 2"/>
          <p:cNvSpPr>
            <a:spLocks noGrp="1"/>
          </p:cNvSpPr>
          <p:nvPr>
            <p:ph type="body" orient="vert" idx="1"/>
          </p:nvPr>
        </p:nvSpPr>
        <p:spPr>
          <a:xfrm>
            <a:off x="457200" y="228600"/>
            <a:ext cx="6019800" cy="5867400"/>
          </a:xfrm>
        </p:spPr>
        <p:txBody>
          <a:bodyPr vert="eaVert"/>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702"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03"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04" name="灯片编号占位符 5"/>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75" name=""/>
        <p:cNvGrpSpPr/>
        <p:nvPr/>
      </p:nvGrpSpPr>
      <p:grpSpPr>
        <a:xfrm>
          <a:off x="0" y="0"/>
          <a:ext cx="0" cy="0"/>
          <a:chOff x="0" y="0"/>
          <a:chExt cx="0" cy="0"/>
        </a:xfrm>
      </p:grpSpPr>
      <p:sp>
        <p:nvSpPr>
          <p:cNvPr id="1048666" name="标题 1"/>
          <p:cNvSpPr>
            <a:spLocks noGrp="1"/>
          </p:cNvSpPr>
          <p:nvPr>
            <p:ph type="title"/>
          </p:nvPr>
        </p:nvSpPr>
        <p:spPr/>
        <p:txBody>
          <a:bodyPr/>
          <a:p>
            <a:r>
              <a:rPr lang="zh-CN" altLang="en-US" smtClean="0"/>
              <a:t>单击此处编辑母版标题样式</a:t>
            </a:r>
            <a:endParaRPr lang="zh-CN" altLang="en-US"/>
          </a:p>
        </p:txBody>
      </p:sp>
      <p:sp>
        <p:nvSpPr>
          <p:cNvPr id="1048667" name="文本占位符 2"/>
          <p:cNvSpPr>
            <a:spLocks noGrp="1"/>
          </p:cNvSpPr>
          <p:nvPr>
            <p:ph type="body" sz="half" idx="1"/>
          </p:nvPr>
        </p:nvSpPr>
        <p:spPr>
          <a:xfrm>
            <a:off x="628650" y="1825625"/>
            <a:ext cx="3886200" cy="4351338"/>
          </a:xfrm>
        </p:spPr>
        <p:txBody>
          <a:bodyPr/>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668" name="联机映像占位符 3"/>
          <p:cNvSpPr>
            <a:spLocks noGrp="1"/>
          </p:cNvSpPr>
          <p:nvPr>
            <p:ph type="clipArt" sz="half" idx="2"/>
          </p:nvPr>
        </p:nvSpPr>
        <p:spPr>
          <a:xfrm>
            <a:off x="4629150" y="1825625"/>
            <a:ext cx="3886200" cy="4351338"/>
          </a:xfrm>
        </p:spPr>
        <p:txBody>
          <a:bodyPr/>
          <a:p>
            <a:endParaRPr lang="zh-CN" altLang="en-US"/>
          </a:p>
        </p:txBody>
      </p:sp>
      <p:sp>
        <p:nvSpPr>
          <p:cNvPr id="1048669" name="日期占位符 4"/>
          <p:cNvSpPr>
            <a:spLocks noGrp="1"/>
          </p:cNvSpPr>
          <p:nvPr>
            <p:ph type="dt" sz="half" idx="10"/>
          </p:nvPr>
        </p:nvSpPr>
        <p:spPr/>
        <p:txBody>
          <a:bodyPr/>
          <a:p>
            <a:pPr lvl="0"/>
            <a:endParaRPr lang="zh-CN" altLang="en-US"/>
          </a:p>
        </p:txBody>
      </p:sp>
      <p:sp>
        <p:nvSpPr>
          <p:cNvPr id="1048670" name="页脚占位符 5"/>
          <p:cNvSpPr>
            <a:spLocks noGrp="1"/>
          </p:cNvSpPr>
          <p:nvPr>
            <p:ph type="ftr" sz="quarter" idx="11"/>
          </p:nvPr>
        </p:nvSpPr>
        <p:spPr/>
        <p:txBody>
          <a:bodyPr/>
          <a:p>
            <a:pPr lvl="0"/>
            <a:endParaRPr lang="zh-CN"/>
          </a:p>
        </p:txBody>
      </p:sp>
      <p:sp>
        <p:nvSpPr>
          <p:cNvPr id="1048671" name="灯片编号占位符 6"/>
          <p:cNvSpPr>
            <a:spLocks noGrp="1"/>
          </p:cNvSpPr>
          <p:nvPr>
            <p:ph type="sldNum" sz="quarter" idx="12"/>
          </p:nvPr>
        </p:nvSpPr>
        <p:spPr/>
        <p:txBody>
          <a:bodyPr/>
          <a:p>
            <a:pPr lvl="0"/>
            <a:fld id="{9A0DB2DC-4C9A-4742-B13C-FB6460FD3503}" type="slidenum">
              <a:rPr lang="zh-CN"/>
            </a:fld>
            <a:endParaRPr 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78" name=""/>
        <p:cNvGrpSpPr/>
        <p:nvPr/>
      </p:nvGrpSpPr>
      <p:grpSpPr>
        <a:xfrm>
          <a:off x="0" y="0"/>
          <a:ext cx="0" cy="0"/>
          <a:chOff x="0" y="0"/>
          <a:chExt cx="0" cy="0"/>
        </a:xfrm>
      </p:grpSpPr>
      <p:sp>
        <p:nvSpPr>
          <p:cNvPr id="1048677" name="标题 1"/>
          <p:cNvSpPr>
            <a:spLocks noGrp="1"/>
          </p:cNvSpPr>
          <p:nvPr>
            <p:ph type="title"/>
          </p:nvPr>
        </p:nvSpPr>
        <p:spPr/>
        <p:txBody>
          <a:bodyPr/>
          <a:p>
            <a:r>
              <a:rPr lang="zh-CN" altLang="en-US" smtClean="0"/>
              <a:t>单击此处编辑母版标题样式</a:t>
            </a:r>
            <a:endParaRPr lang="zh-CN" altLang="en-US"/>
          </a:p>
        </p:txBody>
      </p:sp>
      <p:sp>
        <p:nvSpPr>
          <p:cNvPr id="1048678" name="文本占位符 2"/>
          <p:cNvSpPr>
            <a:spLocks noGrp="1"/>
          </p:cNvSpPr>
          <p:nvPr>
            <p:ph type="body" sz="half" idx="1"/>
          </p:nvPr>
        </p:nvSpPr>
        <p:spPr>
          <a:xfrm>
            <a:off x="628650" y="1825625"/>
            <a:ext cx="7886700" cy="2098675"/>
          </a:xfrm>
        </p:spPr>
        <p:txBody>
          <a:bodyPr/>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679" name="内容占位符 3"/>
          <p:cNvSpPr>
            <a:spLocks noGrp="1"/>
          </p:cNvSpPr>
          <p:nvPr>
            <p:ph sz="half" idx="2"/>
          </p:nvPr>
        </p:nvSpPr>
        <p:spPr>
          <a:xfrm>
            <a:off x="628650" y="4076700"/>
            <a:ext cx="7886700" cy="2100263"/>
          </a:xfrm>
        </p:spPr>
        <p:txBody>
          <a:bodyPr/>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680" name="日期占位符 4"/>
          <p:cNvSpPr>
            <a:spLocks noGrp="1"/>
          </p:cNvSpPr>
          <p:nvPr>
            <p:ph type="dt" sz="half" idx="10"/>
          </p:nvPr>
        </p:nvSpPr>
        <p:spPr/>
        <p:txBody>
          <a:bodyPr/>
          <a:p>
            <a:pPr lvl="0"/>
            <a:endParaRPr lang="zh-CN" altLang="en-US"/>
          </a:p>
        </p:txBody>
      </p:sp>
      <p:sp>
        <p:nvSpPr>
          <p:cNvPr id="1048681" name="页脚占位符 5"/>
          <p:cNvSpPr>
            <a:spLocks noGrp="1"/>
          </p:cNvSpPr>
          <p:nvPr>
            <p:ph type="ftr" sz="quarter" idx="11"/>
          </p:nvPr>
        </p:nvSpPr>
        <p:spPr/>
        <p:txBody>
          <a:bodyPr/>
          <a:p>
            <a:pPr lvl="0"/>
            <a:endParaRPr lang="zh-CN"/>
          </a:p>
        </p:txBody>
      </p:sp>
      <p:sp>
        <p:nvSpPr>
          <p:cNvPr id="1048682" name="灯片编号占位符 6"/>
          <p:cNvSpPr>
            <a:spLocks noGrp="1"/>
          </p:cNvSpPr>
          <p:nvPr>
            <p:ph type="sldNum" sz="quarter" idx="12"/>
          </p:nvPr>
        </p:nvSpPr>
        <p:spPr/>
        <p:txBody>
          <a:bodyPr/>
          <a:p>
            <a:pPr lvl="0"/>
            <a:fld id="{9A0DB2DC-4C9A-4742-B13C-FB6460FD3503}" type="slidenum">
              <a:rPr lang="zh-CN"/>
            </a:fld>
            <a:endParaRPr 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80" name=""/>
        <p:cNvGrpSpPr/>
        <p:nvPr/>
      </p:nvGrpSpPr>
      <p:grpSpPr>
        <a:xfrm>
          <a:off x="0" y="0"/>
          <a:ext cx="0" cy="0"/>
          <a:chOff x="0" y="0"/>
          <a:chExt cx="0" cy="0"/>
        </a:xfrm>
      </p:grpSpPr>
      <p:sp>
        <p:nvSpPr>
          <p:cNvPr id="1048685" name="标题 1"/>
          <p:cNvSpPr>
            <a:spLocks noGrp="1"/>
          </p:cNvSpPr>
          <p:nvPr>
            <p:ph type="title"/>
          </p:nvPr>
        </p:nvSpPr>
        <p:spPr/>
        <p:txBody>
          <a:bodyPr/>
          <a:p>
            <a:r>
              <a:rPr lang="zh-CN" altLang="en-US" smtClean="0"/>
              <a:t>单击此处编辑母版标题样式</a:t>
            </a:r>
            <a:endParaRPr lang="zh-CN" altLang="en-US"/>
          </a:p>
        </p:txBody>
      </p:sp>
      <p:sp>
        <p:nvSpPr>
          <p:cNvPr id="1048686" name="表格占位符 2"/>
          <p:cNvSpPr>
            <a:spLocks noGrp="1"/>
          </p:cNvSpPr>
          <p:nvPr>
            <p:ph type="tbl" idx="1"/>
          </p:nvPr>
        </p:nvSpPr>
        <p:spPr/>
        <p:txBody>
          <a:bodyPr/>
          <a:p>
            <a:endParaRPr lang="zh-CN" altLang="en-US"/>
          </a:p>
        </p:txBody>
      </p:sp>
      <p:sp>
        <p:nvSpPr>
          <p:cNvPr id="1048687" name="日期占位符 3"/>
          <p:cNvSpPr>
            <a:spLocks noGrp="1"/>
          </p:cNvSpPr>
          <p:nvPr>
            <p:ph type="dt" sz="half" idx="10"/>
          </p:nvPr>
        </p:nvSpPr>
        <p:spPr/>
        <p:txBody>
          <a:bodyPr/>
          <a:p>
            <a:pPr lvl="0"/>
            <a:endParaRPr lang="zh-CN" altLang="en-US"/>
          </a:p>
        </p:txBody>
      </p:sp>
      <p:sp>
        <p:nvSpPr>
          <p:cNvPr id="1048688" name="页脚占位符 4"/>
          <p:cNvSpPr>
            <a:spLocks noGrp="1"/>
          </p:cNvSpPr>
          <p:nvPr>
            <p:ph type="ftr" sz="quarter" idx="11"/>
          </p:nvPr>
        </p:nvSpPr>
        <p:spPr/>
        <p:txBody>
          <a:bodyPr/>
          <a:p>
            <a:pPr lvl="0"/>
            <a:endParaRPr lang="zh-CN"/>
          </a:p>
        </p:txBody>
      </p:sp>
      <p:sp>
        <p:nvSpPr>
          <p:cNvPr id="1048689" name="灯片编号占位符 5"/>
          <p:cNvSpPr>
            <a:spLocks noGrp="1"/>
          </p:cNvSpPr>
          <p:nvPr>
            <p:ph type="sldNum" sz="quarter" idx="12"/>
          </p:nvPr>
        </p:nvSpPr>
        <p:spPr/>
        <p:txBody>
          <a:bodyPr/>
          <a:p>
            <a:pPr lvl="0"/>
            <a:fld id="{9A0DB2DC-4C9A-4742-B13C-FB6460FD3503}" type="slidenum">
              <a:rPr lang="zh-CN"/>
            </a:fld>
            <a:endParaRPr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54" name=""/>
        <p:cNvGrpSpPr/>
        <p:nvPr/>
      </p:nvGrpSpPr>
      <p:grpSpPr>
        <a:xfrm>
          <a:off x="0" y="0"/>
          <a:ext cx="0" cy="0"/>
          <a:chOff x="0" y="0"/>
          <a:chExt cx="0" cy="0"/>
        </a:xfrm>
      </p:grpSpPr>
      <p:sp>
        <p:nvSpPr>
          <p:cNvPr id="1048620" name="标题 1"/>
          <p:cNvSpPr>
            <a:spLocks noGrp="1"/>
          </p:cNvSpPr>
          <p:nvPr>
            <p:ph type="title"/>
          </p:nvPr>
        </p:nvSpPr>
        <p:spPr/>
        <p:txBody>
          <a:bodyPr/>
          <a:p>
            <a:r>
              <a:rPr lang="zh-CN" altLang="en-US" smtClean="0"/>
              <a:t>单击此处编辑母版标题样式</a:t>
            </a:r>
            <a:endParaRPr lang="zh-CN" altLang="en-US"/>
          </a:p>
        </p:txBody>
      </p:sp>
      <p:sp>
        <p:nvSpPr>
          <p:cNvPr id="1048621" name="内容占位符 2"/>
          <p:cNvSpPr>
            <a:spLocks noGrp="1"/>
          </p:cNvSpPr>
          <p:nvPr>
            <p:ph idx="1"/>
          </p:nvPr>
        </p:nvSpPr>
        <p:spPr/>
        <p:txBody>
          <a:bodyPr/>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622"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623"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624" name="灯片编号占位符 5"/>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88" name=""/>
        <p:cNvGrpSpPr/>
        <p:nvPr/>
      </p:nvGrpSpPr>
      <p:grpSpPr>
        <a:xfrm>
          <a:off x="0" y="0"/>
          <a:ext cx="0" cy="0"/>
          <a:chOff x="0" y="0"/>
          <a:chExt cx="0" cy="0"/>
        </a:xfrm>
      </p:grpSpPr>
      <p:sp>
        <p:nvSpPr>
          <p:cNvPr id="1048711"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1048712"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1048713"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14"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15" name="灯片编号占位符 5"/>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92" name=""/>
        <p:cNvGrpSpPr/>
        <p:nvPr/>
      </p:nvGrpSpPr>
      <p:grpSpPr>
        <a:xfrm>
          <a:off x="0" y="0"/>
          <a:ext cx="0" cy="0"/>
          <a:chOff x="0" y="0"/>
          <a:chExt cx="0" cy="0"/>
        </a:xfrm>
      </p:grpSpPr>
      <p:sp>
        <p:nvSpPr>
          <p:cNvPr id="1048732" name="标题 1"/>
          <p:cNvSpPr>
            <a:spLocks noGrp="1"/>
          </p:cNvSpPr>
          <p:nvPr>
            <p:ph type="title"/>
          </p:nvPr>
        </p:nvSpPr>
        <p:spPr/>
        <p:txBody>
          <a:bodyPr/>
          <a:p>
            <a:r>
              <a:rPr lang="zh-CN" altLang="en-US" smtClean="0"/>
              <a:t>单击此处编辑母版标题样式</a:t>
            </a:r>
            <a:endParaRPr lang="zh-CN" altLang="en-US"/>
          </a:p>
        </p:txBody>
      </p:sp>
      <p:sp>
        <p:nvSpPr>
          <p:cNvPr id="1048733" name="内容占位符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734" name="内容占位符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73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3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37" name="灯片编号占位符 6"/>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89" name=""/>
        <p:cNvGrpSpPr/>
        <p:nvPr/>
      </p:nvGrpSpPr>
      <p:grpSpPr>
        <a:xfrm>
          <a:off x="0" y="0"/>
          <a:ext cx="0" cy="0"/>
          <a:chOff x="0" y="0"/>
          <a:chExt cx="0" cy="0"/>
        </a:xfrm>
      </p:grpSpPr>
      <p:sp>
        <p:nvSpPr>
          <p:cNvPr id="1048716" name="标题 1"/>
          <p:cNvSpPr>
            <a:spLocks noGrp="1"/>
          </p:cNvSpPr>
          <p:nvPr>
            <p:ph type="title"/>
          </p:nvPr>
        </p:nvSpPr>
        <p:spPr>
          <a:xfrm>
            <a:off x="457200" y="274638"/>
            <a:ext cx="8229600" cy="1143000"/>
          </a:xfrm>
        </p:spPr>
        <p:txBody>
          <a:bodyPr/>
          <a:p>
            <a:r>
              <a:rPr lang="zh-CN" altLang="en-US" smtClean="0"/>
              <a:t>单击此处编辑母版标题样式</a:t>
            </a:r>
            <a:endParaRPr lang="zh-CN" altLang="en-US"/>
          </a:p>
        </p:txBody>
      </p:sp>
      <p:sp>
        <p:nvSpPr>
          <p:cNvPr id="1048717"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1048718"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719"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1048720"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721"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22"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23" name="灯片编号占位符 8"/>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85" name=""/>
        <p:cNvGrpSpPr/>
        <p:nvPr/>
      </p:nvGrpSpPr>
      <p:grpSpPr>
        <a:xfrm>
          <a:off x="0" y="0"/>
          <a:ext cx="0" cy="0"/>
          <a:chOff x="0" y="0"/>
          <a:chExt cx="0" cy="0"/>
        </a:xfrm>
      </p:grpSpPr>
      <p:sp>
        <p:nvSpPr>
          <p:cNvPr id="1048696" name="标题 1"/>
          <p:cNvSpPr>
            <a:spLocks noGrp="1"/>
          </p:cNvSpPr>
          <p:nvPr>
            <p:ph type="title"/>
          </p:nvPr>
        </p:nvSpPr>
        <p:spPr/>
        <p:txBody>
          <a:bodyPr/>
          <a:p>
            <a:r>
              <a:rPr lang="zh-CN" altLang="en-US" smtClean="0"/>
              <a:t>单击此处编辑母版标题样式</a:t>
            </a:r>
            <a:endParaRPr lang="zh-CN" altLang="en-US"/>
          </a:p>
        </p:txBody>
      </p:sp>
      <p:sp>
        <p:nvSpPr>
          <p:cNvPr id="1048697"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698"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699" name="灯片编号占位符 4"/>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90" name=""/>
        <p:cNvGrpSpPr/>
        <p:nvPr/>
      </p:nvGrpSpPr>
      <p:grpSpPr>
        <a:xfrm>
          <a:off x="0" y="0"/>
          <a:ext cx="0" cy="0"/>
          <a:chOff x="0" y="0"/>
          <a:chExt cx="0" cy="0"/>
        </a:xfrm>
      </p:grpSpPr>
      <p:sp>
        <p:nvSpPr>
          <p:cNvPr id="1048724"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25"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26" name="灯片编号占位符 3"/>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93" name=""/>
        <p:cNvGrpSpPr/>
        <p:nvPr/>
      </p:nvGrpSpPr>
      <p:grpSpPr>
        <a:xfrm>
          <a:off x="0" y="0"/>
          <a:ext cx="0" cy="0"/>
          <a:chOff x="0" y="0"/>
          <a:chExt cx="0" cy="0"/>
        </a:xfrm>
      </p:grpSpPr>
      <p:sp>
        <p:nvSpPr>
          <p:cNvPr id="1048738"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1048739"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740"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1048741"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42"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43" name="灯片编号占位符 6"/>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87" name=""/>
        <p:cNvGrpSpPr/>
        <p:nvPr/>
      </p:nvGrpSpPr>
      <p:grpSpPr>
        <a:xfrm>
          <a:off x="0" y="0"/>
          <a:ext cx="0" cy="0"/>
          <a:chOff x="0" y="0"/>
          <a:chExt cx="0" cy="0"/>
        </a:xfrm>
      </p:grpSpPr>
      <p:sp>
        <p:nvSpPr>
          <p:cNvPr id="1048705"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1048706"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tx2"/>
              </a:buClr>
              <a:buSzTx/>
              <a:buFontTx/>
              <a:buNone/>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1048707"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1048708"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09"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710" name="灯片编号占位符 6"/>
          <p:cNvSpPr>
            <a:spLocks noGrp="1"/>
          </p:cNvSpPr>
          <p:nvPr>
            <p:ph type="sldNum" sz="quarter" idx="12"/>
          </p:nvPr>
        </p:nvSpPr>
        <p:spPr/>
        <p:txBody>
          <a:bodyPr/>
          <a:p>
            <a:pPr lvl="0" algn="r" eaLnBrk="1" hangingPunct="1"/>
            <a:fld id="{9A0DB2DC-4C9A-4742-B13C-FB6460FD3503}" type="slidenum">
              <a:rPr lang="en-US" altLang="zh-CN" sz="1200" dirty="0"/>
            </a:fld>
            <a:endParaRPr lang="en-US" altLang="zh-CN" sz="1200"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1" name=""/>
        <p:cNvGrpSpPr/>
        <p:nvPr/>
      </p:nvGrpSpPr>
      <p:grpSpPr/>
      <p:grpSp>
        <p:nvGrpSpPr>
          <p:cNvPr id="12" name="Group 2"/>
          <p:cNvGrpSpPr/>
          <p:nvPr/>
        </p:nvGrpSpPr>
        <p:grpSpPr>
          <a:xfrm>
            <a:off x="0" y="0"/>
            <a:ext cx="9144000" cy="6858000"/>
            <a:chOff x="0" y="0"/>
            <a:chExt cx="5760" cy="4320"/>
          </a:xfrm>
        </p:grpSpPr>
        <p:sp>
          <p:nvSpPr>
            <p:cNvPr id="1048576" name="Freeform 3"/>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77" name="Freeform 4"/>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48578" name="Freeform 5"/>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3" name="Group 6"/>
          <p:cNvGrpSpPr/>
          <p:nvPr/>
        </p:nvGrpSpPr>
        <p:grpSpPr>
          <a:xfrm>
            <a:off x="0" y="6019800"/>
            <a:ext cx="7848600" cy="857250"/>
            <a:chOff x="0" y="3792"/>
            <a:chExt cx="4944" cy="540"/>
          </a:xfrm>
        </p:grpSpPr>
        <p:sp>
          <p:nvSpPr>
            <p:cNvPr id="1048579" name="Freeform 7"/>
            <p:cNvSpPr/>
            <p:nvPr/>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nvGrpSpPr>
            <p:cNvPr id="14" name="Group 8"/>
            <p:cNvGrpSpPr/>
            <p:nvPr userDrawn="1"/>
          </p:nvGrpSpPr>
          <p:grpSpPr>
            <a:xfrm>
              <a:off x="2486" y="3792"/>
              <a:ext cx="2458" cy="540"/>
              <a:chOff x="2486" y="3792"/>
              <a:chExt cx="2458" cy="540"/>
            </a:xfrm>
          </p:grpSpPr>
          <p:sp>
            <p:nvSpPr>
              <p:cNvPr id="1048580" name="Freeform 9"/>
              <p:cNvSpPr/>
              <p:nvPr/>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81" name="Freeform 10"/>
              <p:cNvSpPr/>
              <p:nvPr/>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82" name="Freeform 11"/>
              <p:cNvSpPr/>
              <p:nvPr/>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83" name="Freeform 12"/>
              <p:cNvSpPr/>
              <p:nvPr/>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84" name="Freeform 13"/>
              <p:cNvSpPr/>
              <p:nvPr/>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48585" name="Freeform 14"/>
            <p:cNvSpPr/>
            <p:nvPr/>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grpSp>
        <p:nvGrpSpPr>
          <p:cNvPr id="15" name="Group 15"/>
          <p:cNvGrpSpPr/>
          <p:nvPr/>
        </p:nvGrpSpPr>
        <p:grpSpPr>
          <a:xfrm>
            <a:off x="627063" y="6021388"/>
            <a:ext cx="5684837" cy="849312"/>
            <a:chOff x="395" y="3793"/>
            <a:chExt cx="3581" cy="535"/>
          </a:xfrm>
        </p:grpSpPr>
        <p:sp>
          <p:nvSpPr>
            <p:cNvPr id="1048586" name="Freeform 16"/>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87" name="Freeform 17"/>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88" name="Freeform 18"/>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89" name="Freeform 19"/>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90" name="Freeform 20"/>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48591" name="Freeform 21"/>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ln>
          </p:spPr>
          <p:txBody>
            <a:bodyPr/>
            <a:p>
              <a:pPr marL="0" marR="0" lvl="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grpSp>
      <p:sp>
        <p:nvSpPr>
          <p:cNvPr id="1048592" name="Rectangle 22"/>
          <p:cNvSpPr>
            <a:spLocks noGrp="1" noChangeArrowheads="1"/>
          </p:cNvSpPr>
          <p:nvPr>
            <p:ph type="title"/>
          </p:nvPr>
        </p:nvSpPr>
        <p:spPr bwMode="auto">
          <a:xfrm>
            <a:off x="457200" y="228600"/>
            <a:ext cx="8229600" cy="1143000"/>
          </a:xfrm>
          <a:prstGeom prst="rect">
            <a:avLst/>
          </a:prstGeom>
          <a:noFill/>
          <a:ln w="9525">
            <a:noFill/>
            <a:miter lim="800000"/>
          </a:ln>
          <a:effectLst/>
        </p:spPr>
        <p:txBody>
          <a:bodyPr vert="horz" wrap="square" lIns="91440" tIns="45720" rIns="91440" bIns="45720" numCol="1" anchor="ctr" anchorCtr="0" compatLnSpc="1"/>
          <a:p>
            <a:pPr lvl="0"/>
            <a:r>
              <a:rPr lang="zh-CN" altLang="en-US" smtClean="0"/>
              <a:t>单击此处编辑母版标题样式</a:t>
            </a:r>
            <a:endParaRPr lang="zh-CN" altLang="en-US" smtClean="0"/>
          </a:p>
        </p:txBody>
      </p:sp>
      <p:sp>
        <p:nvSpPr>
          <p:cNvPr id="1048593" name="Rectangle 23"/>
          <p:cNvSpPr>
            <a:spLocks noGrp="1"/>
          </p:cNvSpPr>
          <p:nvPr>
            <p:ph type="body" idx="1"/>
          </p:nvPr>
        </p:nvSpPr>
        <p:spPr>
          <a:xfrm>
            <a:off x="457200" y="1600200"/>
            <a:ext cx="8229600" cy="4495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594" name="Rectangle 24"/>
          <p:cNvSpPr>
            <a:spLocks noGrp="1" noChangeArrowheads="1"/>
          </p:cNvSpPr>
          <p:nvPr>
            <p:ph type="dt" sz="half"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b" anchorCtr="0" compatLnSpc="1"/>
          <a:lstStyle>
            <a:lvl1pPr>
              <a:defRPr sz="1200">
                <a:effectLst>
                  <a:outerShdw blurRad="38100" dist="38100" dir="2700000" algn="tl">
                    <a:srgbClr val="000000"/>
                  </a:outerShdw>
                </a:effectLst>
              </a:defRPr>
            </a:lvl1p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595" name="Rectangle 2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a:defRPr sz="1200">
                <a:effectLst>
                  <a:outerShdw blurRad="38100" dist="38100" dir="2700000" algn="tl">
                    <a:srgbClr val="000000"/>
                  </a:outerShdw>
                </a:effectLst>
              </a:defRPr>
            </a:lvl1pPr>
          </a:lstStyle>
          <a:p>
            <a:pPr marL="0" marR="0" lvl="0" indent="0" algn="ctr" defTabSz="914400" rtl="0" eaLnBrk="1" fontAlgn="base" latinLnBrk="0" hangingPunct="1">
              <a:lnSpc>
                <a:spcPct val="100000"/>
              </a:lnSpc>
              <a:spcBef>
                <a:spcPct val="0"/>
              </a:spcBef>
              <a:spcAft>
                <a:spcPct val="0"/>
              </a:spcAft>
              <a:buClrTx/>
              <a:buSzTx/>
              <a:buFontTx/>
              <a:buNone/>
            </a:pPr>
            <a:endParaRPr kumimoji="0" lang="en-US" altLang="zh-CN" sz="1200" b="0" i="0" u="none" strike="noStrike" kern="1200" cap="none" spc="0" normalizeH="0" baseline="0" noProof="0" smtClean="0">
              <a:ln>
                <a:noFill/>
              </a:ln>
              <a:solidFill>
                <a:schemeClr val="tx1"/>
              </a:solidFill>
              <a:effectLst>
                <a:outerShdw blurRad="38100" dist="38100" dir="2700000" algn="tl">
                  <a:srgbClr val="000000"/>
                </a:outerShdw>
              </a:effectLst>
              <a:uLnTx/>
              <a:uFillTx/>
              <a:latin typeface="Arial" panose="020B0604020202020204" pitchFamily="34" charset="0"/>
              <a:ea typeface="宋体" panose="02010600030101010101" pitchFamily="2" charset="-122"/>
              <a:cs typeface="+mn-cs"/>
            </a:endParaRPr>
          </a:p>
        </p:txBody>
      </p:sp>
      <p:sp>
        <p:nvSpPr>
          <p:cNvPr id="1048596" name="Rectangle 26"/>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en-US" altLang="zh-CN" sz="1200" dirty="0"/>
            </a:fld>
            <a:endParaRPr lang="en-US" altLang="zh-CN" sz="1200" dirty="0"/>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lr>
          <a:schemeClr val="tx2"/>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lr>
          <a:schemeClr val="tx2"/>
        </a:buClr>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lr>
          <a:schemeClr val="tx2"/>
        </a:buClr>
        <a:buChar char="•"/>
        <a:defRPr sz="2000">
          <a:solidFill>
            <a:schemeClr val="tx1"/>
          </a:solidFill>
          <a:latin typeface="+mn-lt"/>
          <a:ea typeface="+mn-ea"/>
        </a:defRPr>
      </a:lvl5pPr>
      <a:lvl6pPr marL="2514600" indent="-228600" algn="l" rtl="0" fontAlgn="base">
        <a:spcBef>
          <a:spcPct val="20000"/>
        </a:spcBef>
        <a:spcAft>
          <a:spcPct val="0"/>
        </a:spcAft>
        <a:buClr>
          <a:schemeClr val="tx2"/>
        </a:buClr>
        <a:buChar char="•"/>
        <a:defRPr sz="2000">
          <a:solidFill>
            <a:schemeClr val="tx1"/>
          </a:solidFill>
          <a:latin typeface="+mn-lt"/>
          <a:ea typeface="+mn-ea"/>
        </a:defRPr>
      </a:lvl6pPr>
      <a:lvl7pPr marL="2971800" indent="-228600" algn="l" rtl="0" fontAlgn="base">
        <a:spcBef>
          <a:spcPct val="20000"/>
        </a:spcBef>
        <a:spcAft>
          <a:spcPct val="0"/>
        </a:spcAft>
        <a:buClr>
          <a:schemeClr val="tx2"/>
        </a:buClr>
        <a:buChar char="•"/>
        <a:defRPr sz="2000">
          <a:solidFill>
            <a:schemeClr val="tx1"/>
          </a:solidFill>
          <a:latin typeface="+mn-lt"/>
          <a:ea typeface="+mn-ea"/>
        </a:defRPr>
      </a:lvl7pPr>
      <a:lvl8pPr marL="3429000" indent="-228600" algn="l" rtl="0" fontAlgn="base">
        <a:spcBef>
          <a:spcPct val="20000"/>
        </a:spcBef>
        <a:spcAft>
          <a:spcPct val="0"/>
        </a:spcAft>
        <a:buClr>
          <a:schemeClr val="tx2"/>
        </a:buClr>
        <a:buChar char="•"/>
        <a:defRPr sz="2000">
          <a:solidFill>
            <a:schemeClr val="tx1"/>
          </a:solidFill>
          <a:latin typeface="+mn-lt"/>
          <a:ea typeface="+mn-ea"/>
        </a:defRPr>
      </a:lvl8pPr>
      <a:lvl9pPr marL="3886200" indent="-228600" algn="l" rtl="0" fontAlgn="base">
        <a:spcBef>
          <a:spcPct val="20000"/>
        </a:spcBef>
        <a:spcAft>
          <a:spcPct val="0"/>
        </a:spcAft>
        <a:buClr>
          <a:schemeClr val="tx2"/>
        </a:buClr>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audio" Target="../media/audio1.wav"/><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22.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audio" Target="../media/audio2.wav"/><Relationship Id="rId3" Type="http://schemas.openxmlformats.org/officeDocument/2006/relationships/audio" Target="../media/audio1.wav"/><Relationship Id="rId2" Type="http://schemas.openxmlformats.org/officeDocument/2006/relationships/image" Target="../media/image14.jpeg"/><Relationship Id="rId1"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6.jpeg"/><Relationship Id="rId1" Type="http://schemas.openxmlformats.org/officeDocument/2006/relationships/image" Target="../media/image15.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8.jpeg"/><Relationship Id="rId1" Type="http://schemas.openxmlformats.org/officeDocument/2006/relationships/image" Target="../media/image1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0.png"/><Relationship Id="rId1" Type="http://schemas.openxmlformats.org/officeDocument/2006/relationships/image" Target="../media/image1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p:sp>
        <p:nvSpPr>
          <p:cNvPr id="1048618" name="Rectangle 2"/>
          <p:cNvSpPr>
            <a:spLocks noGrp="1" noChangeArrowheads="1"/>
          </p:cNvSpPr>
          <p:nvPr>
            <p:ph type="ctrTitle" sz="quarter"/>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5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2018</a:t>
            </a:r>
            <a:r>
              <a:rPr kumimoji="0" lang="zh-CN" altLang="en-US" sz="5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心肺复苏培训</a:t>
            </a:r>
            <a:endParaRPr kumimoji="0" lang="zh-CN" altLang="en-US" sz="5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19" name="Rectangle 3"/>
          <p:cNvSpPr>
            <a:spLocks noGrp="1" noChangeArrowheads="1"/>
          </p:cNvSpPr>
          <p:nvPr>
            <p:ph type="subTitle" sz="quarter" idx="1"/>
          </p:nvPr>
        </p:nvSpPr>
        <p:spPr/>
        <p:txBody>
          <a:bodyPr vert="horz" wrap="square" lIns="91440" tIns="45720" rIns="91440" bIns="45720" numCol="1" anchor="t" anchorCtr="0" compatLnSpc="1"/>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枝江市人民医院</a:t>
            </a: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唐国平</a:t>
            </a: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
                <a:schemeClr val="tx2"/>
              </a:buClr>
              <a:buSzTx/>
              <a:buFontTx/>
              <a:buNone/>
            </a:pPr>
            <a: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                                   2018</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年</a:t>
            </a:r>
            <a:r>
              <a:rPr kumimoji="0" lang="en-US" altLang="zh-CN"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1</a:t>
            </a:r>
            <a:r>
              <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rPr>
              <a:t>月</a:t>
            </a:r>
            <a:endParaRPr kumimoji="0" lang="zh-CN" altLang="en-US" sz="3200" b="0" i="0" u="none" strike="noStrike" kern="0" cap="none" spc="0" normalizeH="0" baseline="0" noProof="0" smtClean="0">
              <a:ln>
                <a:noFill/>
              </a:ln>
              <a:solidFill>
                <a:schemeClr val="tx1"/>
              </a:solidFill>
              <a:effectLst>
                <a:outerShdw blurRad="38100" dist="38100" dir="2700000" algn="tl">
                  <a:srgbClr val="000000"/>
                </a:outerShdw>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p:sp>
        <p:nvSpPr>
          <p:cNvPr id="1048641"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42" name="Rectangle 3"/>
          <p:cNvSpPr>
            <a:spLocks noGrp="1"/>
          </p:cNvSpPr>
          <p:nvPr>
            <p:ph idx="1"/>
          </p:nvPr>
        </p:nvSpPr>
        <p:spPr/>
        <p:txBody>
          <a:bodyPr vert="horz" wrap="square" lIns="91440" tIns="45720" rIns="91440" bIns="45720" anchor="t"/>
          <a:p>
            <a:pPr eaLnBrk="1" hangingPunct="1"/>
            <a:r>
              <a:rPr lang="en-US" altLang="zh-CN" dirty="0"/>
              <a:t>7. </a:t>
            </a:r>
            <a:r>
              <a:rPr lang="zh-CN" altLang="en-US" dirty="0"/>
              <a:t>高质量的心肺复苏，足够的速率和按压幅度：按压速率为 </a:t>
            </a:r>
            <a:r>
              <a:rPr lang="en-US" altLang="zh-CN" dirty="0"/>
              <a:t>100 - 120 </a:t>
            </a:r>
            <a:r>
              <a:rPr lang="zh-CN" altLang="en-US" dirty="0"/>
              <a:t>次 </a:t>
            </a:r>
            <a:r>
              <a:rPr lang="en-US" altLang="zh-CN" dirty="0"/>
              <a:t>/ </a:t>
            </a:r>
            <a:r>
              <a:rPr lang="zh-CN" altLang="en-US" dirty="0"/>
              <a:t>分钟；幅度至少是 </a:t>
            </a:r>
            <a:r>
              <a:rPr lang="en-US" altLang="zh-CN" dirty="0"/>
              <a:t>2 </a:t>
            </a:r>
            <a:r>
              <a:rPr lang="zh-CN" altLang="en-US" dirty="0"/>
              <a:t>英寸（</a:t>
            </a:r>
            <a:r>
              <a:rPr lang="en-US" altLang="zh-CN" dirty="0"/>
              <a:t>5 </a:t>
            </a:r>
            <a:r>
              <a:rPr lang="zh-CN" altLang="en-US" dirty="0"/>
              <a:t>厘米）。不超过 </a:t>
            </a:r>
            <a:r>
              <a:rPr lang="en-US" altLang="zh-CN" dirty="0"/>
              <a:t>2.4 </a:t>
            </a:r>
            <a:r>
              <a:rPr lang="zh-CN" altLang="en-US" dirty="0"/>
              <a:t>英寸（</a:t>
            </a:r>
            <a:r>
              <a:rPr lang="en-US" altLang="zh-CN" dirty="0"/>
              <a:t>6 </a:t>
            </a:r>
            <a:r>
              <a:rPr lang="zh-CN" altLang="en-US" dirty="0"/>
              <a:t>厘米）；</a:t>
            </a:r>
            <a:endParaRPr lang="zh-CN" altLang="en-US" dirty="0"/>
          </a:p>
          <a:p>
            <a:pPr eaLnBrk="1" hangingPunct="1"/>
            <a:r>
              <a:rPr lang="en-US" altLang="zh-CN" dirty="0"/>
              <a:t>8. </a:t>
            </a:r>
            <a:r>
              <a:rPr lang="zh-CN" altLang="en-US" dirty="0"/>
              <a:t>患者有疑似生命危险，或与阿片类药物相关的紧急情况，应给与纳洛酮：在相关人员指导进行纳洛酮治疗</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p:sp>
        <p:nvSpPr>
          <p:cNvPr id="1048643"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44" name="Rectangle 3"/>
          <p:cNvSpPr>
            <a:spLocks noGrp="1"/>
          </p:cNvSpPr>
          <p:nvPr>
            <p:ph idx="1"/>
          </p:nvPr>
        </p:nvSpPr>
        <p:spPr/>
        <p:txBody>
          <a:bodyPr vert="horz" wrap="square" lIns="91440" tIns="45720" rIns="91440" bIns="45720" anchor="t"/>
          <a:p>
            <a:pPr eaLnBrk="1" hangingPunct="1"/>
            <a:r>
              <a:rPr lang="zh-CN" altLang="en-US" dirty="0"/>
              <a:t>美国每年有 </a:t>
            </a:r>
            <a:r>
              <a:rPr lang="en-US" altLang="zh-CN" dirty="0"/>
              <a:t>20 </a:t>
            </a:r>
            <a:r>
              <a:rPr lang="zh-CN" altLang="en-US" dirty="0"/>
              <a:t>万例院内心脏骤停发生。</a:t>
            </a:r>
            <a:r>
              <a:rPr lang="en-US" altLang="zh-CN" dirty="0"/>
              <a:t>CPR </a:t>
            </a:r>
            <a:r>
              <a:rPr lang="zh-CN" altLang="en-US" dirty="0"/>
              <a:t>培训是基础必会的课程。然而，研究显示，这一技能会在接受培训后数月内逐渐生疏。所以应进行反复、高频的培训来保证院内持续掌握，并熟悉如何将患者转运到最高质量的心血管急救部门 </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p:sp>
        <p:nvSpPr>
          <p:cNvPr id="1048645"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专业人员该怎么做</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46" name="Rectangle 3"/>
          <p:cNvSpPr>
            <a:spLocks noGrp="1"/>
          </p:cNvSpPr>
          <p:nvPr>
            <p:ph idx="1"/>
          </p:nvPr>
        </p:nvSpPr>
        <p:spPr/>
        <p:txBody>
          <a:bodyPr vert="horz" wrap="square" lIns="91440" tIns="45720" rIns="91440" bIns="45720" anchor="t"/>
          <a:p>
            <a:pPr eaLnBrk="1" hangingPunct="1"/>
            <a:endParaRPr lang="zh-CN" altLang="zh-CN" dirty="0"/>
          </a:p>
        </p:txBody>
      </p:sp>
      <p:pic>
        <p:nvPicPr>
          <p:cNvPr id="2097155" name="Picture 4" descr="13"/>
          <p:cNvPicPr>
            <a:picLocks noChangeAspect="1"/>
          </p:cNvPicPr>
          <p:nvPr/>
        </p:nvPicPr>
        <p:blipFill>
          <a:blip r:embed="rId1"/>
          <a:stretch>
            <a:fillRect/>
          </a:stretch>
        </p:blipFill>
        <p:spPr>
          <a:xfrm>
            <a:off x="468313" y="1700213"/>
            <a:ext cx="8135937" cy="3744912"/>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p:sp>
        <p:nvSpPr>
          <p:cNvPr id="1048647"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48" name="Rectangle 3"/>
          <p:cNvSpPr>
            <a:spLocks noGrp="1"/>
          </p:cNvSpPr>
          <p:nvPr>
            <p:ph idx="1"/>
          </p:nvPr>
        </p:nvSpPr>
        <p:spPr/>
        <p:txBody>
          <a:bodyPr vert="horz" wrap="square" lIns="91440" tIns="45720" rIns="91440" bIns="45720" anchor="t"/>
          <a:p>
            <a:pPr eaLnBrk="1" hangingPunct="1"/>
            <a:endParaRPr lang="zh-CN" altLang="zh-CN" dirty="0"/>
          </a:p>
        </p:txBody>
      </p:sp>
      <p:pic>
        <p:nvPicPr>
          <p:cNvPr id="2097156" name="Picture 4" descr="14"/>
          <p:cNvPicPr>
            <a:picLocks noChangeAspect="1"/>
          </p:cNvPicPr>
          <p:nvPr/>
        </p:nvPicPr>
        <p:blipFill>
          <a:blip r:embed="rId1"/>
          <a:stretch>
            <a:fillRect/>
          </a:stretch>
        </p:blipFill>
        <p:spPr>
          <a:xfrm>
            <a:off x="468313" y="333375"/>
            <a:ext cx="7704137" cy="5688013"/>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p:sp>
        <p:nvSpPr>
          <p:cNvPr id="1048649"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1. </a:t>
            </a: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基本原则：</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50" name="Rectangle 3"/>
          <p:cNvSpPr>
            <a:spLocks noGrp="1"/>
          </p:cNvSpPr>
          <p:nvPr>
            <p:ph idx="1"/>
          </p:nvPr>
        </p:nvSpPr>
        <p:spPr/>
        <p:txBody>
          <a:bodyPr vert="horz" wrap="square" lIns="91440" tIns="45720" rIns="91440" bIns="45720" anchor="t"/>
          <a:p>
            <a:pPr eaLnBrk="1" hangingPunct="1"/>
            <a:r>
              <a:rPr lang="zh-CN" altLang="en-US" dirty="0"/>
              <a:t>施救者应同时进行几个步骤，如同时检查呼吸和脉搏，以缩短开始首次按压的时间；</a:t>
            </a:r>
            <a:endParaRPr lang="zh-CN" altLang="en-US" dirty="0"/>
          </a:p>
          <a:p>
            <a:pPr eaLnBrk="1" hangingPunct="1"/>
            <a:r>
              <a:rPr lang="zh-CN" altLang="en-US" dirty="0"/>
              <a:t>由多名施救者形成综合小组，同时完成多个步骤和评估（分别由施救者实施急救反应系统；胸外按压、进行通气或取得球囊面罩进行人工呼吸、取回病设置好除颤器同时进行）</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p:sp>
        <p:nvSpPr>
          <p:cNvPr id="1048651"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52" name="Rectangle 3"/>
          <p:cNvSpPr>
            <a:spLocks noGrp="1"/>
          </p:cNvSpPr>
          <p:nvPr>
            <p:ph idx="1"/>
          </p:nvPr>
        </p:nvSpPr>
        <p:spPr/>
        <p:txBody>
          <a:bodyPr vert="horz" wrap="square" lIns="91440" tIns="45720" rIns="91440" bIns="45720" anchor="t"/>
          <a:p>
            <a:pPr eaLnBrk="1" hangingPunct="1">
              <a:buNone/>
            </a:pPr>
            <a:endParaRPr lang="zh-CN" altLang="zh-CN" dirty="0"/>
          </a:p>
        </p:txBody>
      </p:sp>
      <p:pic>
        <p:nvPicPr>
          <p:cNvPr id="2097157" name="Picture 4" descr="15"/>
          <p:cNvPicPr>
            <a:picLocks noChangeAspect="1"/>
          </p:cNvPicPr>
          <p:nvPr/>
        </p:nvPicPr>
        <p:blipFill>
          <a:blip r:embed="rId1"/>
          <a:stretch>
            <a:fillRect/>
          </a:stretch>
        </p:blipFill>
        <p:spPr>
          <a:xfrm>
            <a:off x="468313" y="1628775"/>
            <a:ext cx="8064500" cy="3003550"/>
          </a:xfrm>
          <a:prstGeom prst="rect">
            <a:avLst/>
          </a:prstGeom>
          <a:noFill/>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p:sp>
        <p:nvSpPr>
          <p:cNvPr id="1048653"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r>
              <a:rPr kumimoji="0" lang="en-US"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2. </a:t>
            </a: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高质量的心肺复苏</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54" name="Rectangle 3"/>
          <p:cNvSpPr>
            <a:spLocks noGrp="1"/>
          </p:cNvSpPr>
          <p:nvPr>
            <p:ph idx="1"/>
          </p:nvPr>
        </p:nvSpPr>
        <p:spPr/>
        <p:txBody>
          <a:bodyPr vert="horz" wrap="square" lIns="91440" tIns="45720" rIns="91440" bIns="45720" anchor="t"/>
          <a:p>
            <a:pPr eaLnBrk="1" hangingPunct="1">
              <a:lnSpc>
                <a:spcPct val="90000"/>
              </a:lnSpc>
            </a:pPr>
            <a:r>
              <a:rPr lang="zh-CN" altLang="en-US" sz="2800" dirty="0"/>
              <a:t>（</a:t>
            </a:r>
            <a:r>
              <a:rPr lang="en-US" altLang="zh-CN" sz="2800" dirty="0"/>
              <a:t>1</a:t>
            </a:r>
            <a:r>
              <a:rPr lang="zh-CN" altLang="en-US" sz="2800" dirty="0"/>
              <a:t>）</a:t>
            </a:r>
            <a:r>
              <a:rPr lang="en-US" altLang="zh-CN" sz="2800" dirty="0"/>
              <a:t>. </a:t>
            </a:r>
            <a:r>
              <a:rPr lang="zh-CN" altLang="en-US" sz="2800" dirty="0"/>
              <a:t>每次按压后胸廓充分回弹，施救者必须避免在按压间隙倚靠在患者胸上；</a:t>
            </a:r>
            <a:endParaRPr lang="zh-CN" altLang="en-US" sz="2800" dirty="0"/>
          </a:p>
          <a:p>
            <a:pPr eaLnBrk="1" hangingPunct="1">
              <a:lnSpc>
                <a:spcPct val="90000"/>
              </a:lnSpc>
            </a:pPr>
            <a:r>
              <a:rPr lang="zh-CN" altLang="en-US" sz="2800" dirty="0"/>
              <a:t>（</a:t>
            </a:r>
            <a:r>
              <a:rPr lang="en-US" altLang="zh-CN" sz="2800" dirty="0"/>
              <a:t>2</a:t>
            </a:r>
            <a:r>
              <a:rPr lang="zh-CN" altLang="en-US" sz="2800" dirty="0"/>
              <a:t>）</a:t>
            </a:r>
            <a:r>
              <a:rPr lang="en-US" altLang="zh-CN" sz="2800" dirty="0"/>
              <a:t>. </a:t>
            </a:r>
            <a:r>
              <a:rPr lang="zh-CN" altLang="en-US" sz="2800" dirty="0"/>
              <a:t>减少按压中断：胸外按压在整体心肺复苏中的目标比例至少为 </a:t>
            </a:r>
            <a:r>
              <a:rPr lang="en-US" altLang="zh-CN" sz="2800" dirty="0"/>
              <a:t>60%</a:t>
            </a:r>
            <a:r>
              <a:rPr lang="zh-CN" altLang="en-US" sz="2800" dirty="0"/>
              <a:t>；</a:t>
            </a:r>
            <a:endParaRPr lang="zh-CN" altLang="en-US" sz="2800" dirty="0"/>
          </a:p>
          <a:p>
            <a:pPr eaLnBrk="1" hangingPunct="1">
              <a:lnSpc>
                <a:spcPct val="90000"/>
              </a:lnSpc>
            </a:pPr>
            <a:r>
              <a:rPr lang="zh-CN" altLang="en-US" sz="2800" dirty="0"/>
              <a:t>（</a:t>
            </a:r>
            <a:r>
              <a:rPr lang="en-US" altLang="zh-CN" sz="2800" dirty="0"/>
              <a:t>3</a:t>
            </a:r>
            <a:r>
              <a:rPr lang="zh-CN" altLang="en-US" sz="2800" dirty="0"/>
              <a:t>）</a:t>
            </a:r>
            <a:r>
              <a:rPr lang="en-US" altLang="zh-CN" sz="2800" dirty="0"/>
              <a:t>. </a:t>
            </a:r>
            <a:r>
              <a:rPr lang="zh-CN" altLang="en-US" sz="2800" dirty="0"/>
              <a:t>若紧急医疗系统采用包括持续胸部按压的综合救治干预，对院外心脏骤停者可以考虑在综合救治中使用被动通气技术；</a:t>
            </a:r>
            <a:endParaRPr lang="zh-CN" altLang="en-US" sz="2800" dirty="0"/>
          </a:p>
          <a:p>
            <a:pPr eaLnBrk="1" hangingPunct="1">
              <a:lnSpc>
                <a:spcPct val="90000"/>
              </a:lnSpc>
            </a:pPr>
            <a:r>
              <a:rPr lang="zh-CN" altLang="en-US" sz="2800" dirty="0"/>
              <a:t>（</a:t>
            </a:r>
            <a:r>
              <a:rPr lang="en-US" altLang="zh-CN" sz="2800" dirty="0"/>
              <a:t>4</a:t>
            </a:r>
            <a:r>
              <a:rPr lang="zh-CN" altLang="en-US" sz="2800" dirty="0"/>
              <a:t>）</a:t>
            </a:r>
            <a:r>
              <a:rPr lang="en-US" altLang="zh-CN" sz="2800" dirty="0"/>
              <a:t>. </a:t>
            </a:r>
            <a:r>
              <a:rPr lang="zh-CN" altLang="en-US" sz="2800" dirty="0"/>
              <a:t>对正在进行持续心肺复苏且有高级气道的患者，通气速率建议简化为每 </a:t>
            </a:r>
            <a:r>
              <a:rPr lang="en-US" altLang="zh-CN" sz="2800" dirty="0"/>
              <a:t>6 </a:t>
            </a:r>
            <a:r>
              <a:rPr lang="zh-CN" altLang="en-US" sz="2800" dirty="0"/>
              <a:t>秒一次呼吸（每分钟 </a:t>
            </a:r>
            <a:r>
              <a:rPr lang="en-US" altLang="zh-CN" sz="2800" dirty="0"/>
              <a:t>10 </a:t>
            </a:r>
            <a:r>
              <a:rPr lang="zh-CN" altLang="en-US" sz="2800" dirty="0"/>
              <a:t>次呼吸）。</a:t>
            </a:r>
            <a:endParaRPr lang="zh-CN"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p:sp>
        <p:nvSpPr>
          <p:cNvPr id="1048655"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56" name="Rectangle 3"/>
          <p:cNvSpPr>
            <a:spLocks noGrp="1"/>
          </p:cNvSpPr>
          <p:nvPr>
            <p:ph idx="1"/>
          </p:nvPr>
        </p:nvSpPr>
        <p:spPr/>
        <p:txBody>
          <a:bodyPr vert="horz" wrap="square" lIns="91440" tIns="45720" rIns="91440" bIns="45720" anchor="t"/>
          <a:p>
            <a:pPr eaLnBrk="1" hangingPunct="1"/>
            <a:r>
              <a:rPr lang="en-US" altLang="zh-CN" dirty="0"/>
              <a:t>3. </a:t>
            </a:r>
            <a:r>
              <a:rPr lang="zh-CN" altLang="en-US" dirty="0"/>
              <a:t>足够的速率和按压幅度：按压速率为 </a:t>
            </a:r>
            <a:r>
              <a:rPr lang="en-US" altLang="zh-CN" dirty="0"/>
              <a:t>100 - 120 </a:t>
            </a:r>
            <a:r>
              <a:rPr lang="zh-CN" altLang="en-US" dirty="0"/>
              <a:t>次 </a:t>
            </a:r>
            <a:r>
              <a:rPr lang="en-US" altLang="zh-CN" dirty="0"/>
              <a:t>/ </a:t>
            </a:r>
            <a:r>
              <a:rPr lang="zh-CN" altLang="en-US" dirty="0"/>
              <a:t>分钟；幅度至少是 </a:t>
            </a:r>
            <a:r>
              <a:rPr lang="en-US" altLang="zh-CN" dirty="0"/>
              <a:t>2 </a:t>
            </a:r>
            <a:r>
              <a:rPr lang="zh-CN" altLang="en-US" dirty="0"/>
              <a:t>英寸（</a:t>
            </a:r>
            <a:r>
              <a:rPr lang="en-US" altLang="zh-CN" dirty="0"/>
              <a:t>5 </a:t>
            </a:r>
            <a:r>
              <a:rPr lang="zh-CN" altLang="en-US" dirty="0"/>
              <a:t>厘米）。不超过 </a:t>
            </a:r>
            <a:r>
              <a:rPr lang="en-US" altLang="zh-CN" dirty="0"/>
              <a:t>2.4 </a:t>
            </a:r>
            <a:r>
              <a:rPr lang="zh-CN" altLang="en-US" dirty="0"/>
              <a:t>英寸（</a:t>
            </a:r>
            <a:r>
              <a:rPr lang="en-US" altLang="zh-CN" dirty="0"/>
              <a:t>6 </a:t>
            </a:r>
            <a:r>
              <a:rPr lang="zh-CN" altLang="en-US" dirty="0"/>
              <a:t>厘米）。最新数据提示过度按压的速率与深度起到的急救效果更差，所以最新指南对心脏的按压深度、速率都进行了上限设定。 </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p:sp>
        <p:nvSpPr>
          <p:cNvPr id="1048657"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58" name="Rectangle 3"/>
          <p:cNvSpPr>
            <a:spLocks noGrp="1"/>
          </p:cNvSpPr>
          <p:nvPr>
            <p:ph idx="1"/>
          </p:nvPr>
        </p:nvSpPr>
        <p:spPr/>
        <p:txBody>
          <a:bodyPr vert="horz" wrap="square" lIns="91440" tIns="45720" rIns="91440" bIns="45720" anchor="t"/>
          <a:p>
            <a:pPr eaLnBrk="1" hangingPunct="1"/>
            <a:r>
              <a:rPr lang="en-US" altLang="zh-CN" dirty="0"/>
              <a:t>4.  </a:t>
            </a:r>
            <a:r>
              <a:rPr lang="zh-CN" altLang="en-US" dirty="0"/>
              <a:t>为帮助患者预防大脑退化损伤，目标温度管理方面，最新证据显示温度范围可以扩宽到 </a:t>
            </a:r>
            <a:r>
              <a:rPr lang="en-US" altLang="zh-CN" dirty="0"/>
              <a:t>32-36 </a:t>
            </a:r>
            <a:r>
              <a:rPr lang="zh-CN" altLang="en-US" dirty="0"/>
              <a:t>摄氏度并维持至少 </a:t>
            </a:r>
            <a:r>
              <a:rPr lang="en-US" altLang="zh-CN" dirty="0"/>
              <a:t>24 </a:t>
            </a:r>
            <a:r>
              <a:rPr lang="zh-CN" altLang="en-US" dirty="0"/>
              <a:t>小时； </a:t>
            </a: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p:sp>
        <p:nvSpPr>
          <p:cNvPr id="1048659"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60" name="Rectangle 3"/>
          <p:cNvSpPr>
            <a:spLocks noGrp="1"/>
          </p:cNvSpPr>
          <p:nvPr>
            <p:ph idx="1"/>
          </p:nvPr>
        </p:nvSpPr>
        <p:spPr/>
        <p:txBody>
          <a:bodyPr vert="horz" wrap="square" lIns="91440" tIns="45720" rIns="91440" bIns="45720" anchor="t"/>
          <a:p>
            <a:pPr eaLnBrk="1" hangingPunct="1"/>
            <a:r>
              <a:rPr lang="en-US" altLang="zh-CN" dirty="0"/>
              <a:t>5. </a:t>
            </a:r>
            <a:r>
              <a:rPr lang="zh-CN" altLang="en-US" dirty="0"/>
              <a:t>对于呼吸衰竭伴有肌紧张，且带有胎便的新生儿，目前还没有充足证据支持常规气管插管。新指南建议在辐射加温器下进行心肺复苏以帮助新生儿更快地获得氧气供应 </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p:sp>
        <p:nvSpPr>
          <p:cNvPr id="1048625"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26" name="Rectangle 3"/>
          <p:cNvSpPr>
            <a:spLocks noGrp="1"/>
          </p:cNvSpPr>
          <p:nvPr>
            <p:ph idx="1"/>
          </p:nvPr>
        </p:nvSpPr>
        <p:spPr/>
        <p:txBody>
          <a:bodyPr vert="horz" wrap="square" lIns="91440" tIns="45720" rIns="91440" bIns="45720" anchor="t"/>
          <a:p>
            <a:pPr eaLnBrk="1" hangingPunct="1"/>
            <a:r>
              <a:rPr lang="en-US" altLang="zh-CN" dirty="0"/>
              <a:t>2015</a:t>
            </a:r>
            <a:r>
              <a:rPr lang="zh-CN" altLang="en-US" dirty="0"/>
              <a:t>年</a:t>
            </a:r>
            <a:r>
              <a:rPr lang="en-US" altLang="zh-CN" dirty="0"/>
              <a:t>10 </a:t>
            </a:r>
            <a:r>
              <a:rPr lang="zh-CN" altLang="en-US" dirty="0"/>
              <a:t>月 </a:t>
            </a:r>
            <a:r>
              <a:rPr lang="en-US" altLang="zh-CN" dirty="0"/>
              <a:t>15 </a:t>
            </a:r>
            <a:r>
              <a:rPr lang="zh-CN" altLang="en-US" dirty="0"/>
              <a:t>日，美国心脏学会（</a:t>
            </a:r>
            <a:r>
              <a:rPr lang="en-US" altLang="zh-CN" dirty="0"/>
              <a:t>AHA</a:t>
            </a:r>
            <a:r>
              <a:rPr lang="zh-CN" altLang="en-US" dirty="0"/>
              <a:t>）在 </a:t>
            </a:r>
            <a:r>
              <a:rPr lang="en-US" altLang="zh-CN" dirty="0"/>
              <a:t>2010 </a:t>
            </a:r>
            <a:r>
              <a:rPr lang="zh-CN" altLang="en-US" dirty="0"/>
              <a:t>版心肺复苏指南的基础上进行了更新，新版指南发布在 </a:t>
            </a:r>
            <a:r>
              <a:rPr lang="en-US" altLang="zh-CN" dirty="0"/>
              <a:t>Circulation </a:t>
            </a:r>
            <a:r>
              <a:rPr lang="zh-CN" altLang="en-US" dirty="0"/>
              <a:t>杂志上。强调如何做到快速行动、合理培训、使用现代科技及团队协作来增加心脏骤停患者的生存几率 </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p:sp>
        <p:nvSpPr>
          <p:cNvPr id="1048661" name="标题 1"/>
          <p:cNvSpPr>
            <a:spLocks noGrp="1"/>
          </p:cNvSpPr>
          <p:nvPr>
            <p:ph type="title"/>
          </p:nvPr>
        </p:nvSpPr>
        <p:spPr/>
        <p:txBody>
          <a:bodyPr/>
          <a:p>
            <a:r>
              <a:rPr lang="zh-CN" altLang="en-US"/>
              <a:t>心肺复苏技术</a:t>
            </a:r>
            <a:endParaRPr lang="zh-CN" altLang="en-US"/>
          </a:p>
        </p:txBody>
      </p:sp>
      <p:pic>
        <p:nvPicPr>
          <p:cNvPr id="2097158" name="内容占位符 35843"/>
          <p:cNvPicPr>
            <a:picLocks noChangeAspect="1"/>
          </p:cNvPicPr>
          <p:nvPr>
            <p:ph idx="1"/>
          </p:nvPr>
        </p:nvPicPr>
        <p:blipFill>
          <a:blip r:embed="rId1">
            <a:clrChange>
              <a:clrFrom>
                <a:srgbClr val="FFFFFF"/>
              </a:clrFrom>
              <a:clrTo>
                <a:srgbClr val="FFFFFF">
                  <a:alpha val="0"/>
                </a:srgbClr>
              </a:clrTo>
            </a:clrChange>
          </a:blip>
          <a:stretch>
            <a:fillRect/>
          </a:stretch>
        </p:blipFill>
        <p:spPr>
          <a:xfrm>
            <a:off x="621030" y="3402965"/>
            <a:ext cx="2555240" cy="2597785"/>
          </a:xfrm>
          <a:prstGeom prst="rect">
            <a:avLst/>
          </a:prstGeom>
          <a:solidFill>
            <a:schemeClr val="tx1"/>
          </a:solidFill>
          <a:ln w="9525">
            <a:noFill/>
          </a:ln>
          <a:effectLst>
            <a:outerShdw dist="12700" algn="ctr" rotWithShape="0">
              <a:schemeClr val="accent2"/>
            </a:outerShdw>
          </a:effectLst>
        </p:spPr>
      </p:pic>
      <p:pic>
        <p:nvPicPr>
          <p:cNvPr id="2097159" name="图片 35844"/>
          <p:cNvPicPr>
            <a:picLocks noChangeAspect="1"/>
          </p:cNvPicPr>
          <p:nvPr/>
        </p:nvPicPr>
        <p:blipFill>
          <a:blip r:embed="rId2">
            <a:clrChange>
              <a:clrFrom>
                <a:srgbClr val="FFFFFF"/>
              </a:clrFrom>
              <a:clrTo>
                <a:srgbClr val="FFFFFF">
                  <a:alpha val="0"/>
                </a:srgbClr>
              </a:clrTo>
            </a:clrChange>
          </a:blip>
          <a:stretch>
            <a:fillRect/>
          </a:stretch>
        </p:blipFill>
        <p:spPr>
          <a:xfrm>
            <a:off x="3488055" y="3402965"/>
            <a:ext cx="2316163" cy="2514600"/>
          </a:xfrm>
          <a:prstGeom prst="rect">
            <a:avLst/>
          </a:prstGeom>
          <a:solidFill>
            <a:schemeClr val="tx1"/>
          </a:solidFill>
          <a:ln w="9525">
            <a:noFill/>
          </a:ln>
          <a:effectLst>
            <a:outerShdw dist="12700" algn="ctr" rotWithShape="0">
              <a:schemeClr val="accent2"/>
            </a:outerShdw>
          </a:effectLst>
        </p:spPr>
      </p:pic>
      <p:pic>
        <p:nvPicPr>
          <p:cNvPr id="2097160" name="图片 35845"/>
          <p:cNvPicPr>
            <a:picLocks noChangeAspect="1"/>
          </p:cNvPicPr>
          <p:nvPr/>
        </p:nvPicPr>
        <p:blipFill>
          <a:blip r:embed="rId3">
            <a:clrChange>
              <a:clrFrom>
                <a:srgbClr val="FFFFFF"/>
              </a:clrFrom>
              <a:clrTo>
                <a:srgbClr val="FFFFFF">
                  <a:alpha val="0"/>
                </a:srgbClr>
              </a:clrTo>
            </a:clrChange>
          </a:blip>
          <a:stretch>
            <a:fillRect/>
          </a:stretch>
        </p:blipFill>
        <p:spPr>
          <a:xfrm>
            <a:off x="5882640" y="3463925"/>
            <a:ext cx="3276600" cy="2266950"/>
          </a:xfrm>
          <a:prstGeom prst="rect">
            <a:avLst/>
          </a:prstGeom>
          <a:solidFill>
            <a:schemeClr val="tx1"/>
          </a:solidFill>
          <a:ln w="9525">
            <a:noFill/>
          </a:ln>
          <a:effectLst>
            <a:outerShdw dist="12700" algn="ctr" rotWithShape="0">
              <a:schemeClr val="accent2"/>
            </a:outerShdw>
          </a:effectLst>
        </p:spPr>
      </p:pic>
      <p:sp>
        <p:nvSpPr>
          <p:cNvPr id="1048662" name="文本框 4"/>
          <p:cNvSpPr txBox="1"/>
          <p:nvPr/>
        </p:nvSpPr>
        <p:spPr>
          <a:xfrm>
            <a:off x="1312545" y="2943860"/>
            <a:ext cx="1325880" cy="365760"/>
          </a:xfrm>
          <a:prstGeom prst="rect">
            <a:avLst/>
          </a:prstGeom>
          <a:noFill/>
        </p:spPr>
        <p:txBody>
          <a:bodyPr wrap="none" rtlCol="0">
            <a:spAutoFit/>
          </a:bodyPr>
          <a:p>
            <a:pPr algn="l"/>
            <a:r>
              <a:rPr lang="zh-CN" altLang="en-US" dirty="0">
                <a:latin typeface="宋体" panose="02010600030101010101" pitchFamily="2" charset="-122"/>
                <a:sym typeface="+mn-ea"/>
              </a:rPr>
              <a:t>仰头抬颈法</a:t>
            </a:r>
            <a:endParaRPr lang="zh-CN" altLang="en-US"/>
          </a:p>
        </p:txBody>
      </p:sp>
      <p:sp>
        <p:nvSpPr>
          <p:cNvPr id="1048663" name="文本框 5"/>
          <p:cNvSpPr txBox="1"/>
          <p:nvPr/>
        </p:nvSpPr>
        <p:spPr>
          <a:xfrm>
            <a:off x="3909060" y="2943860"/>
            <a:ext cx="1325880" cy="365760"/>
          </a:xfrm>
          <a:prstGeom prst="rect">
            <a:avLst/>
          </a:prstGeom>
          <a:noFill/>
        </p:spPr>
        <p:txBody>
          <a:bodyPr wrap="none" rtlCol="0" anchor="t">
            <a:spAutoFit/>
          </a:bodyPr>
          <a:p>
            <a:r>
              <a:rPr lang="zh-CN" altLang="en-US" dirty="0">
                <a:latin typeface="宋体" panose="02010600030101010101" pitchFamily="2" charset="-122"/>
                <a:sym typeface="+mn-ea"/>
              </a:rPr>
              <a:t>仰头举颏法</a:t>
            </a:r>
            <a:endParaRPr lang="zh-CN" altLang="en-US"/>
          </a:p>
        </p:txBody>
      </p:sp>
      <p:sp>
        <p:nvSpPr>
          <p:cNvPr id="1048664" name="文本框 10"/>
          <p:cNvSpPr txBox="1"/>
          <p:nvPr/>
        </p:nvSpPr>
        <p:spPr>
          <a:xfrm>
            <a:off x="7122795" y="2891790"/>
            <a:ext cx="1325880" cy="365760"/>
          </a:xfrm>
          <a:prstGeom prst="rect">
            <a:avLst/>
          </a:prstGeom>
          <a:noFill/>
        </p:spPr>
        <p:txBody>
          <a:bodyPr wrap="none" rtlCol="0">
            <a:spAutoFit/>
          </a:bodyPr>
          <a:p>
            <a:pPr algn="l"/>
            <a:r>
              <a:rPr lang="zh-CN" altLang="en-US" dirty="0">
                <a:latin typeface="宋体" panose="02010600030101010101" pitchFamily="2" charset="-122"/>
                <a:sym typeface="+mn-ea"/>
              </a:rPr>
              <a:t>抬举下颌法</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p:pic>
        <p:nvPicPr>
          <p:cNvPr id="2097161" name="文本占位符 39937" descr="吹1"/>
          <p:cNvPicPr>
            <a:picLocks noChangeAspect="1"/>
          </p:cNvPicPr>
          <p:nvPr>
            <p:ph type="body" idx="1"/>
          </p:nvPr>
        </p:nvPicPr>
        <p:blipFill>
          <a:blip r:embed="rId1"/>
          <a:stretch>
            <a:fillRect/>
          </a:stretch>
        </p:blipFill>
        <p:spPr>
          <a:xfrm>
            <a:off x="457200" y="304800"/>
            <a:ext cx="2667000" cy="2452688"/>
          </a:xfrm>
          <a:ln>
            <a:solidFill>
              <a:schemeClr val="tx1"/>
            </a:solidFill>
            <a:miter/>
          </a:ln>
        </p:spPr>
      </p:pic>
      <p:pic>
        <p:nvPicPr>
          <p:cNvPr id="2097162" name="图片 39938" descr="吹2"/>
          <p:cNvPicPr>
            <a:picLocks noChangeAspect="1"/>
          </p:cNvPicPr>
          <p:nvPr/>
        </p:nvPicPr>
        <p:blipFill>
          <a:blip r:embed="rId2"/>
          <a:stretch>
            <a:fillRect/>
          </a:stretch>
        </p:blipFill>
        <p:spPr>
          <a:xfrm>
            <a:off x="3048000" y="1905000"/>
            <a:ext cx="2819400" cy="2519363"/>
          </a:xfrm>
          <a:prstGeom prst="rect">
            <a:avLst/>
          </a:prstGeom>
          <a:noFill/>
          <a:ln w="9525" cap="flat" cmpd="sng">
            <a:solidFill>
              <a:schemeClr val="tx1"/>
            </a:solidFill>
            <a:prstDash val="solid"/>
            <a:miter/>
            <a:headEnd type="none" w="med" len="med"/>
            <a:tailEnd type="none" w="med" len="med"/>
          </a:ln>
        </p:spPr>
      </p:pic>
      <p:pic>
        <p:nvPicPr>
          <p:cNvPr id="2097163" name="图片 39939" descr="看"/>
          <p:cNvPicPr>
            <a:picLocks noChangeAspect="1"/>
          </p:cNvPicPr>
          <p:nvPr/>
        </p:nvPicPr>
        <p:blipFill>
          <a:blip r:embed="rId3"/>
          <a:stretch>
            <a:fillRect/>
          </a:stretch>
        </p:blipFill>
        <p:spPr>
          <a:xfrm>
            <a:off x="5791200" y="3581400"/>
            <a:ext cx="2895600" cy="2592388"/>
          </a:xfrm>
          <a:prstGeom prst="rect">
            <a:avLst/>
          </a:prstGeom>
          <a:noFill/>
          <a:ln w="6350" cap="flat" cmpd="sng">
            <a:solidFill>
              <a:schemeClr val="tx1"/>
            </a:solidFill>
            <a:prstDash val="solid"/>
            <a:miter/>
            <a:headEnd type="none" w="med" len="med"/>
            <a:tailEnd type="none" w="med" len="med"/>
          </a:ln>
        </p:spPr>
      </p:pic>
      <p:sp>
        <p:nvSpPr>
          <p:cNvPr id="1048665" name="右箭头 39940"/>
          <p:cNvSpPr/>
          <p:nvPr/>
        </p:nvSpPr>
        <p:spPr>
          <a:xfrm rot="1500000">
            <a:off x="7010400" y="4648200"/>
            <a:ext cx="842963" cy="190500"/>
          </a:xfrm>
          <a:prstGeom prst="rightArrow">
            <a:avLst>
              <a:gd name="adj1" fmla="val 50000"/>
              <a:gd name="adj2" fmla="val 110625"/>
            </a:avLst>
          </a:prstGeom>
          <a:solidFill>
            <a:schemeClr val="accent1"/>
          </a:solidFill>
          <a:ln w="9525" cap="flat" cmpd="sng">
            <a:solidFill>
              <a:schemeClr val="tx1"/>
            </a:solidFill>
            <a:prstDash val="solid"/>
            <a:miter/>
            <a:headEnd type="none" w="med" len="med"/>
            <a:tailEnd type="none" w="med" len="med"/>
          </a:ln>
        </p:spPr>
        <p:txBody>
          <a:bodyPr anchor="ctr"/>
          <a:p>
            <a:pPr lvl="0" algn="ctr" eaLnBrk="1" hangingPunct="1"/>
            <a:endParaRPr>
              <a:solidFill>
                <a:srgbClr val="FF0000"/>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097161"/>
                                        </p:tgtEl>
                                        <p:attrNameLst>
                                          <p:attrName>style.visibility</p:attrName>
                                        </p:attrNameLst>
                                      </p:cBhvr>
                                      <p:to>
                                        <p:strVal val="visible"/>
                                      </p:to>
                                    </p:set>
                                    <p:anim calcmode="lin" valueType="num">
                                      <p:cBhvr additive="base">
                                        <p:cTn id="7" dur="500" fill="hold"/>
                                        <p:tgtEl>
                                          <p:spTgt spid="2097161"/>
                                        </p:tgtEl>
                                        <p:attrNameLst>
                                          <p:attrName>ppt_x</p:attrName>
                                        </p:attrNameLst>
                                      </p:cBhvr>
                                      <p:tavLst>
                                        <p:tav tm="0">
                                          <p:val>
                                            <p:strVal val="0-#ppt_w/2"/>
                                          </p:val>
                                        </p:tav>
                                        <p:tav tm="100000">
                                          <p:val>
                                            <p:strVal val="#ppt_x"/>
                                          </p:val>
                                        </p:tav>
                                      </p:tavLst>
                                    </p:anim>
                                    <p:anim calcmode="lin" valueType="num">
                                      <p:cBhvr additive="base">
                                        <p:cTn id="8" dur="500" fill="hold"/>
                                        <p:tgtEl>
                                          <p:spTgt spid="209716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camera.wav"/>
                                        </p:tgtEl>
                                      </p:cMediaNode>
                                    </p:audio>
                                  </p:sub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2097162"/>
                                        </p:tgtEl>
                                        <p:attrNameLst>
                                          <p:attrName>style.visibility</p:attrName>
                                        </p:attrNameLst>
                                      </p:cBhvr>
                                      <p:to>
                                        <p:strVal val="visible"/>
                                      </p:to>
                                    </p:set>
                                    <p:anim calcmode="lin" valueType="num">
                                      <p:cBhvr additive="base">
                                        <p:cTn id="12" dur="500" fill="hold"/>
                                        <p:tgtEl>
                                          <p:spTgt spid="2097162"/>
                                        </p:tgtEl>
                                        <p:attrNameLst>
                                          <p:attrName>ppt_x</p:attrName>
                                        </p:attrNameLst>
                                      </p:cBhvr>
                                      <p:tavLst>
                                        <p:tav tm="0">
                                          <p:val>
                                            <p:strVal val="#ppt_x"/>
                                          </p:val>
                                        </p:tav>
                                        <p:tav tm="100000">
                                          <p:val>
                                            <p:strVal val="#ppt_x"/>
                                          </p:val>
                                        </p:tav>
                                      </p:tavLst>
                                    </p:anim>
                                    <p:anim calcmode="lin" valueType="num">
                                      <p:cBhvr additive="base">
                                        <p:cTn id="13" dur="500" fill="hold"/>
                                        <p:tgtEl>
                                          <p:spTgt spid="209716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amera.wav"/>
                                        </p:tgtEl>
                                      </p:cMediaNode>
                                    </p:audio>
                                  </p:subTnLst>
                                </p:cTn>
                              </p:par>
                            </p:childTnLst>
                          </p:cTn>
                        </p:par>
                        <p:par>
                          <p:cTn id="14" fill="hold">
                            <p:stCondLst>
                              <p:cond delay="1000"/>
                            </p:stCondLst>
                            <p:childTnLst>
                              <p:par>
                                <p:cTn id="15" presetID="9" presetClass="entr" presetSubtype="0" fill="hold" nodeType="afterEffect">
                                  <p:stCondLst>
                                    <p:cond delay="0"/>
                                  </p:stCondLst>
                                  <p:childTnLst>
                                    <p:set>
                                      <p:cBhvr>
                                        <p:cTn id="16" dur="1" fill="hold">
                                          <p:stCondLst>
                                            <p:cond delay="0"/>
                                          </p:stCondLst>
                                        </p:cTn>
                                        <p:tgtEl>
                                          <p:spTgt spid="2097163"/>
                                        </p:tgtEl>
                                        <p:attrNameLst>
                                          <p:attrName>style.visibility</p:attrName>
                                        </p:attrNameLst>
                                      </p:cBhvr>
                                      <p:to>
                                        <p:strVal val="visible"/>
                                      </p:to>
                                    </p:set>
                                    <p:animEffect transition="in" filter="dissolve">
                                      <p:cBhvr>
                                        <p:cTn id="17" dur="500"/>
                                        <p:tgtEl>
                                          <p:spTgt spid="2097163"/>
                                        </p:tgtEl>
                                      </p:cBhvr>
                                    </p:animEffect>
                                  </p:childTnLst>
                                  <p:subTnLst>
                                    <p:audio>
                                      <p:cMediaNode>
                                        <p:cTn display="0" masterRel="sameClick">
                                          <p:stCondLst>
                                            <p:cond evt="begin" delay="0">
                                              <p:tn val="15"/>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p:sp>
        <p:nvSpPr>
          <p:cNvPr id="1048672" name="文本占位符 29697"/>
          <p:cNvSpPr>
            <a:spLocks noGrp="1"/>
          </p:cNvSpPr>
          <p:nvPr>
            <p:ph type="body" sz="half" idx="1"/>
          </p:nvPr>
        </p:nvSpPr>
        <p:spPr>
          <a:xfrm>
            <a:off x="381000" y="210820"/>
            <a:ext cx="3962400" cy="5943600"/>
          </a:xfrm>
        </p:spPr>
        <p:txBody>
          <a:bodyPr/>
          <a:p>
            <a:pPr>
              <a:lnSpc>
                <a:spcPct val="80000"/>
              </a:lnSpc>
            </a:pPr>
            <a:r>
              <a:rPr lang="zh-CN" altLang="en-US" sz="3200" b="1">
                <a:latin typeface="黑体" panose="02010609060101010101" pitchFamily="2" charset="-122"/>
              </a:rPr>
              <a:t>按压位置：</a:t>
            </a:r>
            <a:endParaRPr lang="zh-CN" altLang="en-US" sz="3200" b="1">
              <a:latin typeface="黑体" panose="02010609060101010101" pitchFamily="2" charset="-122"/>
            </a:endParaRPr>
          </a:p>
          <a:p>
            <a:pPr>
              <a:lnSpc>
                <a:spcPct val="80000"/>
              </a:lnSpc>
              <a:buNone/>
            </a:pPr>
            <a:r>
              <a:rPr lang="zh-CN" altLang="en-US" sz="2400" b="1">
                <a:latin typeface="黑体" panose="02010609060101010101" pitchFamily="2" charset="-122"/>
              </a:rPr>
              <a:t>       </a:t>
            </a:r>
            <a:r>
              <a:rPr lang="zh-CN" altLang="en-US" sz="2800" b="1">
                <a:latin typeface="楷体_GB2312" panose="02010609030101010101" pitchFamily="1" charset="-122"/>
                <a:ea typeface="楷体_GB2312" panose="02010609030101010101" pitchFamily="1" charset="-122"/>
              </a:rPr>
              <a:t>左手的掌根部放在按压区，右手重叠在左手背上，两手手指跷起</a:t>
            </a:r>
            <a:r>
              <a:rPr lang="en-US" altLang="zh-CN" sz="2800" b="1">
                <a:latin typeface="楷体_GB2312" panose="02010609030101010101" pitchFamily="1" charset="-122"/>
                <a:ea typeface="楷体_GB2312" panose="02010609030101010101" pitchFamily="1" charset="-122"/>
              </a:rPr>
              <a:t>(</a:t>
            </a:r>
            <a:r>
              <a:rPr lang="zh-CN" altLang="en-US" sz="2800" b="1">
                <a:latin typeface="楷体_GB2312" panose="02010609030101010101" pitchFamily="1" charset="-122"/>
                <a:ea typeface="楷体_GB2312" panose="02010609030101010101" pitchFamily="1" charset="-122"/>
              </a:rPr>
              <a:t>扣在一起</a:t>
            </a:r>
            <a:r>
              <a:rPr lang="en-US" altLang="zh-CN" sz="2800" b="1">
                <a:latin typeface="楷体_GB2312" panose="02010609030101010101" pitchFamily="1" charset="-122"/>
                <a:ea typeface="楷体_GB2312" panose="02010609030101010101" pitchFamily="1" charset="-122"/>
              </a:rPr>
              <a:t>)</a:t>
            </a:r>
            <a:r>
              <a:rPr lang="zh-CN" altLang="en-US" sz="2800" b="1">
                <a:latin typeface="楷体_GB2312" panose="02010609030101010101" pitchFamily="1" charset="-122"/>
                <a:ea typeface="楷体_GB2312" panose="02010609030101010101" pitchFamily="1" charset="-122"/>
              </a:rPr>
              <a:t>离开胸壁。双肩正对人胸骨上方，两肩、臂、肘垂直向下按压。平稳地、有规律地进行，垂直向下按压，每次抬起时，掌根不要离开胸壁，保持已选择好的按压位置不变</a:t>
            </a:r>
            <a:endParaRPr lang="zh-CN" altLang="en-US" sz="2800" b="1">
              <a:latin typeface="黑体" panose="02010609060101010101" pitchFamily="2" charset="-122"/>
            </a:endParaRPr>
          </a:p>
          <a:p>
            <a:pPr>
              <a:lnSpc>
                <a:spcPct val="80000"/>
              </a:lnSpc>
              <a:buNone/>
            </a:pPr>
            <a:endParaRPr lang="zh-CN" altLang="en-US" sz="2400" b="1">
              <a:latin typeface="黑体" panose="02010609060101010101" pitchFamily="2" charset="-122"/>
            </a:endParaRPr>
          </a:p>
          <a:p>
            <a:pPr>
              <a:lnSpc>
                <a:spcPct val="80000"/>
              </a:lnSpc>
            </a:pPr>
            <a:r>
              <a:rPr lang="zh-CN" altLang="en-US" sz="3200" b="1"/>
              <a:t>以掌跟按压</a:t>
            </a:r>
            <a:endParaRPr lang="zh-CN" altLang="en-US" sz="3200" b="1"/>
          </a:p>
          <a:p>
            <a:pPr>
              <a:lnSpc>
                <a:spcPct val="80000"/>
              </a:lnSpc>
            </a:pPr>
            <a:endParaRPr lang="zh-CN" altLang="en-US" sz="3200" b="1"/>
          </a:p>
        </p:txBody>
      </p:sp>
      <p:pic>
        <p:nvPicPr>
          <p:cNvPr id="2097164" name="联机映像占位符 29698"/>
          <p:cNvPicPr>
            <a:picLocks noGrp="1" noChangeAspect="1"/>
          </p:cNvPicPr>
          <p:nvPr>
            <p:ph type="clipArt" sz="half" idx="2"/>
          </p:nvPr>
        </p:nvPicPr>
        <p:blipFill>
          <a:blip r:embed="rId1"/>
          <a:stretch>
            <a:fillRect/>
          </a:stretch>
        </p:blipFill>
        <p:spPr>
          <a:xfrm>
            <a:off x="4724400" y="609600"/>
            <a:ext cx="3505200" cy="2743200"/>
          </a:xfrm>
        </p:spPr>
      </p:pic>
      <p:pic>
        <p:nvPicPr>
          <p:cNvPr id="2097165" name="图片 29699" descr="掌根"/>
          <p:cNvPicPr>
            <a:picLocks noChangeAspect="1"/>
          </p:cNvPicPr>
          <p:nvPr/>
        </p:nvPicPr>
        <p:blipFill>
          <a:blip r:embed="rId2"/>
          <a:stretch>
            <a:fillRect/>
          </a:stretch>
        </p:blipFill>
        <p:spPr>
          <a:xfrm>
            <a:off x="5029200" y="3733800"/>
            <a:ext cx="2743200" cy="2362200"/>
          </a:xfrm>
          <a:prstGeom prst="rect">
            <a:avLst/>
          </a:prstGeom>
          <a:noFill/>
          <a:ln w="9525" cap="flat" cmpd="sng">
            <a:solidFill>
              <a:schemeClr val="tx1"/>
            </a:solidFill>
            <a:prstDash val="solid"/>
            <a:miter/>
            <a:headEnd type="none" w="med" len="med"/>
            <a:tailEnd type="none" w="med" len="med"/>
          </a:ln>
        </p:spPr>
      </p:pic>
      <p:sp>
        <p:nvSpPr>
          <p:cNvPr id="1048673" name="椭圆 29700"/>
          <p:cNvSpPr/>
          <p:nvPr/>
        </p:nvSpPr>
        <p:spPr>
          <a:xfrm>
            <a:off x="5867400" y="5105400"/>
            <a:ext cx="647700" cy="647700"/>
          </a:xfrm>
          <a:prstGeom prst="ellipse">
            <a:avLst/>
          </a:prstGeom>
          <a:noFill/>
          <a:ln w="57150" cap="flat" cmpd="sng">
            <a:solidFill>
              <a:srgbClr val="FF0000"/>
            </a:solidFill>
            <a:prstDash val="solid"/>
            <a:headEnd type="none" w="med" len="med"/>
            <a:tailEnd type="none" w="med" len="med"/>
          </a:ln>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097165"/>
                                        </p:tgtEl>
                                        <p:attrNameLst>
                                          <p:attrName>style.visibility</p:attrName>
                                        </p:attrNameLst>
                                      </p:cBhvr>
                                      <p:to>
                                        <p:strVal val="visible"/>
                                      </p:to>
                                    </p:set>
                                    <p:anim calcmode="lin" valueType="num">
                                      <p:cBhvr additive="base">
                                        <p:cTn id="7" dur="500" fill="hold"/>
                                        <p:tgtEl>
                                          <p:spTgt spid="2097165"/>
                                        </p:tgtEl>
                                        <p:attrNameLst>
                                          <p:attrName>ppt_x</p:attrName>
                                        </p:attrNameLst>
                                      </p:cBhvr>
                                      <p:tavLst>
                                        <p:tav tm="0">
                                          <p:val>
                                            <p:strVal val="0-#ppt_w/2"/>
                                          </p:val>
                                        </p:tav>
                                        <p:tav tm="100000">
                                          <p:val>
                                            <p:strVal val="#ppt_x"/>
                                          </p:val>
                                        </p:tav>
                                      </p:tavLst>
                                    </p:anim>
                                    <p:anim calcmode="lin" valueType="num">
                                      <p:cBhvr additive="base">
                                        <p:cTn id="8" dur="500" fill="hold"/>
                                        <p:tgtEl>
                                          <p:spTgt spid="209716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48673"/>
                                        </p:tgtEl>
                                        <p:attrNameLst>
                                          <p:attrName>style.visibility</p:attrName>
                                        </p:attrNameLst>
                                      </p:cBhvr>
                                      <p:to>
                                        <p:strVal val="visible"/>
                                      </p:to>
                                    </p:set>
                                    <p:anim calcmode="lin" valueType="num">
                                      <p:cBhvr>
                                        <p:cTn id="12" dur="500" fill="hold"/>
                                        <p:tgtEl>
                                          <p:spTgt spid="1048673"/>
                                        </p:tgtEl>
                                        <p:attrNameLst>
                                          <p:attrName>ppt_w</p:attrName>
                                        </p:attrNameLst>
                                      </p:cBhvr>
                                      <p:tavLst>
                                        <p:tav tm="0">
                                          <p:val>
                                            <p:fltVal val="0.0"/>
                                          </p:val>
                                        </p:tav>
                                        <p:tav tm="100000">
                                          <p:val>
                                            <p:strVal val="#ppt_w"/>
                                          </p:val>
                                        </p:tav>
                                      </p:tavLst>
                                    </p:anim>
                                    <p:anim calcmode="lin" valueType="num">
                                      <p:cBhvr>
                                        <p:cTn id="13" dur="500" fill="hold"/>
                                        <p:tgtEl>
                                          <p:spTgt spid="1048673"/>
                                        </p:tgtEl>
                                        <p:attrNameLst>
                                          <p:attrName>ppt_h</p:attrName>
                                        </p:attrNameLst>
                                      </p:cBhvr>
                                      <p:tavLst>
                                        <p:tav tm="0">
                                          <p:val>
                                            <p:fltVal val="0.0"/>
                                          </p:val>
                                        </p:tav>
                                        <p:tav tm="100000">
                                          <p:val>
                                            <p:strVal val="#ppt_h"/>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p:sp>
        <p:nvSpPr>
          <p:cNvPr id="1048674" name="文本占位符 30721"/>
          <p:cNvSpPr>
            <a:spLocks noGrp="1"/>
          </p:cNvSpPr>
          <p:nvPr>
            <p:ph type="body" idx="1"/>
          </p:nvPr>
        </p:nvSpPr>
        <p:spPr>
          <a:xfrm>
            <a:off x="457200" y="914400"/>
            <a:ext cx="8229600" cy="4530725"/>
          </a:xfrm>
        </p:spPr>
        <p:txBody>
          <a:bodyPr/>
          <a:p>
            <a:r>
              <a:rPr lang="zh-CN" altLang="en-US" sz="3900" b="1">
                <a:latin typeface="黑体" panose="02010609060101010101" pitchFamily="2" charset="-122"/>
              </a:rPr>
              <a:t>两手手指跷起</a:t>
            </a:r>
            <a:r>
              <a:rPr lang="en-US" altLang="zh-CN" sz="3900" b="1">
                <a:latin typeface="黑体" panose="02010609060101010101" pitchFamily="2" charset="-122"/>
              </a:rPr>
              <a:t>(</a:t>
            </a:r>
            <a:r>
              <a:rPr lang="zh-CN" altLang="en-US" sz="3900" b="1">
                <a:latin typeface="黑体" panose="02010609060101010101" pitchFamily="2" charset="-122"/>
              </a:rPr>
              <a:t>扣在一起</a:t>
            </a:r>
            <a:r>
              <a:rPr lang="en-US" altLang="zh-CN" sz="3900" b="1">
                <a:latin typeface="黑体" panose="02010609060101010101" pitchFamily="2" charset="-122"/>
              </a:rPr>
              <a:t>)</a:t>
            </a:r>
            <a:r>
              <a:rPr lang="zh-CN" altLang="en-US" sz="3900" b="1">
                <a:latin typeface="黑体" panose="02010609060101010101" pitchFamily="2" charset="-122"/>
              </a:rPr>
              <a:t>离开胸壁</a:t>
            </a:r>
            <a:endParaRPr lang="zh-CN" altLang="en-US" sz="3900" b="1">
              <a:latin typeface="黑体" panose="02010609060101010101" pitchFamily="2" charset="-122"/>
            </a:endParaRPr>
          </a:p>
          <a:p>
            <a:endParaRPr lang="zh-CN" altLang="en-US"/>
          </a:p>
        </p:txBody>
      </p:sp>
      <p:pic>
        <p:nvPicPr>
          <p:cNvPr id="2097166" name="图片 30722" descr="手1"/>
          <p:cNvPicPr>
            <a:picLocks noChangeAspect="1"/>
          </p:cNvPicPr>
          <p:nvPr/>
        </p:nvPicPr>
        <p:blipFill>
          <a:blip r:embed="rId1"/>
          <a:stretch>
            <a:fillRect/>
          </a:stretch>
        </p:blipFill>
        <p:spPr>
          <a:xfrm>
            <a:off x="304800" y="2362200"/>
            <a:ext cx="3505200" cy="2660650"/>
          </a:xfrm>
          <a:prstGeom prst="rect">
            <a:avLst/>
          </a:prstGeom>
          <a:noFill/>
          <a:ln w="6350" cap="flat" cmpd="sng">
            <a:solidFill>
              <a:schemeClr val="tx1"/>
            </a:solidFill>
            <a:prstDash val="solid"/>
            <a:miter/>
            <a:headEnd type="none" w="med" len="med"/>
            <a:tailEnd type="none" w="med" len="med"/>
          </a:ln>
        </p:spPr>
      </p:pic>
      <p:pic>
        <p:nvPicPr>
          <p:cNvPr id="2097167" name="图片 30723" descr="手2"/>
          <p:cNvPicPr>
            <a:picLocks noChangeAspect="1"/>
          </p:cNvPicPr>
          <p:nvPr/>
        </p:nvPicPr>
        <p:blipFill>
          <a:blip r:embed="rId2"/>
          <a:stretch>
            <a:fillRect/>
          </a:stretch>
        </p:blipFill>
        <p:spPr>
          <a:xfrm>
            <a:off x="4495800" y="3276600"/>
            <a:ext cx="3887788" cy="2879725"/>
          </a:xfrm>
          <a:prstGeom prst="rect">
            <a:avLst/>
          </a:prstGeom>
          <a:noFill/>
          <a:ln w="6350" cap="flat" cmpd="sng">
            <a:solidFill>
              <a:schemeClr val="tx1"/>
            </a:solidFill>
            <a:prstDash val="solid"/>
            <a:miter/>
            <a:headEnd type="none" w="med" len="med"/>
            <a:tailEnd type="none" w="med" len="med"/>
          </a:ln>
        </p:spPr>
      </p:pic>
      <p:sp>
        <p:nvSpPr>
          <p:cNvPr id="1048675" name="直接连接符 30724"/>
          <p:cNvSpPr/>
          <p:nvPr/>
        </p:nvSpPr>
        <p:spPr>
          <a:xfrm>
            <a:off x="1447800" y="3200400"/>
            <a:ext cx="1366838" cy="1079500"/>
          </a:xfrm>
          <a:prstGeom prst="line">
            <a:avLst/>
          </a:prstGeom>
          <a:ln w="50800" cap="flat" cmpd="sng">
            <a:solidFill>
              <a:srgbClr val="FF0000"/>
            </a:solidFill>
            <a:prstDash val="solid"/>
            <a:headEnd type="none" w="med" len="med"/>
            <a:tailEnd type="none" w="med" len="med"/>
          </a:ln>
        </p:spPr>
      </p:sp>
      <p:sp>
        <p:nvSpPr>
          <p:cNvPr id="1048676" name="直接连接符 30725"/>
          <p:cNvSpPr/>
          <p:nvPr/>
        </p:nvSpPr>
        <p:spPr>
          <a:xfrm flipV="1">
            <a:off x="1447800" y="3200400"/>
            <a:ext cx="1439863" cy="1081088"/>
          </a:xfrm>
          <a:prstGeom prst="line">
            <a:avLst/>
          </a:prstGeom>
          <a:ln w="50800" cap="flat" cmpd="sng">
            <a:solidFill>
              <a:srgbClr val="FF0000"/>
            </a:solidFill>
            <a:prstDash val="solid"/>
            <a:headEnd type="none" w="med" len="med"/>
            <a:tailEnd type="none" w="med" len="med"/>
          </a:ln>
        </p:spPr>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p:sp>
        <p:nvSpPr>
          <p:cNvPr id="1048683" name="标题 32769"/>
          <p:cNvSpPr>
            <a:spLocks noGrp="1"/>
          </p:cNvSpPr>
          <p:nvPr>
            <p:ph type="title"/>
          </p:nvPr>
        </p:nvSpPr>
        <p:spPr/>
        <p:txBody>
          <a:bodyPr/>
          <a:p>
            <a:r>
              <a:rPr lang="zh-CN" altLang="en-US" sz="5400" b="1"/>
              <a:t>婴幼儿胸外心脏按压方法</a:t>
            </a:r>
            <a:endParaRPr lang="zh-CN" altLang="en-US" sz="5400" b="1"/>
          </a:p>
        </p:txBody>
      </p:sp>
      <p:sp>
        <p:nvSpPr>
          <p:cNvPr id="1048684" name="文本占位符 32770"/>
          <p:cNvSpPr>
            <a:spLocks noGrp="1"/>
          </p:cNvSpPr>
          <p:nvPr>
            <p:ph type="body" sz="half" idx="1"/>
          </p:nvPr>
        </p:nvSpPr>
        <p:spPr>
          <a:xfrm>
            <a:off x="304800" y="1371600"/>
            <a:ext cx="8229600" cy="2722563"/>
          </a:xfrm>
        </p:spPr>
        <p:txBody>
          <a:bodyPr/>
          <a:p>
            <a:pPr>
              <a:lnSpc>
                <a:spcPct val="80000"/>
              </a:lnSpc>
            </a:pPr>
            <a:r>
              <a:rPr lang="zh-CN" altLang="en-US" sz="1700" b="1" dirty="0">
                <a:latin typeface="宋体" panose="02010600030101010101" pitchFamily="2" charset="-122"/>
              </a:rPr>
              <a:t>定位：</a:t>
            </a:r>
            <a:r>
              <a:rPr lang="zh-CN" altLang="en-US" sz="1700" b="1" dirty="0">
                <a:latin typeface="楷体_GB2312" panose="02010609030101010101" pitchFamily="1" charset="-122"/>
                <a:ea typeface="楷体_GB2312" panose="02010609030101010101" pitchFamily="1" charset="-122"/>
              </a:rPr>
              <a:t>双乳连线与胸骨垂直交叉点下方</a:t>
            </a:r>
            <a:r>
              <a:rPr lang="en-US" altLang="x-none" sz="1700" b="1" dirty="0">
                <a:latin typeface="楷体_GB2312" panose="02010609030101010101" pitchFamily="1" charset="-122"/>
                <a:ea typeface="楷体_GB2312" panose="02010609030101010101" pitchFamily="1" charset="-122"/>
              </a:rPr>
              <a:t>1</a:t>
            </a:r>
            <a:r>
              <a:rPr lang="zh-CN" altLang="en-US" sz="1700" b="1" dirty="0">
                <a:latin typeface="楷体_GB2312" panose="02010609030101010101" pitchFamily="1" charset="-122"/>
                <a:ea typeface="楷体_GB2312" panose="02010609030101010101" pitchFamily="1" charset="-122"/>
              </a:rPr>
              <a:t>横指</a:t>
            </a:r>
            <a:br>
              <a:rPr lang="zh-CN" altLang="en-US" sz="1700" b="1" dirty="0">
                <a:latin typeface="宋体" panose="02010600030101010101" pitchFamily="2" charset="-122"/>
              </a:rPr>
            </a:br>
            <a:endParaRPr lang="zh-CN" altLang="en-US" sz="1700" b="1" dirty="0">
              <a:latin typeface="宋体" panose="02010600030101010101" pitchFamily="2" charset="-122"/>
            </a:endParaRPr>
          </a:p>
          <a:p>
            <a:pPr>
              <a:lnSpc>
                <a:spcPct val="80000"/>
              </a:lnSpc>
            </a:pPr>
            <a:r>
              <a:rPr lang="zh-CN" altLang="en-US" sz="1700" b="1" dirty="0">
                <a:latin typeface="宋体" panose="02010600030101010101" pitchFamily="2" charset="-122"/>
              </a:rPr>
              <a:t>幼儿：</a:t>
            </a:r>
            <a:r>
              <a:rPr lang="zh-CN" altLang="en-US" sz="1700" b="1" dirty="0">
                <a:latin typeface="楷体_GB2312" panose="02010609030101010101" pitchFamily="1" charset="-122"/>
                <a:ea typeface="楷体_GB2312" panose="02010609030101010101" pitchFamily="1" charset="-122"/>
              </a:rPr>
              <a:t>一手手掌下压</a:t>
            </a:r>
            <a:r>
              <a:rPr lang="zh-CN" altLang="en-US" sz="1700" b="1" dirty="0">
                <a:latin typeface="宋体" panose="02010600030101010101" pitchFamily="2" charset="-122"/>
              </a:rPr>
              <a:t> </a:t>
            </a:r>
            <a:br>
              <a:rPr lang="zh-CN" altLang="en-US" sz="1700" b="1" dirty="0">
                <a:latin typeface="宋体" panose="02010600030101010101" pitchFamily="2" charset="-122"/>
              </a:rPr>
            </a:br>
            <a:endParaRPr lang="zh-CN" altLang="en-US" sz="1700" b="1" dirty="0">
              <a:latin typeface="宋体" panose="02010600030101010101" pitchFamily="2" charset="-122"/>
            </a:endParaRPr>
          </a:p>
          <a:p>
            <a:pPr>
              <a:lnSpc>
                <a:spcPct val="80000"/>
              </a:lnSpc>
            </a:pPr>
            <a:r>
              <a:rPr lang="zh-CN" altLang="en-US" sz="1700" b="1" dirty="0">
                <a:latin typeface="宋体" panose="02010600030101010101" pitchFamily="2" charset="-122"/>
              </a:rPr>
              <a:t>婴儿：</a:t>
            </a:r>
            <a:r>
              <a:rPr lang="zh-CN" altLang="en-US" sz="1700" b="1" dirty="0">
                <a:latin typeface="楷体_GB2312" panose="02010609030101010101" pitchFamily="1" charset="-122"/>
                <a:ea typeface="楷体_GB2312" panose="02010609030101010101" pitchFamily="1" charset="-122"/>
              </a:rPr>
              <a:t>环抱法，双拇指重叠下压；或一手食指、中指并拢下压 </a:t>
            </a:r>
            <a:br>
              <a:rPr lang="zh-CN" altLang="en-US" sz="1700" b="1" dirty="0">
                <a:latin typeface="楷体_GB2312" panose="02010609030101010101" pitchFamily="1" charset="-122"/>
                <a:ea typeface="楷体_GB2312" panose="02010609030101010101" pitchFamily="1" charset="-122"/>
              </a:rPr>
            </a:br>
            <a:endParaRPr lang="zh-CN" altLang="en-US" sz="1700" b="1" dirty="0">
              <a:latin typeface="楷体_GB2312" panose="02010609030101010101" pitchFamily="1" charset="-122"/>
              <a:ea typeface="楷体_GB2312" panose="02010609030101010101" pitchFamily="1" charset="-122"/>
            </a:endParaRPr>
          </a:p>
          <a:p>
            <a:pPr>
              <a:lnSpc>
                <a:spcPct val="80000"/>
              </a:lnSpc>
            </a:pPr>
            <a:r>
              <a:rPr lang="zh-CN" altLang="en-US" sz="1700" b="1" dirty="0">
                <a:latin typeface="宋体" panose="02010600030101010101" pitchFamily="2" charset="-122"/>
              </a:rPr>
              <a:t>下压深度：</a:t>
            </a:r>
            <a:r>
              <a:rPr lang="zh-CN" altLang="en-US" sz="1700" b="1" dirty="0">
                <a:latin typeface="楷体_GB2312" panose="02010609030101010101" pitchFamily="1" charset="-122"/>
                <a:ea typeface="楷体_GB2312" panose="02010609030101010101" pitchFamily="1" charset="-122"/>
              </a:rPr>
              <a:t>幼儿至少</a:t>
            </a:r>
            <a:r>
              <a:rPr lang="en-US" altLang="x-none" sz="1700" b="1" dirty="0">
                <a:latin typeface="楷体_GB2312" panose="02010609030101010101" pitchFamily="1" charset="-122"/>
                <a:ea typeface="楷体_GB2312" panose="02010609030101010101" pitchFamily="1" charset="-122"/>
              </a:rPr>
              <a:t>2.5</a:t>
            </a:r>
            <a:r>
              <a:rPr lang="zh-CN" altLang="en-US" sz="1700" b="1" dirty="0">
                <a:latin typeface="楷体_GB2312" panose="02010609030101010101" pitchFamily="1" charset="-122"/>
                <a:ea typeface="楷体_GB2312" panose="02010609030101010101" pitchFamily="1" charset="-122"/>
              </a:rPr>
              <a:t>～</a:t>
            </a:r>
            <a:r>
              <a:rPr lang="en-US" altLang="x-none" sz="1700" b="1" dirty="0">
                <a:latin typeface="楷体_GB2312" panose="02010609030101010101" pitchFamily="1" charset="-122"/>
                <a:ea typeface="楷体_GB2312" panose="02010609030101010101" pitchFamily="1" charset="-122"/>
              </a:rPr>
              <a:t>3.5</a:t>
            </a:r>
            <a:r>
              <a:rPr lang="zh-CN" altLang="en-US" sz="1700" b="1" dirty="0">
                <a:latin typeface="楷体_GB2312" panose="02010609030101010101" pitchFamily="1" charset="-122"/>
                <a:ea typeface="楷体_GB2312" panose="02010609030101010101" pitchFamily="1" charset="-122"/>
              </a:rPr>
              <a:t>厘米，婴儿至少</a:t>
            </a:r>
            <a:r>
              <a:rPr lang="en-US" altLang="x-none" sz="1700" b="1" dirty="0">
                <a:latin typeface="楷体_GB2312" panose="02010609030101010101" pitchFamily="1" charset="-122"/>
                <a:ea typeface="楷体_GB2312" panose="02010609030101010101" pitchFamily="1" charset="-122"/>
              </a:rPr>
              <a:t>1.5</a:t>
            </a:r>
            <a:r>
              <a:rPr lang="zh-CN" altLang="en-US" sz="1700" b="1" dirty="0">
                <a:latin typeface="楷体_GB2312" panose="02010609030101010101" pitchFamily="1" charset="-122"/>
                <a:ea typeface="楷体_GB2312" panose="02010609030101010101" pitchFamily="1" charset="-122"/>
              </a:rPr>
              <a:t>～</a:t>
            </a:r>
            <a:r>
              <a:rPr lang="en-US" altLang="x-none" sz="1700" b="1" dirty="0">
                <a:latin typeface="楷体_GB2312" panose="02010609030101010101" pitchFamily="1" charset="-122"/>
                <a:ea typeface="楷体_GB2312" panose="02010609030101010101" pitchFamily="1" charset="-122"/>
              </a:rPr>
              <a:t>2</a:t>
            </a:r>
            <a:r>
              <a:rPr lang="zh-CN" altLang="en-US" sz="1700" b="1" dirty="0">
                <a:latin typeface="楷体_GB2312" panose="02010609030101010101" pitchFamily="1" charset="-122"/>
                <a:ea typeface="楷体_GB2312" panose="02010609030101010101" pitchFamily="1" charset="-122"/>
              </a:rPr>
              <a:t>厘米</a:t>
            </a:r>
            <a:br>
              <a:rPr lang="zh-CN" altLang="en-US" sz="1700" b="1" dirty="0">
                <a:latin typeface="楷体_GB2312" panose="02010609030101010101" pitchFamily="1" charset="-122"/>
                <a:ea typeface="楷体_GB2312" panose="02010609030101010101" pitchFamily="1" charset="-122"/>
              </a:rPr>
            </a:br>
            <a:endParaRPr lang="zh-CN" altLang="en-US" sz="1700" b="1" dirty="0">
              <a:latin typeface="楷体_GB2312" panose="02010609030101010101" pitchFamily="1" charset="-122"/>
              <a:ea typeface="楷体_GB2312" panose="02010609030101010101" pitchFamily="1" charset="-122"/>
            </a:endParaRPr>
          </a:p>
          <a:p>
            <a:pPr>
              <a:lnSpc>
                <a:spcPct val="80000"/>
              </a:lnSpc>
            </a:pPr>
            <a:r>
              <a:rPr lang="zh-CN" altLang="en-US" sz="1700" b="1" dirty="0">
                <a:latin typeface="宋体" panose="02010600030101010101" pitchFamily="2" charset="-122"/>
              </a:rPr>
              <a:t>按压频率：</a:t>
            </a:r>
            <a:r>
              <a:rPr lang="zh-CN" altLang="en-US" sz="1700" b="1" dirty="0">
                <a:latin typeface="楷体_GB2312" panose="02010609030101010101" pitchFamily="1" charset="-122"/>
                <a:ea typeface="楷体_GB2312" panose="02010609030101010101" pitchFamily="1" charset="-122"/>
              </a:rPr>
              <a:t>每分钟至少</a:t>
            </a:r>
            <a:r>
              <a:rPr lang="en-US" altLang="x-none" sz="1700" b="1" dirty="0">
                <a:latin typeface="楷体_GB2312" panose="02010609030101010101" pitchFamily="1" charset="-122"/>
                <a:ea typeface="楷体_GB2312" panose="02010609030101010101" pitchFamily="1" charset="-122"/>
              </a:rPr>
              <a:t>100</a:t>
            </a:r>
            <a:r>
              <a:rPr lang="zh-CN" altLang="en-US" sz="1700" b="1" dirty="0">
                <a:latin typeface="楷体_GB2312" panose="02010609030101010101" pitchFamily="1" charset="-122"/>
                <a:ea typeface="楷体_GB2312" panose="02010609030101010101" pitchFamily="1" charset="-122"/>
              </a:rPr>
              <a:t>次 </a:t>
            </a:r>
            <a:endParaRPr lang="zh-CN" altLang="en-US" sz="1700" b="1" dirty="0">
              <a:latin typeface="楷体_GB2312" panose="02010609030101010101" pitchFamily="1" charset="-122"/>
              <a:ea typeface="楷体_GB2312" panose="02010609030101010101" pitchFamily="1" charset="-122"/>
            </a:endParaRPr>
          </a:p>
          <a:p>
            <a:pPr>
              <a:lnSpc>
                <a:spcPct val="80000"/>
              </a:lnSpc>
            </a:pPr>
            <a:endParaRPr lang="zh-CN" altLang="en-US" sz="1700" b="1" dirty="0">
              <a:latin typeface="楷体_GB2312" panose="02010609030101010101" pitchFamily="1" charset="-122"/>
              <a:ea typeface="楷体_GB2312" panose="02010609030101010101" pitchFamily="1" charset="-122"/>
            </a:endParaRPr>
          </a:p>
        </p:txBody>
      </p:sp>
      <p:pic>
        <p:nvPicPr>
          <p:cNvPr id="2097168" name="内容占位符 32771" descr="69175719"/>
          <p:cNvPicPr>
            <a:picLocks noChangeAspect="1"/>
          </p:cNvPicPr>
          <p:nvPr>
            <p:ph sz="half" idx="2"/>
          </p:nvPr>
        </p:nvPicPr>
        <p:blipFill>
          <a:blip r:embed="rId1"/>
          <a:stretch>
            <a:fillRect/>
          </a:stretch>
        </p:blipFill>
        <p:spPr>
          <a:xfrm>
            <a:off x="685800" y="3962400"/>
            <a:ext cx="2154238" cy="2189163"/>
          </a:xfrm>
        </p:spPr>
      </p:pic>
      <p:pic>
        <p:nvPicPr>
          <p:cNvPr id="2097169" name="图片 32772" descr="28237948"/>
          <p:cNvPicPr>
            <a:picLocks noChangeAspect="1"/>
          </p:cNvPicPr>
          <p:nvPr/>
        </p:nvPicPr>
        <p:blipFill>
          <a:blip r:embed="rId2"/>
          <a:stretch>
            <a:fillRect/>
          </a:stretch>
        </p:blipFill>
        <p:spPr>
          <a:xfrm>
            <a:off x="3048000" y="3657600"/>
            <a:ext cx="5775325" cy="2514600"/>
          </a:xfrm>
          <a:prstGeom prst="rect">
            <a:avLst/>
          </a:prstGeom>
          <a:noFill/>
          <a:ln w="9525">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p:sp>
        <p:nvSpPr>
          <p:cNvPr id="1048690" name="标题 33793"/>
          <p:cNvSpPr>
            <a:spLocks noGrp="1"/>
          </p:cNvSpPr>
          <p:nvPr>
            <p:ph type="title"/>
          </p:nvPr>
        </p:nvSpPr>
        <p:spPr/>
        <p:txBody>
          <a:bodyPr/>
          <a:p>
            <a:r>
              <a:rPr lang="en-US" altLang="zh-CN" sz="3800" b="1">
                <a:effectLst>
                  <a:outerShdw blurRad="38100" dist="38100" dir="2700000">
                    <a:srgbClr val="C0C0C0"/>
                  </a:outerShdw>
                </a:effectLst>
              </a:rPr>
              <a:t>        </a:t>
            </a:r>
            <a:r>
              <a:rPr lang="zh-CN" altLang="en-US" sz="3800" b="1">
                <a:effectLst>
                  <a:outerShdw blurRad="38100" dist="38100" dir="2700000">
                    <a:srgbClr val="C0C0C0"/>
                  </a:outerShdw>
                </a:effectLst>
              </a:rPr>
              <a:t>不同年龄小儿心脏按压法</a:t>
            </a:r>
            <a:br>
              <a:rPr lang="zh-CN" altLang="en-US" sz="3800" b="1">
                <a:effectLst>
                  <a:outerShdw blurRad="38100" dist="38100" dir="2700000">
                    <a:srgbClr val="C0C0C0"/>
                  </a:outerShdw>
                </a:effectLst>
              </a:rPr>
            </a:br>
            <a:endParaRPr lang="zh-CN" altLang="en-US" sz="3800" b="1">
              <a:effectLst>
                <a:outerShdw blurRad="38100" dist="38100" dir="2700000">
                  <a:srgbClr val="C0C0C0"/>
                </a:outerShdw>
              </a:effectLst>
            </a:endParaRPr>
          </a:p>
        </p:txBody>
      </p:sp>
      <p:graphicFrame>
        <p:nvGraphicFramePr>
          <p:cNvPr id="4194304" name="内容占位符 33794"/>
          <p:cNvGraphicFramePr/>
          <p:nvPr>
            <p:ph idx="1"/>
          </p:nvPr>
        </p:nvGraphicFramePr>
        <p:xfrm>
          <a:off x="457200" y="838200"/>
          <a:ext cx="8305800" cy="5335588"/>
        </p:xfrm>
        <a:graphic>
          <a:graphicData uri="http://schemas.openxmlformats.org/drawingml/2006/table">
            <a:tbl>
              <a:tblPr/>
              <a:tblGrid>
                <a:gridCol w="2076450"/>
                <a:gridCol w="2217738"/>
                <a:gridCol w="1935162"/>
                <a:gridCol w="2076450"/>
              </a:tblGrid>
              <a:tr h="487363">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en-US" altLang="zh-CN" b="1">
                          <a:latin typeface="宋体" panose="02010600030101010101" pitchFamily="2" charset="-122"/>
                        </a:rPr>
                        <a:t>  </a:t>
                      </a:r>
                      <a:r>
                        <a:rPr lang="zh-CN" altLang="en-US" b="1">
                          <a:latin typeface="宋体" panose="02010600030101010101" pitchFamily="2" charset="-122"/>
                        </a:rPr>
                        <a:t>年龄</a:t>
                      </a:r>
                      <a:endParaRPr lang="zh-CN" altLang="en-US" b="1">
                        <a:latin typeface="宋体" panose="02010600030101010101" pitchFamily="2" charset="-122"/>
                      </a:endParaRPr>
                    </a:p>
                  </a:txBody>
                  <a:tcPr vert="horz" anchor="t">
                    <a:lnL cap="flat">
                      <a:noFill/>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en-US" altLang="zh-CN" b="1">
                          <a:latin typeface="宋体" panose="02010600030101010101" pitchFamily="2" charset="-122"/>
                        </a:rPr>
                        <a:t>  1</a:t>
                      </a:r>
                      <a:r>
                        <a:rPr lang="zh-CN" altLang="en-US" b="1">
                          <a:latin typeface="宋体" panose="02010600030101010101" pitchFamily="2" charset="-122"/>
                        </a:rPr>
                        <a:t>岁以内</a:t>
                      </a:r>
                      <a:endParaRPr lang="zh-CN" altLang="en-US" b="1">
                        <a:latin typeface="宋体" panose="02010600030101010101" pitchFamily="2" charset="-122"/>
                      </a:endParaRPr>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en-US" altLang="zh-CN" b="1">
                          <a:latin typeface="宋体" panose="02010600030101010101" pitchFamily="2" charset="-122"/>
                        </a:rPr>
                        <a:t>  1-7</a:t>
                      </a:r>
                      <a:r>
                        <a:rPr lang="zh-CN" altLang="en-US" b="1">
                          <a:latin typeface="宋体" panose="02010600030101010101" pitchFamily="2" charset="-122"/>
                        </a:rPr>
                        <a:t>岁</a:t>
                      </a:r>
                      <a:endParaRPr lang="zh-CN" altLang="en-US" b="1">
                        <a:latin typeface="宋体" panose="02010600030101010101" pitchFamily="2" charset="-122"/>
                      </a:endParaRPr>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en-US" altLang="zh-CN" b="1">
                          <a:latin typeface="宋体" panose="02010600030101010101" pitchFamily="2" charset="-122"/>
                        </a:rPr>
                        <a:t>  7</a:t>
                      </a:r>
                      <a:r>
                        <a:rPr lang="zh-CN" altLang="en-US" b="1">
                          <a:latin typeface="宋体" panose="02010600030101010101" pitchFamily="2" charset="-122"/>
                        </a:rPr>
                        <a:t>岁以上</a:t>
                      </a:r>
                      <a:endParaRPr lang="zh-CN" altLang="en-US" b="1">
                        <a:latin typeface="宋体" panose="02010600030101010101" pitchFamily="2" charset="-122"/>
                      </a:endParaRPr>
                    </a:p>
                  </a:txBody>
                  <a:tcPr vert="horz" anchor="t">
                    <a:lnL w="12700" cap="flat" cmpd="sng">
                      <a:solidFill>
                        <a:schemeClr val="tx1"/>
                      </a:solidFill>
                      <a:prstDash val="solid"/>
                      <a:headEnd type="none" w="med" len="med"/>
                      <a:tailEnd type="none" w="med" len="med"/>
                    </a:lnL>
                    <a:lnR cap="flat">
                      <a:noFill/>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r>
              <a:tr h="4848225">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latin typeface="楷体_GB2312" panose="02010609030101010101" pitchFamily="1" charset="-122"/>
                          <a:ea typeface="楷体_GB2312" panose="02010609030101010101" pitchFamily="1" charset="-122"/>
                        </a:rPr>
                        <a:t>脉搏触诊</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按压部位</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按压手法</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按压深度</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按压速度</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按压</a:t>
                      </a:r>
                      <a:r>
                        <a:rPr lang="en-US" altLang="zh-CN" sz="2200" b="1">
                          <a:latin typeface="楷体_GB2312" panose="02010609030101010101" pitchFamily="1" charset="-122"/>
                          <a:ea typeface="楷体_GB2312" panose="02010609030101010101" pitchFamily="1" charset="-122"/>
                        </a:rPr>
                        <a:t>/</a:t>
                      </a:r>
                      <a:r>
                        <a:rPr lang="zh-CN" altLang="en-US" sz="2200" b="1">
                          <a:latin typeface="楷体_GB2312" panose="02010609030101010101" pitchFamily="1" charset="-122"/>
                          <a:ea typeface="楷体_GB2312" panose="02010609030101010101" pitchFamily="1" charset="-122"/>
                        </a:rPr>
                        <a:t>通气比例</a:t>
                      </a:r>
                      <a:endParaRPr lang="zh-CN" altLang="en-US" sz="2200" b="1">
                        <a:latin typeface="楷体_GB2312" panose="02010609030101010101" pitchFamily="1" charset="-122"/>
                        <a:ea typeface="楷体_GB2312" panose="02010609030101010101" pitchFamily="1" charset="-122"/>
                      </a:endParaRPr>
                    </a:p>
                  </a:txBody>
                  <a:tcPr vert="horz" anchor="t">
                    <a:lnL cap="flat">
                      <a:noFill/>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latin typeface="楷体_GB2312" panose="02010609030101010101" pitchFamily="1" charset="-122"/>
                          <a:ea typeface="楷体_GB2312" panose="02010609030101010101" pitchFamily="1" charset="-122"/>
                        </a:rPr>
                        <a:t>肱动脉和股动脉</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乳头连线中点下一横指下缘处</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双指按压法</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1.5-2cm</a:t>
                      </a:r>
                      <a:endParaRPr lang="en-US" altLang="zh-CN" sz="2200" b="1">
                        <a:latin typeface="楷体_GB2312" panose="02010609030101010101" pitchFamily="1" charset="-122"/>
                        <a:ea typeface="楷体_GB2312" panose="02010609030101010101" pitchFamily="1" charset="-122"/>
                      </a:endParaRPr>
                    </a:p>
                    <a:p>
                      <a:pPr marL="0" lvl="0" indent="0">
                        <a:buNone/>
                      </a:pPr>
                      <a:endParaRPr lang="en-US" altLang="zh-CN"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100-120</a:t>
                      </a:r>
                      <a:r>
                        <a:rPr lang="zh-CN" altLang="en-US" sz="2200" b="1">
                          <a:latin typeface="楷体_GB2312" panose="02010609030101010101" pitchFamily="1" charset="-122"/>
                          <a:ea typeface="楷体_GB2312" panose="02010609030101010101" pitchFamily="1" charset="-122"/>
                        </a:rPr>
                        <a:t>次</a:t>
                      </a:r>
                      <a:r>
                        <a:rPr lang="en-US" altLang="zh-CN" sz="2200" b="1">
                          <a:latin typeface="楷体_GB2312" panose="02010609030101010101" pitchFamily="1" charset="-122"/>
                          <a:ea typeface="楷体_GB2312" panose="02010609030101010101" pitchFamily="1" charset="-122"/>
                        </a:rPr>
                        <a:t>/</a:t>
                      </a:r>
                      <a:r>
                        <a:rPr lang="zh-CN" altLang="en-US" sz="2200" b="1">
                          <a:latin typeface="楷体_GB2312" panose="02010609030101010101" pitchFamily="1" charset="-122"/>
                          <a:ea typeface="楷体_GB2312" panose="02010609030101010101" pitchFamily="1" charset="-122"/>
                        </a:rPr>
                        <a:t>分</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5:1</a:t>
                      </a:r>
                      <a:endParaRPr lang="zh-CN" altLang="en-US" sz="2200" b="1">
                        <a:latin typeface="楷体_GB2312" panose="02010609030101010101" pitchFamily="1" charset="-122"/>
                        <a:ea typeface="楷体_GB2312" panose="02010609030101010101" pitchFamily="1" charset="-122"/>
                      </a:endParaRPr>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latin typeface="楷体_GB2312" panose="02010609030101010101" pitchFamily="1" charset="-122"/>
                          <a:ea typeface="楷体_GB2312" panose="02010609030101010101" pitchFamily="1" charset="-122"/>
                        </a:rPr>
                        <a:t>颈动脉</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胸骨中下</a:t>
                      </a:r>
                      <a:r>
                        <a:rPr lang="en-US" altLang="zh-CN" sz="2200" b="1">
                          <a:latin typeface="楷体_GB2312" panose="02010609030101010101" pitchFamily="1" charset="-122"/>
                          <a:ea typeface="楷体_GB2312" panose="02010609030101010101" pitchFamily="1" charset="-122"/>
                        </a:rPr>
                        <a:t>1/3</a:t>
                      </a:r>
                      <a:r>
                        <a:rPr lang="zh-CN" altLang="en-US" sz="2200" b="1">
                          <a:latin typeface="楷体_GB2312" panose="02010609030101010101" pitchFamily="1" charset="-122"/>
                          <a:ea typeface="楷体_GB2312" panose="02010609030101010101" pitchFamily="1" charset="-122"/>
                        </a:rPr>
                        <a:t>交界处</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单掌按压法</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2.5-3.5cm</a:t>
                      </a:r>
                      <a:endParaRPr lang="en-US" altLang="zh-CN" sz="2200" b="1">
                        <a:latin typeface="楷体_GB2312" panose="02010609030101010101" pitchFamily="1" charset="-122"/>
                        <a:ea typeface="楷体_GB2312" panose="02010609030101010101" pitchFamily="1" charset="-122"/>
                      </a:endParaRPr>
                    </a:p>
                    <a:p>
                      <a:pPr marL="0" lvl="0" indent="0">
                        <a:buNone/>
                      </a:pPr>
                      <a:endParaRPr lang="en-US" altLang="zh-CN"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100</a:t>
                      </a:r>
                      <a:r>
                        <a:rPr lang="zh-CN" altLang="en-US" sz="2200" b="1">
                          <a:latin typeface="楷体_GB2312" panose="02010609030101010101" pitchFamily="1" charset="-122"/>
                          <a:ea typeface="楷体_GB2312" panose="02010609030101010101" pitchFamily="1" charset="-122"/>
                        </a:rPr>
                        <a:t>次</a:t>
                      </a:r>
                      <a:r>
                        <a:rPr lang="en-US" altLang="zh-CN" sz="2200" b="1">
                          <a:latin typeface="楷体_GB2312" panose="02010609030101010101" pitchFamily="1" charset="-122"/>
                          <a:ea typeface="楷体_GB2312" panose="02010609030101010101" pitchFamily="1" charset="-122"/>
                        </a:rPr>
                        <a:t>/</a:t>
                      </a:r>
                      <a:r>
                        <a:rPr lang="zh-CN" altLang="en-US" sz="2200" b="1">
                          <a:latin typeface="楷体_GB2312" panose="02010609030101010101" pitchFamily="1" charset="-122"/>
                          <a:ea typeface="楷体_GB2312" panose="02010609030101010101" pitchFamily="1" charset="-122"/>
                        </a:rPr>
                        <a:t>分</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5:1</a:t>
                      </a:r>
                      <a:endParaRPr lang="zh-CN" altLang="en-US" sz="2200" b="1">
                        <a:latin typeface="楷体_GB2312" panose="02010609030101010101" pitchFamily="1" charset="-122"/>
                        <a:ea typeface="楷体_GB2312" panose="02010609030101010101" pitchFamily="1" charset="-122"/>
                      </a:endParaRPr>
                    </a:p>
                  </a:txBody>
                  <a:tcPr vert="horz" anchor="t">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c>
                  <a:txBody>
                    <a:bodyPr wrap="square"/>
                    <a:lstStyle>
                      <a:lvl1pPr marL="342900" lvl="0" indent="-342900" algn="l" defTabSz="91440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sz="2600" b="0" i="0" u="none" kern="1200" baseline="0">
                          <a:solidFill>
                            <a:schemeClr val="tx1"/>
                          </a:solidFill>
                          <a:latin typeface="Arial" panose="020B0604020202020204" pitchFamily="34" charset="0"/>
                          <a:ea typeface="宋体" panose="02010600030101010101" pitchFamily="2" charset="-122"/>
                        </a:defRPr>
                      </a:lvl1pPr>
                      <a:lvl2pPr marL="669925" lvl="1" indent="-325120">
                        <a:defRPr sz="2200" kern="1200"/>
                      </a:lvl2pPr>
                      <a:lvl3pPr marL="1022350" lvl="2" indent="-350520">
                        <a:defRPr sz="2000" kern="1200"/>
                      </a:lvl3pPr>
                      <a:lvl4pPr marL="1339850" lvl="3" indent="-315595">
                        <a:defRPr sz="1800" kern="1200"/>
                      </a:lvl4pPr>
                      <a:lvl5pPr marL="1681480" lvl="4" indent="-339725">
                        <a:defRPr sz="1800" kern="1200"/>
                      </a:lvl5pPr>
                    </a:lstStyle>
                    <a:p>
                      <a:pPr marL="0" lvl="0" indent="0">
                        <a:buNone/>
                      </a:pPr>
                      <a:r>
                        <a:rPr lang="zh-CN" altLang="en-US" sz="2200" b="1">
                          <a:latin typeface="楷体_GB2312" panose="02010609030101010101" pitchFamily="1" charset="-122"/>
                          <a:ea typeface="楷体_GB2312" panose="02010609030101010101" pitchFamily="1" charset="-122"/>
                        </a:rPr>
                        <a:t>颈动脉</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胸骨中下</a:t>
                      </a:r>
                      <a:r>
                        <a:rPr lang="en-US" altLang="zh-CN" sz="2200" b="1">
                          <a:latin typeface="楷体_GB2312" panose="02010609030101010101" pitchFamily="1" charset="-122"/>
                          <a:ea typeface="楷体_GB2312" panose="02010609030101010101" pitchFamily="1" charset="-122"/>
                        </a:rPr>
                        <a:t>1/3</a:t>
                      </a:r>
                      <a:r>
                        <a:rPr lang="zh-CN" altLang="en-US" sz="2200" b="1">
                          <a:latin typeface="楷体_GB2312" panose="02010609030101010101" pitchFamily="1" charset="-122"/>
                          <a:ea typeface="楷体_GB2312" panose="02010609030101010101" pitchFamily="1" charset="-122"/>
                        </a:rPr>
                        <a:t>交界处</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zh-CN" altLang="en-US" sz="2200" b="1">
                          <a:latin typeface="楷体_GB2312" panose="02010609030101010101" pitchFamily="1" charset="-122"/>
                          <a:ea typeface="楷体_GB2312" panose="02010609030101010101" pitchFamily="1" charset="-122"/>
                        </a:rPr>
                        <a:t>双手掌按压法</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3.5-5cm</a:t>
                      </a:r>
                      <a:endParaRPr lang="en-US" altLang="zh-CN" sz="2200" b="1">
                        <a:latin typeface="楷体_GB2312" panose="02010609030101010101" pitchFamily="1" charset="-122"/>
                        <a:ea typeface="楷体_GB2312" panose="02010609030101010101" pitchFamily="1" charset="-122"/>
                      </a:endParaRPr>
                    </a:p>
                    <a:p>
                      <a:pPr marL="0" lvl="0" indent="0">
                        <a:buNone/>
                      </a:pPr>
                      <a:endParaRPr lang="en-US" altLang="zh-CN"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100</a:t>
                      </a:r>
                      <a:r>
                        <a:rPr lang="zh-CN" altLang="en-US" sz="2200" b="1">
                          <a:latin typeface="楷体_GB2312" panose="02010609030101010101" pitchFamily="1" charset="-122"/>
                          <a:ea typeface="楷体_GB2312" panose="02010609030101010101" pitchFamily="1" charset="-122"/>
                        </a:rPr>
                        <a:t>次</a:t>
                      </a:r>
                      <a:r>
                        <a:rPr lang="en-US" altLang="zh-CN" sz="2200" b="1">
                          <a:latin typeface="楷体_GB2312" panose="02010609030101010101" pitchFamily="1" charset="-122"/>
                          <a:ea typeface="楷体_GB2312" panose="02010609030101010101" pitchFamily="1" charset="-122"/>
                        </a:rPr>
                        <a:t>/</a:t>
                      </a:r>
                      <a:r>
                        <a:rPr lang="zh-CN" altLang="en-US" sz="2200" b="1">
                          <a:latin typeface="楷体_GB2312" panose="02010609030101010101" pitchFamily="1" charset="-122"/>
                          <a:ea typeface="楷体_GB2312" panose="02010609030101010101" pitchFamily="1" charset="-122"/>
                        </a:rPr>
                        <a:t>分</a:t>
                      </a:r>
                      <a:endParaRPr lang="zh-CN" altLang="en-US" sz="2200" b="1">
                        <a:latin typeface="楷体_GB2312" panose="02010609030101010101" pitchFamily="1" charset="-122"/>
                        <a:ea typeface="楷体_GB2312" panose="02010609030101010101" pitchFamily="1" charset="-122"/>
                      </a:endParaRPr>
                    </a:p>
                    <a:p>
                      <a:pPr marL="0" lvl="0" indent="0">
                        <a:buNone/>
                      </a:pPr>
                      <a:endParaRPr lang="zh-CN" altLang="en-US" sz="2200" b="1">
                        <a:latin typeface="楷体_GB2312" panose="02010609030101010101" pitchFamily="1" charset="-122"/>
                        <a:ea typeface="楷体_GB2312" panose="02010609030101010101" pitchFamily="1" charset="-122"/>
                      </a:endParaRPr>
                    </a:p>
                    <a:p>
                      <a:pPr marL="0" lvl="0" indent="0">
                        <a:buNone/>
                      </a:pPr>
                      <a:r>
                        <a:rPr lang="en-US" altLang="zh-CN" sz="2200" b="1">
                          <a:latin typeface="楷体_GB2312" panose="02010609030101010101" pitchFamily="1" charset="-122"/>
                          <a:ea typeface="楷体_GB2312" panose="02010609030101010101" pitchFamily="1" charset="-122"/>
                        </a:rPr>
                        <a:t>5:1</a:t>
                      </a:r>
                      <a:endParaRPr lang="zh-CN" altLang="en-US" sz="2200" b="1">
                        <a:latin typeface="楷体_GB2312" panose="02010609030101010101" pitchFamily="1" charset="-122"/>
                        <a:ea typeface="楷体_GB2312" panose="02010609030101010101" pitchFamily="1" charset="-122"/>
                      </a:endParaRPr>
                    </a:p>
                  </a:txBody>
                  <a:tcPr vert="horz" anchor="t">
                    <a:lnL w="12700" cap="flat" cmpd="sng">
                      <a:solidFill>
                        <a:schemeClr val="tx1"/>
                      </a:solidFill>
                      <a:prstDash val="solid"/>
                      <a:headEnd type="none" w="med" len="med"/>
                      <a:tailEnd type="none" w="med" len="med"/>
                    </a:lnL>
                    <a:lnR cap="flat">
                      <a:noFill/>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headEnd type="none" w="med" len="med"/>
                      <a:tailEnd type="none" w="med" len="med"/>
                    </a:lnTlToBr>
                    <a:lnBlToTr>
                      <a:noFill/>
                      <a:headEnd type="none" w="med" len="med"/>
                      <a:tailEnd type="none" w="med" len="med"/>
                    </a:lnBlToTr>
                    <a:no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p:sp>
        <p:nvSpPr>
          <p:cNvPr id="1048691" name="标题 1"/>
          <p:cNvSpPr>
            <a:spLocks noGrp="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孕妇心肺复苏</a:t>
            </a:r>
            <a:endParaRPr kumimoji="0" lang="zh-CN" altLang="en-US"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pic>
        <p:nvPicPr>
          <p:cNvPr id="2097170" name="Picture 2"/>
          <p:cNvPicPr>
            <a:picLocks noGrp="1" noChangeAspect="1"/>
          </p:cNvPicPr>
          <p:nvPr>
            <p:ph idx="1"/>
          </p:nvPr>
        </p:nvPicPr>
        <p:blipFill>
          <a:blip r:embed="rId1"/>
          <a:srcRect/>
          <a:stretch>
            <a:fillRect/>
          </a:stretch>
        </p:blipFill>
        <p:spPr>
          <a:xfrm>
            <a:off x="539750" y="1844675"/>
            <a:ext cx="3771900" cy="3581400"/>
          </a:xfrm>
        </p:spPr>
      </p:pic>
      <p:pic>
        <p:nvPicPr>
          <p:cNvPr id="2097171" name="Picture 3"/>
          <p:cNvPicPr>
            <a:picLocks noChangeAspect="1"/>
          </p:cNvPicPr>
          <p:nvPr/>
        </p:nvPicPr>
        <p:blipFill>
          <a:blip r:embed="rId2"/>
          <a:stretch>
            <a:fillRect/>
          </a:stretch>
        </p:blipFill>
        <p:spPr>
          <a:xfrm>
            <a:off x="4716463" y="1844675"/>
            <a:ext cx="3829050" cy="3546475"/>
          </a:xfrm>
          <a:prstGeom prst="rect">
            <a:avLst/>
          </a:prstGeom>
          <a:noFill/>
          <a:ln w="9525">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p:sp>
        <p:nvSpPr>
          <p:cNvPr id="1048692" name="标题 1"/>
          <p:cNvSpPr>
            <a:spLocks noGrp="1" noChangeArrowheads="1"/>
          </p:cNvSpPr>
          <p:nvPr>
            <p:ph type="ctrTitle" sz="quarter"/>
          </p:nvPr>
        </p:nvSpPr>
        <p:spPr/>
        <p:txBody>
          <a:bodyPr/>
          <a:p>
            <a:r>
              <a:rPr lang="zh-CN" altLang="zh-CN" b="1"/>
              <a:t>紧急呼救电话：</a:t>
            </a:r>
            <a:r>
              <a:rPr lang="en-US" altLang="zh-CN" b="1"/>
              <a:t>120</a:t>
            </a:r>
            <a:endParaRPr lang="en-US" altLang="zh-CN" b="1"/>
          </a:p>
        </p:txBody>
      </p:sp>
      <p:sp>
        <p:nvSpPr>
          <p:cNvPr id="1048693" name="副标题 2"/>
          <p:cNvSpPr>
            <a:spLocks noGrp="1" noChangeArrowheads="1"/>
          </p:cNvSpPr>
          <p:nvPr>
            <p:ph type="subTitle" sz="quarter" idx="1"/>
          </p:nvPr>
        </p:nvSpPr>
        <p:spPr>
          <a:xfrm>
            <a:off x="2073275" y="3011805"/>
            <a:ext cx="4854575" cy="1017270"/>
          </a:xfrm>
        </p:spPr>
        <p:txBody>
          <a:bodyPr/>
          <a:p>
            <a:r>
              <a:rPr lang="zh-CN" altLang="zh-CN" sz="4400" b="1"/>
              <a:t>院内：</a:t>
            </a:r>
            <a:r>
              <a:rPr lang="en-US" altLang="zh-CN" sz="4400" b="1"/>
              <a:t>4501120</a:t>
            </a:r>
            <a:endParaRPr lang="en-US" altLang="zh-CN" sz="4400"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p:sp>
        <p:nvSpPr>
          <p:cNvPr id="1048694"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95" name="Rectangle 3"/>
          <p:cNvSpPr>
            <a:spLocks noGrp="1"/>
          </p:cNvSpPr>
          <p:nvPr>
            <p:ph idx="1"/>
          </p:nvPr>
        </p:nvSpPr>
        <p:spPr/>
        <p:txBody>
          <a:bodyPr vert="horz" wrap="square" lIns="91440" tIns="45720" rIns="91440" bIns="45720" anchor="t"/>
          <a:p>
            <a:pPr eaLnBrk="1" hangingPunct="1"/>
            <a:r>
              <a:rPr lang="zh-CN" altLang="en-US" sz="12900" dirty="0"/>
              <a:t>谢谢观赏</a:t>
            </a:r>
            <a:endParaRPr lang="zh-CN" altLang="en-US" sz="12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p:sp>
        <p:nvSpPr>
          <p:cNvPr id="1048627"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28" name="Rectangle 3"/>
          <p:cNvSpPr>
            <a:spLocks noGrp="1"/>
          </p:cNvSpPr>
          <p:nvPr>
            <p:ph idx="1"/>
          </p:nvPr>
        </p:nvSpPr>
        <p:spPr/>
        <p:txBody>
          <a:bodyPr vert="horz" wrap="square" lIns="91440" tIns="45720" rIns="91440" bIns="45720" anchor="t"/>
          <a:p>
            <a:pPr eaLnBrk="1" hangingPunct="1"/>
            <a:r>
              <a:rPr lang="zh-CN" altLang="en-US" dirty="0"/>
              <a:t>每年有超过 </a:t>
            </a:r>
            <a:r>
              <a:rPr lang="en-US" altLang="zh-CN" dirty="0"/>
              <a:t>326000 </a:t>
            </a:r>
            <a:r>
              <a:rPr lang="zh-CN" altLang="en-US" dirty="0"/>
              <a:t>人发生院外心脏骤停，大约有 </a:t>
            </a:r>
            <a:r>
              <a:rPr lang="en-US" altLang="zh-CN" dirty="0"/>
              <a:t>90% </a:t>
            </a:r>
            <a:r>
              <a:rPr lang="zh-CN" altLang="en-US" dirty="0"/>
              <a:t>的患者最终死亡。快速有效的心肺复苏能够有效避免心脏骤停者的死亡率。时隔 </a:t>
            </a:r>
            <a:r>
              <a:rPr lang="en-US" altLang="zh-CN" dirty="0"/>
              <a:t>5 </a:t>
            </a:r>
            <a:r>
              <a:rPr lang="zh-CN" altLang="en-US" dirty="0"/>
              <a:t>年，美国心脏学会（</a:t>
            </a:r>
            <a:r>
              <a:rPr lang="en-US" altLang="zh-CN" dirty="0"/>
              <a:t>AHA</a:t>
            </a:r>
            <a:r>
              <a:rPr lang="zh-CN" altLang="en-US" dirty="0"/>
              <a:t>）更新</a:t>
            </a:r>
            <a:r>
              <a:rPr lang="en-US" altLang="zh-CN" dirty="0"/>
              <a:t>《</a:t>
            </a:r>
            <a:r>
              <a:rPr lang="zh-CN" altLang="en-US" dirty="0"/>
              <a:t>美国心脏学会 </a:t>
            </a:r>
            <a:r>
              <a:rPr lang="en-US" altLang="zh-CN" dirty="0"/>
              <a:t>CPR </a:t>
            </a:r>
            <a:r>
              <a:rPr lang="zh-CN" altLang="en-US" dirty="0"/>
              <a:t>和 </a:t>
            </a:r>
            <a:r>
              <a:rPr lang="en-US" altLang="zh-CN" dirty="0"/>
              <a:t>ECC </a:t>
            </a:r>
            <a:r>
              <a:rPr lang="zh-CN" altLang="en-US" dirty="0"/>
              <a:t>指南</a:t>
            </a:r>
            <a:r>
              <a:rPr lang="en-US" altLang="zh-CN" dirty="0"/>
              <a:t>》</a:t>
            </a:r>
            <a:r>
              <a:rPr lang="zh-CN" altLang="en-US" dirty="0"/>
              <a:t>，针对该指南中的几个关键问题和重大变更 </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p:sp>
        <p:nvSpPr>
          <p:cNvPr id="1048629" name="标题 5121"/>
          <p:cNvSpPr>
            <a:spLocks noGrp="1"/>
          </p:cNvSpPr>
          <p:nvPr>
            <p:ph type="title"/>
          </p:nvPr>
        </p:nvSpPr>
        <p:spPr>
          <a:xfrm>
            <a:off x="304800" y="228600"/>
            <a:ext cx="9144000" cy="1139825"/>
          </a:xfrm>
        </p:spPr>
        <p:txBody>
          <a:bodyPr/>
          <a:p>
            <a:r>
              <a:rPr lang="en-US" altLang="zh-CN" sz="5400" b="1">
                <a:latin typeface="宋体" panose="02010600030101010101" pitchFamily="2" charset="-122"/>
              </a:rPr>
              <a:t>CPR</a:t>
            </a:r>
            <a:r>
              <a:rPr lang="zh-CN" altLang="en-US" sz="5400" b="1">
                <a:latin typeface="宋体" panose="02010600030101010101" pitchFamily="2" charset="-122"/>
              </a:rPr>
              <a:t>（心肺复苏）的三个阶段</a:t>
            </a:r>
            <a:endParaRPr lang="zh-CN" altLang="en-US" sz="5400" b="1">
              <a:latin typeface="宋体" panose="02010600030101010101" pitchFamily="2" charset="-122"/>
            </a:endParaRPr>
          </a:p>
        </p:txBody>
      </p:sp>
      <p:sp>
        <p:nvSpPr>
          <p:cNvPr id="1048630" name="文本占位符 5122"/>
          <p:cNvSpPr>
            <a:spLocks noGrp="1"/>
          </p:cNvSpPr>
          <p:nvPr>
            <p:ph type="body" idx="1"/>
          </p:nvPr>
        </p:nvSpPr>
        <p:spPr/>
        <p:txBody>
          <a:bodyPr/>
          <a:p>
            <a:r>
              <a:rPr lang="zh-CN" altLang="en-US" b="1">
                <a:latin typeface="楷体_GB2312" panose="02010609030101010101" pitchFamily="1" charset="-122"/>
                <a:ea typeface="楷体_GB2312" panose="02010609030101010101" pitchFamily="1" charset="-122"/>
              </a:rPr>
              <a:t>基础生命支持（</a:t>
            </a:r>
            <a:r>
              <a:rPr lang="en-US" altLang="zh-CN" b="1">
                <a:latin typeface="楷体_GB2312" panose="02010609030101010101" pitchFamily="1" charset="-122"/>
                <a:ea typeface="楷体_GB2312" panose="02010609030101010101" pitchFamily="1" charset="-122"/>
              </a:rPr>
              <a:t>BLS)</a:t>
            </a:r>
            <a:endParaRPr lang="en-US" altLang="zh-CN" b="1">
              <a:latin typeface="楷体_GB2312" panose="02010609030101010101" pitchFamily="1" charset="-122"/>
              <a:ea typeface="楷体_GB2312" panose="02010609030101010101" pitchFamily="1" charset="-122"/>
            </a:endParaRPr>
          </a:p>
          <a:p>
            <a:endParaRPr lang="en-US" altLang="zh-CN" b="1">
              <a:latin typeface="楷体_GB2312" panose="02010609030101010101" pitchFamily="1" charset="-122"/>
              <a:ea typeface="楷体_GB2312" panose="02010609030101010101" pitchFamily="1" charset="-122"/>
            </a:endParaRPr>
          </a:p>
          <a:p>
            <a:r>
              <a:rPr lang="zh-CN" altLang="en-US" b="1">
                <a:latin typeface="楷体_GB2312" panose="02010609030101010101" pitchFamily="1" charset="-122"/>
                <a:ea typeface="楷体_GB2312" panose="02010609030101010101" pitchFamily="1" charset="-122"/>
              </a:rPr>
              <a:t>高级生命支持（</a:t>
            </a:r>
            <a:r>
              <a:rPr lang="en-US" altLang="zh-CN" b="1">
                <a:latin typeface="楷体_GB2312" panose="02010609030101010101" pitchFamily="1" charset="-122"/>
                <a:ea typeface="楷体_GB2312" panose="02010609030101010101" pitchFamily="1" charset="-122"/>
              </a:rPr>
              <a:t>ALS)</a:t>
            </a:r>
            <a:endParaRPr lang="en-US" altLang="zh-CN" b="1">
              <a:latin typeface="楷体_GB2312" panose="02010609030101010101" pitchFamily="1" charset="-122"/>
              <a:ea typeface="楷体_GB2312" panose="02010609030101010101" pitchFamily="1" charset="-122"/>
            </a:endParaRPr>
          </a:p>
          <a:p>
            <a:endParaRPr lang="en-US" altLang="zh-CN" b="1">
              <a:latin typeface="楷体_GB2312" panose="02010609030101010101" pitchFamily="1" charset="-122"/>
              <a:ea typeface="楷体_GB2312" panose="02010609030101010101" pitchFamily="1" charset="-122"/>
            </a:endParaRPr>
          </a:p>
          <a:p>
            <a:r>
              <a:rPr lang="zh-CN" altLang="en-US" b="1">
                <a:latin typeface="楷体_GB2312" panose="02010609030101010101" pitchFamily="1" charset="-122"/>
                <a:ea typeface="楷体_GB2312" panose="02010609030101010101" pitchFamily="1" charset="-122"/>
              </a:rPr>
              <a:t>延期生命支持（</a:t>
            </a:r>
            <a:r>
              <a:rPr lang="en-US" altLang="zh-CN" b="1">
                <a:latin typeface="楷体_GB2312" panose="02010609030101010101" pitchFamily="1" charset="-122"/>
                <a:ea typeface="楷体_GB2312" panose="02010609030101010101" pitchFamily="1" charset="-122"/>
              </a:rPr>
              <a:t>PLS)</a:t>
            </a:r>
            <a:endParaRPr lang="en-US" altLang="zh-CN" b="1">
              <a:latin typeface="楷体_GB2312" panose="02010609030101010101" pitchFamily="1" charset="-122"/>
              <a:ea typeface="楷体_GB2312" panose="02010609030101010101" pitchFamily="1" charset="-122"/>
            </a:endParaRPr>
          </a:p>
        </p:txBody>
      </p:sp>
      <p:pic>
        <p:nvPicPr>
          <p:cNvPr id="2097152" name="图片 5123" descr="MC900360942[1]"/>
          <p:cNvPicPr>
            <a:picLocks noChangeAspect="1"/>
          </p:cNvPicPr>
          <p:nvPr/>
        </p:nvPicPr>
        <p:blipFill>
          <a:blip r:embed="rId1"/>
          <a:stretch>
            <a:fillRect/>
          </a:stretch>
        </p:blipFill>
        <p:spPr>
          <a:xfrm>
            <a:off x="5562600" y="2438400"/>
            <a:ext cx="2700338" cy="3657600"/>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p:sp>
        <p:nvSpPr>
          <p:cNvPr id="1048631"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重点更新</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32" name="Rectangle 3"/>
          <p:cNvSpPr>
            <a:spLocks noGrp="1"/>
          </p:cNvSpPr>
          <p:nvPr>
            <p:ph idx="1"/>
          </p:nvPr>
        </p:nvSpPr>
        <p:spPr/>
        <p:txBody>
          <a:bodyPr vert="horz" wrap="square" lIns="91440" tIns="45720" rIns="91440" bIns="45720" anchor="t"/>
          <a:p>
            <a:pPr eaLnBrk="1" hangingPunct="1">
              <a:lnSpc>
                <a:spcPct val="90000"/>
              </a:lnSpc>
            </a:pPr>
            <a:r>
              <a:rPr lang="en-US" altLang="zh-CN" dirty="0"/>
              <a:t>1. AHA </a:t>
            </a:r>
            <a:r>
              <a:rPr lang="zh-CN" altLang="en-US" dirty="0"/>
              <a:t>成人生存链分为两链：一链为院内急救体系，另一链为院外急救体系；</a:t>
            </a:r>
            <a:endParaRPr lang="zh-CN" altLang="en-US" dirty="0"/>
          </a:p>
          <a:p>
            <a:pPr eaLnBrk="1" hangingPunct="1">
              <a:lnSpc>
                <a:spcPct val="90000"/>
              </a:lnSpc>
            </a:pPr>
            <a:r>
              <a:rPr lang="en-US" altLang="zh-CN" dirty="0"/>
              <a:t>2. </a:t>
            </a:r>
            <a:r>
              <a:rPr lang="zh-CN" altLang="en-US" dirty="0"/>
              <a:t>手机时代，充分利用社会媒体呼叫施救者，手机等现代化电子设备能够发挥重要作用； </a:t>
            </a:r>
            <a:br>
              <a:rPr lang="zh-CN" altLang="en-US" dirty="0"/>
            </a:br>
            <a:endParaRPr lang="zh-CN" altLang="en-US" dirty="0"/>
          </a:p>
          <a:p>
            <a:pPr eaLnBrk="1" hangingPunct="1">
              <a:lnSpc>
                <a:spcPct val="90000"/>
              </a:lnSpc>
            </a:pPr>
            <a:r>
              <a:rPr lang="en-US" altLang="zh-CN" dirty="0"/>
              <a:t>3. </a:t>
            </a:r>
            <a:r>
              <a:rPr lang="zh-CN" altLang="en-US" dirty="0"/>
              <a:t>以团队形式实施心肺复苏：早期预警系统、快速反应小组（</a:t>
            </a:r>
            <a:r>
              <a:rPr lang="en-US" altLang="zh-CN" dirty="0"/>
              <a:t>RRT</a:t>
            </a:r>
            <a:r>
              <a:rPr lang="zh-CN" altLang="en-US" dirty="0"/>
              <a:t>）和紧急医疗团队系统（</a:t>
            </a:r>
            <a:r>
              <a:rPr lang="en-US" altLang="zh-CN" dirty="0"/>
              <a:t>MET</a:t>
            </a:r>
            <a:r>
              <a:rPr lang="zh-CN" altLang="en-US" dirty="0"/>
              <a:t>）。</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p:sp>
        <p:nvSpPr>
          <p:cNvPr id="1048633"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r>
              <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rPr>
              <a:t>非专业人士该怎么做</a:t>
            </a:r>
            <a:endParaRPr kumimoji="0" lang="zh-CN" altLang="en-US"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34" name="Rectangle 3"/>
          <p:cNvSpPr>
            <a:spLocks noGrp="1"/>
          </p:cNvSpPr>
          <p:nvPr>
            <p:ph idx="1"/>
          </p:nvPr>
        </p:nvSpPr>
        <p:spPr/>
        <p:txBody>
          <a:bodyPr vert="horz" wrap="square" lIns="91440" tIns="45720" rIns="91440" bIns="45720" anchor="t"/>
          <a:p>
            <a:pPr eaLnBrk="1" hangingPunct="1"/>
            <a:r>
              <a:rPr lang="en-US" altLang="zh-CN" dirty="0"/>
              <a:t>1.  </a:t>
            </a:r>
            <a:r>
              <a:rPr lang="zh-CN" altLang="en-US" dirty="0"/>
              <a:t>继续强调简化后的通用成人基础生命支持（</a:t>
            </a:r>
            <a:r>
              <a:rPr lang="en-US" altLang="zh-CN" dirty="0"/>
              <a:t>BLS</a:t>
            </a:r>
            <a:r>
              <a:rPr lang="zh-CN" altLang="en-US" dirty="0"/>
              <a:t>）流程</a:t>
            </a:r>
            <a:endParaRPr lang="zh-CN" altLang="en-US" dirty="0"/>
          </a:p>
        </p:txBody>
      </p:sp>
      <p:pic>
        <p:nvPicPr>
          <p:cNvPr id="2097153" name="Picture 4" descr="11"/>
          <p:cNvPicPr>
            <a:picLocks noChangeAspect="1"/>
          </p:cNvPicPr>
          <p:nvPr/>
        </p:nvPicPr>
        <p:blipFill>
          <a:blip r:embed="rId1"/>
          <a:stretch>
            <a:fillRect/>
          </a:stretch>
        </p:blipFill>
        <p:spPr>
          <a:xfrm>
            <a:off x="900113" y="2997200"/>
            <a:ext cx="7127875" cy="2952750"/>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p:sp>
        <p:nvSpPr>
          <p:cNvPr id="1048635"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36" name="Rectangle 3"/>
          <p:cNvSpPr>
            <a:spLocks noGrp="1"/>
          </p:cNvSpPr>
          <p:nvPr>
            <p:ph idx="1"/>
          </p:nvPr>
        </p:nvSpPr>
        <p:spPr/>
        <p:txBody>
          <a:bodyPr vert="horz" wrap="square" lIns="91440" tIns="45720" rIns="91440" bIns="45720" anchor="t"/>
          <a:p>
            <a:pPr eaLnBrk="1" hangingPunct="1">
              <a:lnSpc>
                <a:spcPct val="80000"/>
              </a:lnSpc>
            </a:pPr>
            <a:r>
              <a:rPr lang="en-US" altLang="zh-CN" sz="2800" dirty="0"/>
              <a:t>2. </a:t>
            </a:r>
            <a:r>
              <a:rPr lang="zh-CN" altLang="en-US" sz="2800" dirty="0"/>
              <a:t>施救者在不离开患者的情况下紧急反应（通过手机等电子设备），未经培训的旁观者应该立即拨打急救电话（中国为 </a:t>
            </a:r>
            <a:r>
              <a:rPr lang="en-US" altLang="zh-CN" sz="2800" dirty="0"/>
              <a:t>120</a:t>
            </a:r>
            <a:r>
              <a:rPr lang="zh-CN" altLang="en-US" sz="2800" dirty="0"/>
              <a:t>）；</a:t>
            </a:r>
            <a:endParaRPr lang="zh-CN" altLang="en-US" sz="2800" dirty="0"/>
          </a:p>
          <a:p>
            <a:pPr eaLnBrk="1" hangingPunct="1">
              <a:lnSpc>
                <a:spcPct val="80000"/>
              </a:lnSpc>
            </a:pPr>
            <a:r>
              <a:rPr lang="en-US" altLang="zh-CN" sz="2800" dirty="0"/>
              <a:t>3. </a:t>
            </a:r>
            <a:r>
              <a:rPr lang="zh-CN" altLang="en-US" sz="2800" dirty="0"/>
              <a:t>建议在有心脏骤停风险人群社区执行公共场所除颤器（</a:t>
            </a:r>
            <a:r>
              <a:rPr lang="en-US" altLang="zh-CN" sz="2800" dirty="0"/>
              <a:t>PAD</a:t>
            </a:r>
            <a:r>
              <a:rPr lang="zh-CN" altLang="en-US" sz="2800" dirty="0"/>
              <a:t>）方案，可在社区、健身房、运动场等场所配备除颤器；</a:t>
            </a:r>
            <a:endParaRPr lang="zh-CN" altLang="en-US" sz="2800" dirty="0"/>
          </a:p>
          <a:p>
            <a:pPr eaLnBrk="1" hangingPunct="1">
              <a:lnSpc>
                <a:spcPct val="80000"/>
              </a:lnSpc>
            </a:pPr>
            <a:r>
              <a:rPr lang="en-US" altLang="zh-CN" sz="2800" dirty="0"/>
              <a:t>4. </a:t>
            </a:r>
            <a:r>
              <a:rPr lang="zh-CN" altLang="en-US" sz="2800" dirty="0"/>
              <a:t>鼓励非专业人士进行心肺复苏：快速识别心脏骤停，立即向呼叫者提供心肺复苏指导（调度员指导下的心肺复苏）；</a:t>
            </a:r>
            <a:endParaRPr lang="zh-CN" altLang="en-US" sz="2800" dirty="0"/>
          </a:p>
          <a:p>
            <a:pPr eaLnBrk="1" hangingPunct="1">
              <a:lnSpc>
                <a:spcPct val="80000"/>
              </a:lnSpc>
            </a:pPr>
            <a:r>
              <a:rPr lang="en-US" altLang="zh-CN" sz="2800" dirty="0"/>
              <a:t>5. </a:t>
            </a:r>
            <a:r>
              <a:rPr lang="zh-CN" altLang="en-US" sz="2800" dirty="0"/>
              <a:t>单一施救者的施救顺序：应先开始胸外按压再进行人工呼吸（</a:t>
            </a:r>
            <a:r>
              <a:rPr lang="en-US" altLang="zh-CN" sz="2800" dirty="0"/>
              <a:t>C - A - B</a:t>
            </a:r>
            <a:r>
              <a:rPr lang="zh-CN" altLang="en-US" sz="2800" dirty="0"/>
              <a:t>），减少首次按压的延时</a:t>
            </a:r>
            <a:endParaRPr lang="zh-CN"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p:sp>
        <p:nvSpPr>
          <p:cNvPr id="1048637"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38" name="Rectangle 3"/>
          <p:cNvSpPr>
            <a:spLocks noGrp="1"/>
          </p:cNvSpPr>
          <p:nvPr>
            <p:ph idx="1"/>
          </p:nvPr>
        </p:nvSpPr>
        <p:spPr/>
        <p:txBody>
          <a:bodyPr vert="horz" wrap="square" lIns="91440" tIns="45720" rIns="91440" bIns="45720" anchor="t"/>
          <a:p>
            <a:pPr eaLnBrk="1" hangingPunct="1"/>
            <a:r>
              <a:rPr lang="zh-CN" altLang="en-US" dirty="0"/>
              <a:t>非专业人员在指导下自行对心脏骤停的成人患者进行单纯胸外按压（</a:t>
            </a:r>
            <a:r>
              <a:rPr lang="en-US" altLang="zh-CN" dirty="0"/>
              <a:t>Hands - Only</a:t>
            </a:r>
            <a:r>
              <a:rPr lang="zh-CN" altLang="en-US" dirty="0"/>
              <a:t>）式心肺复苏，指导自动体外除颤仪或有参加过训练的施救者胸外按压；不必进行口对口人工呼吸，仅在胸部中心进行快速有力的按压，频率为 </a:t>
            </a:r>
            <a:r>
              <a:rPr lang="en-US" altLang="zh-CN" dirty="0"/>
              <a:t>100-120 </a:t>
            </a:r>
            <a:r>
              <a:rPr lang="zh-CN" altLang="en-US" dirty="0"/>
              <a:t>次 </a:t>
            </a:r>
            <a:r>
              <a:rPr lang="en-US" altLang="zh-CN" dirty="0"/>
              <a:t>/ </a:t>
            </a:r>
            <a:r>
              <a:rPr lang="zh-CN" altLang="en-US" dirty="0"/>
              <a:t>分钟。若有能力，则应按照 </a:t>
            </a:r>
            <a:r>
              <a:rPr lang="en-US" altLang="zh-CN" dirty="0"/>
              <a:t>30 </a:t>
            </a:r>
            <a:r>
              <a:rPr lang="zh-CN" altLang="en-US" dirty="0"/>
              <a:t>次按压给与 </a:t>
            </a:r>
            <a:r>
              <a:rPr lang="en-US" altLang="zh-CN" dirty="0"/>
              <a:t>2 </a:t>
            </a:r>
            <a:r>
              <a:rPr lang="zh-CN" altLang="en-US" dirty="0"/>
              <a:t>次人工呼吸的比例给予人工呼吸 </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p:sp>
        <p:nvSpPr>
          <p:cNvPr id="1048639" name="Rectangle 2"/>
          <p:cNvSpPr>
            <a:spLocks noGrp="1" noChangeArrowheads="1"/>
          </p:cNvSpPr>
          <p:nvPr>
            <p:ph type="title"/>
          </p:nvPr>
        </p:nvSpPr>
        <p:spPr/>
        <p:txBody>
          <a:bodyPr vert="horz" wrap="square" lIns="91440" tIns="45720" rIns="91440" bIns="45720" numCol="1" anchor="ctr" anchorCtr="0" compatLnSpc="1"/>
          <a:p>
            <a:pPr marL="0" marR="0" lvl="0" indent="0" algn="ctr" defTabSz="914400" rtl="0" eaLnBrk="1" fontAlgn="base" latinLnBrk="0" hangingPunct="1">
              <a:lnSpc>
                <a:spcPct val="100000"/>
              </a:lnSpc>
              <a:spcBef>
                <a:spcPct val="0"/>
              </a:spcBef>
              <a:spcAft>
                <a:spcPct val="0"/>
              </a:spcAft>
              <a:buClrTx/>
              <a:buSzTx/>
              <a:buFontTx/>
              <a:buNone/>
            </a:pPr>
            <a:endParaRPr kumimoji="0" lang="zh-CN" altLang="zh-CN" sz="4400" b="0" i="0" u="none" strike="noStrike" kern="0" cap="none" spc="0" normalizeH="0" baseline="0" noProof="0" smtClean="0">
              <a:ln>
                <a:noFill/>
              </a:ln>
              <a:solidFill>
                <a:schemeClr val="tx2"/>
              </a:solidFill>
              <a:effectLst>
                <a:outerShdw blurRad="38100" dist="38100" dir="2700000" algn="tl">
                  <a:srgbClr val="000000"/>
                </a:outerShdw>
              </a:effectLst>
              <a:uLnTx/>
              <a:uFillTx/>
              <a:latin typeface="+mj-lt"/>
              <a:ea typeface="+mj-ea"/>
              <a:cs typeface="+mj-cs"/>
            </a:endParaRPr>
          </a:p>
        </p:txBody>
      </p:sp>
      <p:sp>
        <p:nvSpPr>
          <p:cNvPr id="1048640" name="Rectangle 3"/>
          <p:cNvSpPr>
            <a:spLocks noGrp="1"/>
          </p:cNvSpPr>
          <p:nvPr>
            <p:ph idx="1"/>
          </p:nvPr>
        </p:nvSpPr>
        <p:spPr/>
        <p:txBody>
          <a:bodyPr vert="horz" wrap="square" lIns="91440" tIns="45720" rIns="91440" bIns="45720" anchor="t"/>
          <a:p>
            <a:pPr eaLnBrk="1" hangingPunct="1">
              <a:buNone/>
            </a:pPr>
            <a:endParaRPr lang="zh-CN" altLang="zh-CN" dirty="0"/>
          </a:p>
        </p:txBody>
      </p:sp>
      <p:pic>
        <p:nvPicPr>
          <p:cNvPr id="2097154" name="Picture 4" descr="12"/>
          <p:cNvPicPr>
            <a:picLocks noChangeAspect="1"/>
          </p:cNvPicPr>
          <p:nvPr/>
        </p:nvPicPr>
        <p:blipFill>
          <a:blip r:embed="rId1"/>
          <a:stretch>
            <a:fillRect/>
          </a:stretch>
        </p:blipFill>
        <p:spPr>
          <a:xfrm>
            <a:off x="611188" y="549275"/>
            <a:ext cx="7848600" cy="5419725"/>
          </a:xfrm>
          <a:prstGeom prst="rect">
            <a:avLst/>
          </a:prstGeom>
          <a:noFill/>
          <a:ln w="9525">
            <a:noFill/>
          </a:ln>
        </p:spPr>
      </p:pic>
    </p:spTree>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2225</Words>
  <Application>WPS 演示</Application>
  <PresentationFormat/>
  <Paragraphs>153</Paragraphs>
  <Slides>28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Arial</vt:lpstr>
      <vt:lpstr>宋体</vt:lpstr>
      <vt:lpstr>Wingdings</vt:lpstr>
      <vt:lpstr>楷体_GB2312</vt:lpstr>
      <vt:lpstr>新宋体</vt:lpstr>
      <vt:lpstr>微软雅黑</vt:lpstr>
      <vt:lpstr>Arial Unicode MS</vt:lpstr>
      <vt:lpstr>黑体</vt:lpstr>
      <vt:lpstr>Mountain Top</vt:lpstr>
      <vt:lpstr>2018心肺复苏培训</vt:lpstr>
      <vt:lpstr>PowerPoint 演示文稿</vt:lpstr>
      <vt:lpstr>PowerPoint 演示文稿</vt:lpstr>
      <vt:lpstr>CPR（心肺复苏）的三个阶段</vt:lpstr>
      <vt:lpstr>重点更新</vt:lpstr>
      <vt:lpstr>非专业人士该怎么做</vt:lpstr>
      <vt:lpstr>PowerPoint 演示文稿</vt:lpstr>
      <vt:lpstr>PowerPoint 演示文稿</vt:lpstr>
      <vt:lpstr>PowerPoint 演示文稿</vt:lpstr>
      <vt:lpstr>PowerPoint 演示文稿</vt:lpstr>
      <vt:lpstr>PowerPoint 演示文稿</vt:lpstr>
      <vt:lpstr>专业人员该怎么做</vt:lpstr>
      <vt:lpstr>PowerPoint 演示文稿</vt:lpstr>
      <vt:lpstr>1. 基本原则：</vt:lpstr>
      <vt:lpstr>PowerPoint 演示文稿</vt:lpstr>
      <vt:lpstr>2. 高质量的心肺复苏</vt:lpstr>
      <vt:lpstr>PowerPoint 演示文稿</vt:lpstr>
      <vt:lpstr>PowerPoint 演示文稿</vt:lpstr>
      <vt:lpstr>PowerPoint 演示文稿</vt:lpstr>
      <vt:lpstr>心肺复苏技术</vt:lpstr>
      <vt:lpstr>PowerPoint 演示文稿</vt:lpstr>
      <vt:lpstr>PowerPoint 演示文稿</vt:lpstr>
      <vt:lpstr>PowerPoint 演示文稿</vt:lpstr>
      <vt:lpstr>婴幼儿胸外心脏按压方法</vt:lpstr>
      <vt:lpstr>        不同年龄小儿心脏按压法 </vt:lpstr>
      <vt:lpstr>孕妇心肺复苏</vt:lpstr>
      <vt:lpstr>紧急呼救电话：120</vt:lpstr>
      <vt:lpstr>PowerPoint 演示文稿</vt:lpstr>
    </vt:vector>
  </TitlesOfParts>
  <Company>Www.530La.Com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2018心肺复苏培训</dc:title>
  <dc:creator>530La</dc:creator>
  <cp:lastModifiedBy>行动</cp:lastModifiedBy>
  <cp:revision>1</cp:revision>
  <dcterms:created xsi:type="dcterms:W3CDTF">2022-03-28T01:49:02Z</dcterms:created>
  <dcterms:modified xsi:type="dcterms:W3CDTF">2022-03-28T01:49:02Z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6D012FA044DE4A6C8F75AC30E010FAC7</vt:lpwstr>
  </property>
</Properties>
</file>