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handoutMasterIdLst>
    <p:handoutMasterId r:id="rId18"/>
  </p:handoutMasterIdLst>
  <p:sldIdLst>
    <p:sldId id="256" r:id="rId4"/>
    <p:sldId id="259" r:id="rId5"/>
    <p:sldId id="260" r:id="rId7"/>
    <p:sldId id="261" r:id="rId8"/>
    <p:sldId id="262" r:id="rId9"/>
    <p:sldId id="263" r:id="rId10"/>
    <p:sldId id="264" r:id="rId11"/>
    <p:sldId id="265" r:id="rId12"/>
    <p:sldId id="266" r:id="rId13"/>
    <p:sldId id="267" r:id="rId14"/>
    <p:sldId id="268" r:id="rId15"/>
    <p:sldId id="269" r:id="rId16"/>
    <p:sldId id="271" r:id="rId1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E061326-B614-4B08-8C86-F7E7995CC1D2}"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1BF5D-5A31-4051-95FF-5CECA22C6E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4.jpeg"/><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jpe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325" y="4221163"/>
            <a:ext cx="11239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p:cNvSpPr>
          <p:nvPr>
            <p:ph type="ctrTitle"/>
          </p:nvPr>
        </p:nvSpPr>
        <p:spPr>
          <a:xfrm>
            <a:off x="626431" y="2054279"/>
            <a:ext cx="10937866"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8" name="副标题 7"/>
          <p:cNvSpPr>
            <a:spLocks noGrp="1"/>
          </p:cNvSpPr>
          <p:nvPr>
            <p:ph type="subTitle" idx="1"/>
          </p:nvPr>
        </p:nvSpPr>
        <p:spPr>
          <a:xfrm>
            <a:off x="627380" y="3503295"/>
            <a:ext cx="10937875" cy="455295"/>
          </a:xfrm>
        </p:spPr>
        <p:txBody>
          <a:bodyPr rtlCol="0">
            <a:normAutofit/>
          </a:bodyPr>
          <a:lstStyle>
            <a:lvl1pPr marL="0" indent="0" algn="ctr">
              <a:buNone/>
              <a:defRPr lang="zh-CN" altLang="en-US" dirty="0">
                <a:solidFill>
                  <a:schemeClr val="accent5"/>
                </a:solidFill>
              </a:defRPr>
            </a:lvl1pPr>
          </a:lstStyle>
          <a:p>
            <a:pPr lvl="0"/>
            <a:r>
              <a:rPr lang="zh-CN" altLang="en-US" noProof="1"/>
              <a:t>单击此处编辑母版副标题样式</a:t>
            </a:r>
            <a:endParaRPr lang="zh-CN" altLang="en-US" noProof="1"/>
          </a:p>
        </p:txBody>
      </p:sp>
      <p:sp>
        <p:nvSpPr>
          <p:cNvPr id="6"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9" name="页脚占位符 4"/>
          <p:cNvSpPr>
            <a:spLocks noGrp="1"/>
          </p:cNvSpPr>
          <p:nvPr>
            <p:ph type="ftr" sz="quarter" idx="11"/>
          </p:nvPr>
        </p:nvSpPr>
        <p:spPr/>
        <p:txBody>
          <a:bodyPr/>
          <a:lstStyle>
            <a:lvl1pPr>
              <a:defRPr/>
            </a:lvl1pPr>
          </a:lstStyle>
          <a:p>
            <a:endParaRPr lang="zh-CN" altLang="en-US"/>
          </a:p>
        </p:txBody>
      </p:sp>
      <p:sp>
        <p:nvSpPr>
          <p:cNvPr id="10" name="灯片编号占位符 5"/>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760FBDFE-C587-4B4C-A407-44438C67B59E}" type="datetimeFigureOut">
              <a:rPr lang="zh-CN" altLang="en-US" smtClean="0"/>
            </a:fld>
            <a:endParaRPr lang="zh-CN" altLang="en-US"/>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325" y="4221163"/>
            <a:ext cx="11239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p:cNvSpPr>
          <p:nvPr>
            <p:ph type="ctrTitle"/>
          </p:nvPr>
        </p:nvSpPr>
        <p:spPr>
          <a:xfrm>
            <a:off x="626431" y="2054279"/>
            <a:ext cx="10937866"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8" name="副标题 7"/>
          <p:cNvSpPr>
            <a:spLocks noGrp="1"/>
          </p:cNvSpPr>
          <p:nvPr>
            <p:ph type="subTitle" idx="1"/>
          </p:nvPr>
        </p:nvSpPr>
        <p:spPr>
          <a:xfrm>
            <a:off x="627380" y="3503295"/>
            <a:ext cx="10937875" cy="455295"/>
          </a:xfrm>
        </p:spPr>
        <p:txBody>
          <a:bodyPr rtlCol="0">
            <a:normAutofit/>
          </a:bodyPr>
          <a:lstStyle>
            <a:lvl1pPr marL="0" indent="0" algn="ctr">
              <a:buNone/>
              <a:defRPr lang="zh-CN" altLang="en-US" dirty="0">
                <a:solidFill>
                  <a:schemeClr val="accent5"/>
                </a:solidFill>
              </a:defRPr>
            </a:lvl1pPr>
          </a:lstStyle>
          <a:p>
            <a:pPr lvl="0"/>
            <a:r>
              <a:rPr lang="zh-CN" altLang="en-US" noProof="1"/>
              <a:t>单击此处编辑母版副标题样式</a:t>
            </a:r>
            <a:endParaRPr lang="zh-CN" altLang="en-US" noProof="1"/>
          </a:p>
        </p:txBody>
      </p:sp>
      <p:sp>
        <p:nvSpPr>
          <p:cNvPr id="6" name="日期占位符 3"/>
          <p:cNvSpPr>
            <a:spLocks noGrp="1"/>
          </p:cNvSpPr>
          <p:nvPr>
            <p:ph type="dt" sz="half" idx="10"/>
          </p:nvPr>
        </p:nvSpPr>
        <p:spPr/>
        <p:txBody>
          <a:bodyPr/>
          <a:lstStyle>
            <a:lvl1pPr>
              <a:defRPr/>
            </a:lvl1pPr>
          </a:lstStyle>
          <a:p>
            <a:fld id="{FADB615C-48E6-4FB2-99E9-132213FFBDDE}" type="datetime1">
              <a:rPr lang="zh-CN" altLang="en-US" smtClean="0"/>
            </a:fld>
            <a:endParaRPr lang="zh-CN" altLang="en-US"/>
          </a:p>
        </p:txBody>
      </p:sp>
      <p:sp>
        <p:nvSpPr>
          <p:cNvPr id="9" name="页脚占位符 4"/>
          <p:cNvSpPr>
            <a:spLocks noGrp="1"/>
          </p:cNvSpPr>
          <p:nvPr>
            <p:ph type="ftr" sz="quarter" idx="11"/>
          </p:nvPr>
        </p:nvSpPr>
        <p:spPr/>
        <p:txBody>
          <a:bodyPr/>
          <a:lstStyle>
            <a:lvl1pPr>
              <a:defRPr/>
            </a:lvl1pPr>
          </a:lstStyle>
          <a:p>
            <a:endParaRPr lang="zh-CN" altLang="en-US"/>
          </a:p>
        </p:txBody>
      </p:sp>
      <p:sp>
        <p:nvSpPr>
          <p:cNvPr id="10" name="灯片编号占位符 5"/>
          <p:cNvSpPr>
            <a:spLocks noGrp="1"/>
          </p:cNvSpPr>
          <p:nvPr>
            <p:ph type="sldNum" sz="quarter" idx="12"/>
          </p:nvPr>
        </p:nvSpPr>
        <p:spPr/>
        <p:txBody>
          <a:bodyPr/>
          <a:lstStyle>
            <a:lvl1pPr>
              <a:defRPr/>
            </a:lvl1pPr>
          </a:lstStyle>
          <a:p>
            <a:fld id="{4F10B626-C681-4C46-8786-B5FD1F7B600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40715" y="1462405"/>
            <a:ext cx="10515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4" name="日期占位符 3"/>
          <p:cNvSpPr>
            <a:spLocks noGrp="1"/>
          </p:cNvSpPr>
          <p:nvPr>
            <p:ph type="dt" sz="half" idx="10"/>
          </p:nvPr>
        </p:nvSpPr>
        <p:spPr/>
        <p:txBody>
          <a:bodyPr/>
          <a:lstStyle>
            <a:lvl1pPr>
              <a:defRPr smtClean="0"/>
            </a:lvl1pPr>
          </a:lstStyle>
          <a:p>
            <a:fld id="{FADB615C-48E6-4FB2-99E9-132213FFBDDE}" type="datetime1">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smtClean="0"/>
            </a:lvl1pPr>
          </a:lstStyle>
          <a:p>
            <a:fld id="{4F10B626-C681-4C46-8786-B5FD1F7B6006}"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目录">
    <p:bg bwMode="auto">
      <p:bgPr>
        <a:solidFill>
          <a:schemeClr val="bg1"/>
        </a:solidFill>
        <a:effectLst/>
      </p:bgPr>
    </p:bg>
    <p:spTree>
      <p:nvGrpSpPr>
        <p:cNvPr id="1" name=""/>
        <p:cNvGrpSpPr/>
        <p:nvPr/>
      </p:nvGrpSpPr>
      <p:grpSpPr>
        <a:xfrm>
          <a:off x="0" y="0"/>
          <a:ext cx="0" cy="0"/>
          <a:chOff x="0" y="0"/>
          <a:chExt cx="0" cy="0"/>
        </a:xfrm>
      </p:grpSpPr>
      <p:pic>
        <p:nvPicPr>
          <p:cNvPr id="2" name="图片 23"/>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2DB5917-E824-4DBF-B344-9EB16D71D929}" type="slidenum">
              <a:rPr lang="zh-CN" altLang="en-US"/>
            </a:fld>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4426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fld id="{FADB615C-48E6-4FB2-99E9-132213FFBDDE}" type="datetime1">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F10B626-C681-4C46-8786-B5FD1F7B6006}" type="slidenum">
              <a:rPr lang="zh-CN" altLang="en-US" smtClean="0"/>
            </a:fld>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图片与文字">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2711450" y="1700213"/>
            <a:ext cx="8856663"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黑体" panose="02010609060101010101" charset="-122"/>
              <a:ea typeface="黑体" panose="02010609060101010101" charset="-122"/>
              <a:cs typeface="+mn-ea"/>
              <a:sym typeface="+mn-lt"/>
            </a:endParaRPr>
          </a:p>
        </p:txBody>
      </p:sp>
      <p:sp>
        <p:nvSpPr>
          <p:cNvPr id="18" name="图片占位符 17"/>
          <p:cNvSpPr>
            <a:spLocks noGrp="1"/>
          </p:cNvSpPr>
          <p:nvPr>
            <p:ph type="pic" sz="quarter" idx="14"/>
          </p:nvPr>
        </p:nvSpPr>
        <p:spPr>
          <a:xfrm>
            <a:off x="8610600" y="959377"/>
            <a:ext cx="3395663" cy="2201863"/>
          </a:xfrm>
        </p:spPr>
        <p:txBody>
          <a:bodyPr/>
          <a:lstStyle/>
          <a:p>
            <a:pPr lvl="0"/>
            <a:endParaRPr lang="zh-CN" altLang="en-US" noProof="1"/>
          </a:p>
        </p:txBody>
      </p:sp>
      <p:sp>
        <p:nvSpPr>
          <p:cNvPr id="16" name="图片占位符 15"/>
          <p:cNvSpPr>
            <a:spLocks noGrp="1"/>
          </p:cNvSpPr>
          <p:nvPr>
            <p:ph type="pic" sz="quarter" idx="13"/>
          </p:nvPr>
        </p:nvSpPr>
        <p:spPr>
          <a:xfrm>
            <a:off x="435690" y="3140916"/>
            <a:ext cx="3395270" cy="2210640"/>
          </a:xfrm>
        </p:spPr>
        <p:txBody>
          <a:bodyPr/>
          <a:lstStyle/>
          <a:p>
            <a:pPr lvl="0"/>
            <a:endParaRPr lang="zh-CN" altLang="en-US" noProof="1"/>
          </a:p>
        </p:txBody>
      </p:sp>
      <p:sp>
        <p:nvSpPr>
          <p:cNvPr id="20" name="文本占位符 19"/>
          <p:cNvSpPr>
            <a:spLocks noGrp="1"/>
          </p:cNvSpPr>
          <p:nvPr>
            <p:ph type="body" sz="quarter" idx="15"/>
          </p:nvPr>
        </p:nvSpPr>
        <p:spPr>
          <a:xfrm>
            <a:off x="3986213" y="2030931"/>
            <a:ext cx="4340225" cy="3465094"/>
          </a:xfrm>
        </p:spPr>
        <p:txBody>
          <a:bodyPr>
            <a:normAutofit/>
          </a:bodyPr>
          <a:lstStyle>
            <a:lvl1pPr marL="0" indent="0">
              <a:buNone/>
              <a:defRPr sz="1400">
                <a:solidFill>
                  <a:schemeClr val="tx1">
                    <a:lumMod val="75000"/>
                    <a:lumOff val="25000"/>
                  </a:schemeClr>
                </a:solidFill>
                <a:latin typeface="黑体" panose="02010609060101010101" charset="-122"/>
                <a:ea typeface="黑体" panose="02010609060101010101" charset="-122"/>
              </a:defRPr>
            </a:lvl1pPr>
          </a:lstStyle>
          <a:p>
            <a:pPr lvl="0"/>
            <a:endParaRPr lang="zh-CN" altLang="en-US" noProof="1"/>
          </a:p>
        </p:txBody>
      </p:sp>
      <p:sp>
        <p:nvSpPr>
          <p:cNvPr id="22" name="文本占位符 21"/>
          <p:cNvSpPr>
            <a:spLocks noGrp="1"/>
          </p:cNvSpPr>
          <p:nvPr>
            <p:ph type="body" sz="quarter" idx="16"/>
          </p:nvPr>
        </p:nvSpPr>
        <p:spPr>
          <a:xfrm>
            <a:off x="8610600" y="3594961"/>
            <a:ext cx="2852738" cy="1843814"/>
          </a:xfrm>
        </p:spPr>
        <p:txBody>
          <a:bodyPr>
            <a:normAutofit/>
          </a:bodyPr>
          <a:lstStyle>
            <a:lvl1pPr marL="0" indent="0">
              <a:buNone/>
              <a:defRPr sz="1400" b="0">
                <a:solidFill>
                  <a:schemeClr val="tx1">
                    <a:lumMod val="75000"/>
                    <a:lumOff val="25000"/>
                  </a:schemeClr>
                </a:solidFill>
                <a:latin typeface="黑体" panose="02010609060101010101" charset="-122"/>
                <a:ea typeface="黑体" panose="02010609060101010101" charset="-122"/>
              </a:defRPr>
            </a:lvl1pPr>
          </a:lstStyle>
          <a:p>
            <a:pPr lvl="0"/>
            <a:r>
              <a:rPr lang="zh-CN" altLang="en-US" noProof="1" smtClean="0"/>
              <a:t>单击此处编辑母版文本样式</a:t>
            </a:r>
            <a:endParaRPr lang="zh-CN" altLang="en-US" noProof="1" smtClean="0"/>
          </a:p>
        </p:txBody>
      </p:sp>
      <p:sp>
        <p:nvSpPr>
          <p:cNvPr id="14"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8" name="日期占位符 1"/>
          <p:cNvSpPr>
            <a:spLocks noGrp="1"/>
          </p:cNvSpPr>
          <p:nvPr>
            <p:ph type="dt" sz="half" idx="17"/>
          </p:nvPr>
        </p:nvSpPr>
        <p:spPr/>
        <p:txBody>
          <a:bodyPr/>
          <a:lstStyle>
            <a:lvl1pPr>
              <a:defRPr/>
            </a:lvl1pPr>
          </a:lstStyle>
          <a:p>
            <a:pPr>
              <a:defRPr/>
            </a:pPr>
            <a:endParaRPr lang="zh-CN" altLang="en-US"/>
          </a:p>
        </p:txBody>
      </p:sp>
      <p:sp>
        <p:nvSpPr>
          <p:cNvPr id="9" name="页脚占位符 2"/>
          <p:cNvSpPr>
            <a:spLocks noGrp="1"/>
          </p:cNvSpPr>
          <p:nvPr>
            <p:ph type="ftr" sz="quarter" idx="18"/>
          </p:nvPr>
        </p:nvSpPr>
        <p:spPr/>
        <p:txBody>
          <a:bodyPr/>
          <a:lstStyle>
            <a:lvl1pPr>
              <a:defRPr/>
            </a:lvl1pPr>
          </a:lstStyle>
          <a:p>
            <a:pPr>
              <a:defRPr/>
            </a:pPr>
            <a:endParaRPr lang="zh-CN" altLang="en-US"/>
          </a:p>
        </p:txBody>
      </p:sp>
      <p:sp>
        <p:nvSpPr>
          <p:cNvPr id="10" name="灯片编号占位符 3"/>
          <p:cNvSpPr>
            <a:spLocks noGrp="1"/>
          </p:cNvSpPr>
          <p:nvPr>
            <p:ph type="sldNum" sz="quarter" idx="19"/>
          </p:nvPr>
        </p:nvSpPr>
        <p:spPr/>
        <p:txBody>
          <a:bodyPr/>
          <a:lstStyle>
            <a:lvl1pPr>
              <a:defRPr/>
            </a:lvl1pPr>
          </a:lstStyle>
          <a:p>
            <a:pPr>
              <a:defRPr/>
            </a:pPr>
            <a:fld id="{71EF14B0-B912-4BAC-883B-3A354CA0A6C1}" type="slidenum">
              <a:rPr lang="zh-CN" altLang="en-US"/>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7" name="日期占位符 3"/>
          <p:cNvSpPr>
            <a:spLocks noGrp="1"/>
          </p:cNvSpPr>
          <p:nvPr>
            <p:ph type="dt" sz="half" idx="10"/>
          </p:nvPr>
        </p:nvSpPr>
        <p:spPr/>
        <p:txBody>
          <a:bodyPr/>
          <a:lstStyle>
            <a:lvl1pPr>
              <a:defRPr/>
            </a:lvl1pPr>
          </a:lstStyle>
          <a:p>
            <a:fld id="{FADB615C-48E6-4FB2-99E9-132213FFBDDE}" type="datetime1">
              <a:rPr lang="zh-CN" altLang="en-US" smtClean="0"/>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4F10B626-C681-4C46-8786-B5FD1F7B6006}" type="slidenum">
              <a:rPr lang="zh-CN" altLang="en-US" smtClean="0"/>
            </a:fld>
            <a:endParaRPr lang="zh-CN"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纵轴中段">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0" name="组合 7"/>
          <p:cNvGrpSpPr/>
          <p:nvPr/>
        </p:nvGrpSpPr>
        <p:grpSpPr bwMode="auto">
          <a:xfrm>
            <a:off x="5851525" y="3175"/>
            <a:ext cx="96838" cy="6854825"/>
            <a:chOff x="4514304" y="1627801"/>
            <a:chExt cx="93134" cy="5181983"/>
          </a:xfrm>
        </p:grpSpPr>
        <p:cxnSp>
          <p:nvCxnSpPr>
            <p:cNvPr id="11"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组合 14"/>
          <p:cNvGrpSpPr/>
          <p:nvPr/>
        </p:nvGrpSpPr>
        <p:grpSpPr bwMode="auto">
          <a:xfrm>
            <a:off x="5840413" y="2571750"/>
            <a:ext cx="868362" cy="331788"/>
            <a:chOff x="9216" y="6091"/>
            <a:chExt cx="1364" cy="521"/>
          </a:xfrm>
        </p:grpSpPr>
        <p:sp>
          <p:nvSpPr>
            <p:cNvPr id="14" name="任意多边形 13"/>
            <p:cNvSpPr/>
            <p:nvPr>
              <p:custDataLst>
                <p:tags r:id="rId5"/>
              </p:custDataLst>
            </p:nvPr>
          </p:nvSpPr>
          <p:spPr>
            <a:xfrm rot="16200000">
              <a:off x="9322" y="6007"/>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charset="-122"/>
                <a:ea typeface="黑体" panose="02010609060101010101" charset="-122"/>
                <a:sym typeface="Arial" panose="020B0604020202020204" pitchFamily="34" charset="0"/>
              </a:endParaRPr>
            </a:p>
          </p:txBody>
        </p:sp>
        <p:grpSp>
          <p:nvGrpSpPr>
            <p:cNvPr id="15" name="组合 16"/>
            <p:cNvGrpSpPr/>
            <p:nvPr/>
          </p:nvGrpSpPr>
          <p:grpSpPr bwMode="auto">
            <a:xfrm>
              <a:off x="10059" y="6091"/>
              <a:ext cx="521" cy="521"/>
              <a:chOff x="6931534" y="3496733"/>
              <a:chExt cx="287867" cy="287867"/>
            </a:xfrm>
          </p:grpSpPr>
          <p:sp>
            <p:nvSpPr>
              <p:cNvPr id="16"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charset="-122"/>
                  <a:ea typeface="黑体" panose="02010609060101010101" charset="-122"/>
                  <a:sym typeface="Arial" panose="020B0604020202020204" pitchFamily="34" charset="0"/>
                </a:endParaRPr>
              </a:p>
            </p:txBody>
          </p:sp>
          <p:sp>
            <p:nvSpPr>
              <p:cNvPr id="17"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charset="-122"/>
                  <a:ea typeface="黑体" panose="02010609060101010101" charset="-122"/>
                  <a:sym typeface="Arial" panose="020B0604020202020204" pitchFamily="34" charset="0"/>
                </a:endParaRPr>
              </a:p>
            </p:txBody>
          </p:sp>
        </p:grpSp>
      </p:grpSp>
      <p:grpSp>
        <p:nvGrpSpPr>
          <p:cNvPr id="18" name="组合 21"/>
          <p:cNvGrpSpPr/>
          <p:nvPr/>
        </p:nvGrpSpPr>
        <p:grpSpPr bwMode="auto">
          <a:xfrm>
            <a:off x="5076825" y="960438"/>
            <a:ext cx="892175" cy="330200"/>
            <a:chOff x="7961" y="3557"/>
            <a:chExt cx="1406" cy="521"/>
          </a:xfrm>
        </p:grpSpPr>
        <p:sp>
          <p:nvSpPr>
            <p:cNvPr id="19" name="任意多边形 18"/>
            <p:cNvSpPr/>
            <p:nvPr>
              <p:custDataLst>
                <p:tags r:id="rId8"/>
              </p:custDataLst>
            </p:nvPr>
          </p:nvSpPr>
          <p:spPr>
            <a:xfrm rot="5400000" flipH="1">
              <a:off x="8800" y="3471"/>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charset="-122"/>
                <a:ea typeface="黑体" panose="02010609060101010101" charset="-122"/>
                <a:sym typeface="Arial" panose="020B0604020202020204" pitchFamily="34" charset="0"/>
              </a:endParaRPr>
            </a:p>
          </p:txBody>
        </p:sp>
        <p:grpSp>
          <p:nvGrpSpPr>
            <p:cNvPr id="20" name="组合 23"/>
            <p:cNvGrpSpPr/>
            <p:nvPr/>
          </p:nvGrpSpPr>
          <p:grpSpPr bwMode="auto">
            <a:xfrm>
              <a:off x="7961" y="3557"/>
              <a:ext cx="521" cy="521"/>
              <a:chOff x="6931534" y="3496733"/>
              <a:chExt cx="287867" cy="287867"/>
            </a:xfrm>
          </p:grpSpPr>
          <p:sp>
            <p:nvSpPr>
              <p:cNvPr id="21"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charset="-122"/>
                  <a:ea typeface="黑体" panose="02010609060101010101" charset="-122"/>
                  <a:sym typeface="Arial" panose="020B0604020202020204" pitchFamily="34" charset="0"/>
                </a:endParaRPr>
              </a:p>
            </p:txBody>
          </p:sp>
          <p:sp>
            <p:nvSpPr>
              <p:cNvPr id="22"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charset="-122"/>
                  <a:ea typeface="黑体" panose="02010609060101010101" charset="-122"/>
                  <a:sym typeface="Arial" panose="020B0604020202020204" pitchFamily="34" charset="0"/>
                </a:endParaRPr>
              </a:p>
            </p:txBody>
          </p:sp>
        </p:grpSp>
      </p:grpSp>
      <p:grpSp>
        <p:nvGrpSpPr>
          <p:cNvPr id="23" name="组合 28"/>
          <p:cNvGrpSpPr/>
          <p:nvPr/>
        </p:nvGrpSpPr>
        <p:grpSpPr bwMode="auto">
          <a:xfrm>
            <a:off x="5083175" y="4240213"/>
            <a:ext cx="874713" cy="331787"/>
            <a:chOff x="7978" y="8703"/>
            <a:chExt cx="1406" cy="521"/>
          </a:xfrm>
        </p:grpSpPr>
        <p:sp>
          <p:nvSpPr>
            <p:cNvPr id="24"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charset="-122"/>
                <a:ea typeface="黑体" panose="02010609060101010101" charset="-122"/>
                <a:sym typeface="Arial" panose="020B0604020202020204" pitchFamily="34" charset="0"/>
              </a:endParaRPr>
            </a:p>
          </p:txBody>
        </p:sp>
        <p:grpSp>
          <p:nvGrpSpPr>
            <p:cNvPr id="25" name="组合 30"/>
            <p:cNvGrpSpPr/>
            <p:nvPr/>
          </p:nvGrpSpPr>
          <p:grpSpPr bwMode="auto">
            <a:xfrm>
              <a:off x="7978" y="8703"/>
              <a:ext cx="521" cy="521"/>
              <a:chOff x="6931534" y="3496733"/>
              <a:chExt cx="287867" cy="287867"/>
            </a:xfrm>
          </p:grpSpPr>
          <p:sp>
            <p:nvSpPr>
              <p:cNvPr id="26"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charset="-122"/>
                  <a:ea typeface="黑体" panose="02010609060101010101" charset="-122"/>
                  <a:sym typeface="Arial" panose="020B0604020202020204" pitchFamily="34" charset="0"/>
                </a:endParaRPr>
              </a:p>
            </p:txBody>
          </p:sp>
          <p:sp>
            <p:nvSpPr>
              <p:cNvPr id="27"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charset="-122"/>
                  <a:ea typeface="黑体" panose="02010609060101010101" charset="-122"/>
                  <a:sym typeface="Arial" panose="020B0604020202020204" pitchFamily="34" charset="0"/>
                </a:endParaRPr>
              </a:p>
            </p:txBody>
          </p:sp>
        </p:grpSp>
      </p:grpSp>
      <p:grpSp>
        <p:nvGrpSpPr>
          <p:cNvPr id="28" name="组合 49"/>
          <p:cNvGrpSpPr/>
          <p:nvPr/>
        </p:nvGrpSpPr>
        <p:grpSpPr bwMode="auto">
          <a:xfrm>
            <a:off x="5851525" y="5854700"/>
            <a:ext cx="866775" cy="330200"/>
            <a:chOff x="9216" y="9219"/>
            <a:chExt cx="1364" cy="521"/>
          </a:xfrm>
        </p:grpSpPr>
        <p:sp>
          <p:nvSpPr>
            <p:cNvPr id="29"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defRPr/>
              </a:pPr>
              <a:endParaRPr lang="zh-CN" altLang="en-US" noProof="1">
                <a:solidFill>
                  <a:schemeClr val="tx1"/>
                </a:solidFill>
                <a:latin typeface="黑体" panose="02010609060101010101" charset="-122"/>
                <a:ea typeface="黑体" panose="02010609060101010101" charset="-122"/>
                <a:sym typeface="Arial" panose="020B0604020202020204" pitchFamily="34" charset="0"/>
              </a:endParaRPr>
            </a:p>
          </p:txBody>
        </p:sp>
        <p:grpSp>
          <p:nvGrpSpPr>
            <p:cNvPr id="30" name="组合 51"/>
            <p:cNvGrpSpPr/>
            <p:nvPr/>
          </p:nvGrpSpPr>
          <p:grpSpPr bwMode="auto">
            <a:xfrm>
              <a:off x="10059" y="9219"/>
              <a:ext cx="521" cy="521"/>
              <a:chOff x="6931534" y="3496733"/>
              <a:chExt cx="287867" cy="287867"/>
            </a:xfrm>
          </p:grpSpPr>
          <p:sp>
            <p:nvSpPr>
              <p:cNvPr id="31"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p>
                <a:pPr algn="ctr" eaLnBrk="1" fontAlgn="auto" hangingPunct="1">
                  <a:defRPr/>
                </a:pPr>
                <a:endParaRPr lang="zh-CN" altLang="en-US" noProof="1">
                  <a:solidFill>
                    <a:schemeClr val="tx1"/>
                  </a:solidFill>
                  <a:latin typeface="黑体" panose="02010609060101010101" charset="-122"/>
                  <a:ea typeface="黑体" panose="02010609060101010101" charset="-122"/>
                  <a:sym typeface="Arial" panose="020B0604020202020204" pitchFamily="34" charset="0"/>
                </a:endParaRPr>
              </a:p>
            </p:txBody>
          </p:sp>
          <p:sp>
            <p:nvSpPr>
              <p:cNvPr id="32"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noProof="1">
                  <a:solidFill>
                    <a:schemeClr val="tx1"/>
                  </a:solidFill>
                  <a:latin typeface="黑体" panose="02010609060101010101" charset="-122"/>
                  <a:ea typeface="黑体" panose="02010609060101010101" charset="-122"/>
                  <a:sym typeface="Arial" panose="020B0604020202020204" pitchFamily="34" charset="0"/>
                </a:endParaRPr>
              </a:p>
            </p:txBody>
          </p:sp>
        </p:grpSp>
      </p:grpSp>
      <p:sp>
        <p:nvSpPr>
          <p:cNvPr id="58" name="文本占位符 57"/>
          <p:cNvSpPr>
            <a:spLocks noGrp="1"/>
          </p:cNvSpPr>
          <p:nvPr>
            <p:ph type="body" sz="quarter" idx="13"/>
          </p:nvPr>
        </p:nvSpPr>
        <p:spPr>
          <a:xfrm>
            <a:off x="1009650" y="228600"/>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0" name="文本占位符 59"/>
          <p:cNvSpPr>
            <a:spLocks noGrp="1"/>
          </p:cNvSpPr>
          <p:nvPr>
            <p:ph type="body" sz="quarter" idx="14"/>
          </p:nvPr>
        </p:nvSpPr>
        <p:spPr>
          <a:xfrm>
            <a:off x="1009650" y="677545"/>
            <a:ext cx="3919706" cy="1114425"/>
          </a:xfrm>
        </p:spPr>
        <p:txBody>
          <a:bodyPr>
            <a:normAutofit/>
          </a:bodyPr>
          <a:lstStyle>
            <a:lvl1pPr marL="0" indent="0" algn="r">
              <a:buNone/>
              <a:defRPr sz="1400"/>
            </a:lvl1pPr>
          </a:lstStyle>
          <a:p>
            <a:pPr lvl="0"/>
            <a:endParaRPr lang="zh-CN" altLang="en-US" noProof="1"/>
          </a:p>
        </p:txBody>
      </p:sp>
      <p:sp>
        <p:nvSpPr>
          <p:cNvPr id="61" name="文本占位符 57"/>
          <p:cNvSpPr>
            <a:spLocks noGrp="1"/>
          </p:cNvSpPr>
          <p:nvPr>
            <p:ph type="body" sz="quarter" idx="15"/>
          </p:nvPr>
        </p:nvSpPr>
        <p:spPr>
          <a:xfrm>
            <a:off x="1009650" y="3507105"/>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2" name="文本占位符 59"/>
          <p:cNvSpPr>
            <a:spLocks noGrp="1"/>
          </p:cNvSpPr>
          <p:nvPr>
            <p:ph type="body" sz="quarter" idx="16"/>
          </p:nvPr>
        </p:nvSpPr>
        <p:spPr>
          <a:xfrm>
            <a:off x="1009650" y="3956050"/>
            <a:ext cx="3919706" cy="1114425"/>
          </a:xfrm>
        </p:spPr>
        <p:txBody>
          <a:bodyPr>
            <a:normAutofit/>
          </a:bodyPr>
          <a:lstStyle>
            <a:lvl1pPr marL="0" indent="0" algn="r">
              <a:buNone/>
              <a:defRPr sz="1400"/>
            </a:lvl1pPr>
          </a:lstStyle>
          <a:p>
            <a:pPr lvl="0"/>
            <a:endParaRPr lang="zh-CN" altLang="en-US" noProof="1"/>
          </a:p>
        </p:txBody>
      </p:sp>
      <p:sp>
        <p:nvSpPr>
          <p:cNvPr id="63" name="文本占位符 57"/>
          <p:cNvSpPr>
            <a:spLocks noGrp="1"/>
          </p:cNvSpPr>
          <p:nvPr>
            <p:ph type="body" sz="quarter" idx="17"/>
          </p:nvPr>
        </p:nvSpPr>
        <p:spPr>
          <a:xfrm>
            <a:off x="6926580" y="1804670"/>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4" name="文本占位符 59"/>
          <p:cNvSpPr>
            <a:spLocks noGrp="1"/>
          </p:cNvSpPr>
          <p:nvPr>
            <p:ph type="body" sz="quarter" idx="18"/>
          </p:nvPr>
        </p:nvSpPr>
        <p:spPr>
          <a:xfrm>
            <a:off x="6926580" y="2259330"/>
            <a:ext cx="3919706" cy="1114425"/>
          </a:xfrm>
        </p:spPr>
        <p:txBody>
          <a:bodyPr>
            <a:normAutofit/>
          </a:bodyPr>
          <a:lstStyle>
            <a:lvl1pPr marL="0" indent="0" algn="l">
              <a:buNone/>
              <a:defRPr sz="1400"/>
            </a:lvl1pPr>
          </a:lstStyle>
          <a:p>
            <a:pPr lvl="0"/>
            <a:endParaRPr lang="zh-CN" altLang="en-US" noProof="1"/>
          </a:p>
        </p:txBody>
      </p:sp>
      <p:sp>
        <p:nvSpPr>
          <p:cNvPr id="65" name="文本占位符 57"/>
          <p:cNvSpPr>
            <a:spLocks noGrp="1"/>
          </p:cNvSpPr>
          <p:nvPr>
            <p:ph type="body" sz="quarter" idx="19"/>
          </p:nvPr>
        </p:nvSpPr>
        <p:spPr>
          <a:xfrm>
            <a:off x="6926580" y="5070475"/>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6" name="文本占位符 59"/>
          <p:cNvSpPr>
            <a:spLocks noGrp="1"/>
          </p:cNvSpPr>
          <p:nvPr>
            <p:ph type="body" sz="quarter" idx="20"/>
          </p:nvPr>
        </p:nvSpPr>
        <p:spPr>
          <a:xfrm>
            <a:off x="6926580" y="5525135"/>
            <a:ext cx="3919706" cy="1114425"/>
          </a:xfrm>
        </p:spPr>
        <p:txBody>
          <a:bodyPr>
            <a:normAutofit/>
          </a:bodyPr>
          <a:lstStyle>
            <a:lvl1pPr marL="0" indent="0" algn="l">
              <a:buNone/>
              <a:defRPr sz="1400"/>
            </a:lvl1pPr>
          </a:lstStyle>
          <a:p>
            <a:pPr lvl="0"/>
            <a:endParaRPr lang="zh-CN" altLang="en-US" noProof="1"/>
          </a:p>
        </p:txBody>
      </p:sp>
      <p:sp>
        <p:nvSpPr>
          <p:cNvPr id="33" name="日期占位符 1"/>
          <p:cNvSpPr>
            <a:spLocks noGrp="1"/>
          </p:cNvSpPr>
          <p:nvPr>
            <p:ph type="dt" sz="half" idx="21"/>
          </p:nvPr>
        </p:nvSpPr>
        <p:spPr/>
        <p:txBody>
          <a:bodyPr/>
          <a:lstStyle>
            <a:lvl1pPr>
              <a:defRPr/>
            </a:lvl1pPr>
          </a:lstStyle>
          <a:p>
            <a:pPr>
              <a:defRPr/>
            </a:pPr>
            <a:endParaRPr lang="zh-CN" altLang="en-US"/>
          </a:p>
        </p:txBody>
      </p:sp>
      <p:sp>
        <p:nvSpPr>
          <p:cNvPr id="34" name="页脚占位符 2"/>
          <p:cNvSpPr>
            <a:spLocks noGrp="1"/>
          </p:cNvSpPr>
          <p:nvPr>
            <p:ph type="ftr" sz="quarter" idx="22"/>
          </p:nvPr>
        </p:nvSpPr>
        <p:spPr/>
        <p:txBody>
          <a:bodyPr/>
          <a:lstStyle>
            <a:lvl1pPr>
              <a:defRPr/>
            </a:lvl1pPr>
          </a:lstStyle>
          <a:p>
            <a:pPr>
              <a:defRPr/>
            </a:pPr>
            <a:endParaRPr lang="zh-CN" altLang="en-US"/>
          </a:p>
        </p:txBody>
      </p:sp>
      <p:sp>
        <p:nvSpPr>
          <p:cNvPr id="35" name="灯片编号占位符 3"/>
          <p:cNvSpPr>
            <a:spLocks noGrp="1"/>
          </p:cNvSpPr>
          <p:nvPr>
            <p:ph type="sldNum" sz="quarter" idx="23"/>
          </p:nvPr>
        </p:nvSpPr>
        <p:spPr/>
        <p:txBody>
          <a:bodyPr/>
          <a:lstStyle>
            <a:lvl1pPr>
              <a:defRPr/>
            </a:lvl1pPr>
          </a:lstStyle>
          <a:p>
            <a:pPr>
              <a:defRPr/>
            </a:pPr>
            <a:fld id="{47FCC7F9-3EC6-43FC-9294-69A11BE4205E}"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40715" y="1462405"/>
            <a:ext cx="10515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4" name="日期占位符 3"/>
          <p:cNvSpPr>
            <a:spLocks noGrp="1"/>
          </p:cNvSpPr>
          <p:nvPr>
            <p:ph type="dt" sz="half" idx="10"/>
          </p:nvPr>
        </p:nvSpPr>
        <p:spPr/>
        <p:txBody>
          <a:bodyPr/>
          <a:lstStyle>
            <a:lvl1pPr>
              <a:defRPr smtClean="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4341813"/>
            <a:ext cx="44973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611313"/>
            <a:ext cx="2816225"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5513388"/>
            <a:ext cx="1344453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25" y="4449763"/>
            <a:ext cx="47879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占位符 1"/>
          <p:cNvSpPr>
            <a:spLocks noGrp="1"/>
          </p:cNvSpPr>
          <p:nvPr>
            <p:ph type="dt" sz="half" idx="10"/>
          </p:nvPr>
        </p:nvSpPr>
        <p:spPr/>
        <p:txBody>
          <a:bodyPr/>
          <a:lstStyle>
            <a:lvl1pPr>
              <a:defRPr/>
            </a:lvl1pPr>
          </a:lstStyle>
          <a:p>
            <a:pPr>
              <a:defRPr/>
            </a:pPr>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pPr>
              <a:defRPr/>
            </a:pPr>
            <a:fld id="{A8CE32F3-BACB-451C-A241-D8ED0A2672FC}" type="slidenum">
              <a:rPr lang="zh-CN" altLang="en-US"/>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solidFill>
          <a:schemeClr val="bg1"/>
        </a:solidFill>
        <a:effectLst/>
      </p:bgPr>
    </p:bg>
    <p:spTree>
      <p:nvGrpSpPr>
        <p:cNvPr id="1" name=""/>
        <p:cNvGrpSpPr/>
        <p:nvPr/>
      </p:nvGrpSpPr>
      <p:grpSpPr>
        <a:xfrm>
          <a:off x="0" y="0"/>
          <a:ext cx="0" cy="0"/>
          <a:chOff x="0" y="0"/>
          <a:chExt cx="0" cy="0"/>
        </a:xfrm>
      </p:grpSpPr>
      <p:pic>
        <p:nvPicPr>
          <p:cNvPr id="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7068" y="1984543"/>
            <a:ext cx="10937865"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88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fld id="{FADB615C-48E6-4FB2-99E9-132213FFBDDE}" type="datetime1">
              <a:rPr lang="zh-CN" altLang="en-US" smtClean="0"/>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4F10B626-C681-4C46-8786-B5FD1F7B6006}" type="slidenum">
              <a:rPr lang="zh-CN" altLang="en-US" smtClean="0"/>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FADB615C-48E6-4FB2-99E9-132213FFBDDE}" type="datetime1">
              <a:rPr lang="zh-CN" altLang="en-US" smtClean="0"/>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4F10B626-C681-4C46-8786-B5FD1F7B6006}" type="slidenum">
              <a:rPr lang="zh-CN" altLang="en-US" smtClean="0"/>
            </a:fld>
            <a:endParaRPr lang="zh-CN" altLang="en-US"/>
          </a:p>
        </p:txBody>
      </p:sp>
      <p:grpSp>
        <p:nvGrpSpPr>
          <p:cNvPr id="7" name="组合 6"/>
          <p:cNvGrpSpPr/>
          <p:nvPr userDrawn="1"/>
        </p:nvGrpSpPr>
        <p:grpSpPr>
          <a:xfrm>
            <a:off x="0" y="0"/>
            <a:ext cx="12192000" cy="6858000"/>
            <a:chOff x="0" y="0"/>
            <a:chExt cx="12192000" cy="685800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solidFill>
              <a:schemeClr val="bg1">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FADB615C-48E6-4FB2-99E9-132213FFBDDE}" type="datetime1">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F10B626-C681-4C46-8786-B5FD1F7B6006}" type="slidenum">
              <a:rPr lang="zh-CN" altLang="en-US" smtClean="0"/>
            </a:fld>
            <a:endParaRPr lang="zh-CN" alt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pPr>
              <a:defRPr/>
            </a:pPr>
            <a:fld id="{0E6E2E96-C60E-4F69-BCF4-F5D4C5406623}" type="datetimeFigureOut">
              <a:rPr lang="zh-CN" altLang="en-US"/>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EC3F97D2-4F19-4603-B90D-F56C4F57E54B}"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目录">
    <p:bg bwMode="auto">
      <p:bgPr>
        <a:solidFill>
          <a:schemeClr val="bg1"/>
        </a:solidFill>
        <a:effectLst/>
      </p:bgPr>
    </p:bg>
    <p:spTree>
      <p:nvGrpSpPr>
        <p:cNvPr id="1" name=""/>
        <p:cNvGrpSpPr/>
        <p:nvPr/>
      </p:nvGrpSpPr>
      <p:grpSpPr>
        <a:xfrm>
          <a:off x="0" y="0"/>
          <a:ext cx="0" cy="0"/>
          <a:chOff x="0" y="0"/>
          <a:chExt cx="0" cy="0"/>
        </a:xfrm>
      </p:grpSpPr>
      <p:pic>
        <p:nvPicPr>
          <p:cNvPr id="2" name="图片 23"/>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2DB5917-E824-4DBF-B344-9EB16D71D929}"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4426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图片与文字">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2711450" y="1700213"/>
            <a:ext cx="8856663"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黑体" panose="02010609060101010101" charset="-122"/>
              <a:ea typeface="黑体" panose="02010609060101010101" charset="-122"/>
              <a:cs typeface="+mn-ea"/>
              <a:sym typeface="+mn-lt"/>
            </a:endParaRPr>
          </a:p>
        </p:txBody>
      </p:sp>
      <p:sp>
        <p:nvSpPr>
          <p:cNvPr id="18" name="图片占位符 17"/>
          <p:cNvSpPr>
            <a:spLocks noGrp="1"/>
          </p:cNvSpPr>
          <p:nvPr>
            <p:ph type="pic" sz="quarter" idx="14"/>
          </p:nvPr>
        </p:nvSpPr>
        <p:spPr>
          <a:xfrm>
            <a:off x="8610600" y="959377"/>
            <a:ext cx="3395663" cy="2201863"/>
          </a:xfrm>
        </p:spPr>
        <p:txBody>
          <a:bodyPr/>
          <a:lstStyle/>
          <a:p>
            <a:pPr lvl="0"/>
            <a:endParaRPr lang="zh-CN" altLang="en-US" noProof="1"/>
          </a:p>
        </p:txBody>
      </p:sp>
      <p:sp>
        <p:nvSpPr>
          <p:cNvPr id="16" name="图片占位符 15"/>
          <p:cNvSpPr>
            <a:spLocks noGrp="1"/>
          </p:cNvSpPr>
          <p:nvPr>
            <p:ph type="pic" sz="quarter" idx="13"/>
          </p:nvPr>
        </p:nvSpPr>
        <p:spPr>
          <a:xfrm>
            <a:off x="435690" y="3140916"/>
            <a:ext cx="3395270" cy="2210640"/>
          </a:xfrm>
        </p:spPr>
        <p:txBody>
          <a:bodyPr/>
          <a:lstStyle/>
          <a:p>
            <a:pPr lvl="0"/>
            <a:endParaRPr lang="zh-CN" altLang="en-US" noProof="1"/>
          </a:p>
        </p:txBody>
      </p:sp>
      <p:sp>
        <p:nvSpPr>
          <p:cNvPr id="20" name="文本占位符 19"/>
          <p:cNvSpPr>
            <a:spLocks noGrp="1"/>
          </p:cNvSpPr>
          <p:nvPr>
            <p:ph type="body" sz="quarter" idx="15"/>
          </p:nvPr>
        </p:nvSpPr>
        <p:spPr>
          <a:xfrm>
            <a:off x="3986213" y="2030931"/>
            <a:ext cx="4340225" cy="3465094"/>
          </a:xfrm>
        </p:spPr>
        <p:txBody>
          <a:bodyPr>
            <a:normAutofit/>
          </a:bodyPr>
          <a:lstStyle>
            <a:lvl1pPr marL="0" indent="0">
              <a:buNone/>
              <a:defRPr sz="1400">
                <a:solidFill>
                  <a:schemeClr val="tx1">
                    <a:lumMod val="75000"/>
                    <a:lumOff val="25000"/>
                  </a:schemeClr>
                </a:solidFill>
                <a:latin typeface="黑体" panose="02010609060101010101" charset="-122"/>
                <a:ea typeface="黑体" panose="02010609060101010101" charset="-122"/>
              </a:defRPr>
            </a:lvl1pPr>
          </a:lstStyle>
          <a:p>
            <a:pPr lvl="0"/>
            <a:endParaRPr lang="zh-CN" altLang="en-US" noProof="1"/>
          </a:p>
        </p:txBody>
      </p:sp>
      <p:sp>
        <p:nvSpPr>
          <p:cNvPr id="22" name="文本占位符 21"/>
          <p:cNvSpPr>
            <a:spLocks noGrp="1"/>
          </p:cNvSpPr>
          <p:nvPr>
            <p:ph type="body" sz="quarter" idx="16"/>
          </p:nvPr>
        </p:nvSpPr>
        <p:spPr>
          <a:xfrm>
            <a:off x="8610600" y="3594961"/>
            <a:ext cx="2852738" cy="1843814"/>
          </a:xfrm>
        </p:spPr>
        <p:txBody>
          <a:bodyPr>
            <a:normAutofit/>
          </a:bodyPr>
          <a:lstStyle>
            <a:lvl1pPr marL="0" indent="0">
              <a:buNone/>
              <a:defRPr sz="1400" b="0">
                <a:solidFill>
                  <a:schemeClr val="tx1">
                    <a:lumMod val="75000"/>
                    <a:lumOff val="25000"/>
                  </a:schemeClr>
                </a:solidFill>
                <a:latin typeface="黑体" panose="02010609060101010101" charset="-122"/>
                <a:ea typeface="黑体" panose="02010609060101010101" charset="-122"/>
              </a:defRPr>
            </a:lvl1pPr>
          </a:lstStyle>
          <a:p>
            <a:pPr lvl="0"/>
            <a:r>
              <a:rPr lang="zh-CN" altLang="en-US" noProof="1" smtClean="0"/>
              <a:t>单击此处编辑母版文本样式</a:t>
            </a:r>
            <a:endParaRPr lang="zh-CN" altLang="en-US" noProof="1" smtClean="0"/>
          </a:p>
        </p:txBody>
      </p:sp>
      <p:sp>
        <p:nvSpPr>
          <p:cNvPr id="14"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8" name="日期占位符 1"/>
          <p:cNvSpPr>
            <a:spLocks noGrp="1"/>
          </p:cNvSpPr>
          <p:nvPr>
            <p:ph type="dt" sz="half" idx="17"/>
          </p:nvPr>
        </p:nvSpPr>
        <p:spPr/>
        <p:txBody>
          <a:bodyPr/>
          <a:lstStyle>
            <a:lvl1pPr>
              <a:defRPr/>
            </a:lvl1pPr>
          </a:lstStyle>
          <a:p>
            <a:pPr>
              <a:defRPr/>
            </a:pPr>
            <a:endParaRPr lang="zh-CN" altLang="en-US"/>
          </a:p>
        </p:txBody>
      </p:sp>
      <p:sp>
        <p:nvSpPr>
          <p:cNvPr id="9" name="页脚占位符 2"/>
          <p:cNvSpPr>
            <a:spLocks noGrp="1"/>
          </p:cNvSpPr>
          <p:nvPr>
            <p:ph type="ftr" sz="quarter" idx="18"/>
          </p:nvPr>
        </p:nvSpPr>
        <p:spPr/>
        <p:txBody>
          <a:bodyPr/>
          <a:lstStyle>
            <a:lvl1pPr>
              <a:defRPr/>
            </a:lvl1pPr>
          </a:lstStyle>
          <a:p>
            <a:pPr>
              <a:defRPr/>
            </a:pPr>
            <a:endParaRPr lang="zh-CN" altLang="en-US"/>
          </a:p>
        </p:txBody>
      </p:sp>
      <p:sp>
        <p:nvSpPr>
          <p:cNvPr id="10" name="灯片编号占位符 3"/>
          <p:cNvSpPr>
            <a:spLocks noGrp="1"/>
          </p:cNvSpPr>
          <p:nvPr>
            <p:ph type="sldNum" sz="quarter" idx="19"/>
          </p:nvPr>
        </p:nvSpPr>
        <p:spPr/>
        <p:txBody>
          <a:bodyPr/>
          <a:lstStyle>
            <a:lvl1pPr>
              <a:defRPr/>
            </a:lvl1pPr>
          </a:lstStyle>
          <a:p>
            <a:pPr>
              <a:defRPr/>
            </a:pPr>
            <a:fld id="{71EF14B0-B912-4BAC-883B-3A354CA0A6C1}"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7"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纵轴中段">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0" name="组合 7"/>
          <p:cNvGrpSpPr/>
          <p:nvPr/>
        </p:nvGrpSpPr>
        <p:grpSpPr bwMode="auto">
          <a:xfrm>
            <a:off x="5851525" y="3175"/>
            <a:ext cx="96838" cy="6854825"/>
            <a:chOff x="4514304" y="1627801"/>
            <a:chExt cx="93134" cy="5181983"/>
          </a:xfrm>
        </p:grpSpPr>
        <p:cxnSp>
          <p:nvCxnSpPr>
            <p:cNvPr id="11"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组合 14"/>
          <p:cNvGrpSpPr/>
          <p:nvPr/>
        </p:nvGrpSpPr>
        <p:grpSpPr bwMode="auto">
          <a:xfrm>
            <a:off x="5840413" y="2571750"/>
            <a:ext cx="868362" cy="331788"/>
            <a:chOff x="9216" y="6091"/>
            <a:chExt cx="1364" cy="521"/>
          </a:xfrm>
        </p:grpSpPr>
        <p:sp>
          <p:nvSpPr>
            <p:cNvPr id="14" name="任意多边形 13"/>
            <p:cNvSpPr/>
            <p:nvPr>
              <p:custDataLst>
                <p:tags r:id="rId5"/>
              </p:custDataLst>
            </p:nvPr>
          </p:nvSpPr>
          <p:spPr>
            <a:xfrm rot="16200000">
              <a:off x="9322" y="6007"/>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charset="-122"/>
                <a:ea typeface="黑体" panose="02010609060101010101" charset="-122"/>
                <a:sym typeface="Arial" panose="020B0604020202020204" pitchFamily="34" charset="0"/>
              </a:endParaRPr>
            </a:p>
          </p:txBody>
        </p:sp>
        <p:grpSp>
          <p:nvGrpSpPr>
            <p:cNvPr id="15" name="组合 16"/>
            <p:cNvGrpSpPr/>
            <p:nvPr/>
          </p:nvGrpSpPr>
          <p:grpSpPr bwMode="auto">
            <a:xfrm>
              <a:off x="10059" y="6091"/>
              <a:ext cx="521" cy="521"/>
              <a:chOff x="6931534" y="3496733"/>
              <a:chExt cx="287867" cy="287867"/>
            </a:xfrm>
          </p:grpSpPr>
          <p:sp>
            <p:nvSpPr>
              <p:cNvPr id="16"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charset="-122"/>
                  <a:ea typeface="黑体" panose="02010609060101010101" charset="-122"/>
                  <a:sym typeface="Arial" panose="020B0604020202020204" pitchFamily="34" charset="0"/>
                </a:endParaRPr>
              </a:p>
            </p:txBody>
          </p:sp>
          <p:sp>
            <p:nvSpPr>
              <p:cNvPr id="17"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charset="-122"/>
                  <a:ea typeface="黑体" panose="02010609060101010101" charset="-122"/>
                  <a:sym typeface="Arial" panose="020B0604020202020204" pitchFamily="34" charset="0"/>
                </a:endParaRPr>
              </a:p>
            </p:txBody>
          </p:sp>
        </p:grpSp>
      </p:grpSp>
      <p:grpSp>
        <p:nvGrpSpPr>
          <p:cNvPr id="18" name="组合 21"/>
          <p:cNvGrpSpPr/>
          <p:nvPr/>
        </p:nvGrpSpPr>
        <p:grpSpPr bwMode="auto">
          <a:xfrm>
            <a:off x="5076825" y="960438"/>
            <a:ext cx="892175" cy="330200"/>
            <a:chOff x="7961" y="3557"/>
            <a:chExt cx="1406" cy="521"/>
          </a:xfrm>
        </p:grpSpPr>
        <p:sp>
          <p:nvSpPr>
            <p:cNvPr id="19" name="任意多边形 18"/>
            <p:cNvSpPr/>
            <p:nvPr>
              <p:custDataLst>
                <p:tags r:id="rId8"/>
              </p:custDataLst>
            </p:nvPr>
          </p:nvSpPr>
          <p:spPr>
            <a:xfrm rot="5400000" flipH="1">
              <a:off x="8800" y="3471"/>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charset="-122"/>
                <a:ea typeface="黑体" panose="02010609060101010101" charset="-122"/>
                <a:sym typeface="Arial" panose="020B0604020202020204" pitchFamily="34" charset="0"/>
              </a:endParaRPr>
            </a:p>
          </p:txBody>
        </p:sp>
        <p:grpSp>
          <p:nvGrpSpPr>
            <p:cNvPr id="20" name="组合 23"/>
            <p:cNvGrpSpPr/>
            <p:nvPr/>
          </p:nvGrpSpPr>
          <p:grpSpPr bwMode="auto">
            <a:xfrm>
              <a:off x="7961" y="3557"/>
              <a:ext cx="521" cy="521"/>
              <a:chOff x="6931534" y="3496733"/>
              <a:chExt cx="287867" cy="287867"/>
            </a:xfrm>
          </p:grpSpPr>
          <p:sp>
            <p:nvSpPr>
              <p:cNvPr id="21"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charset="-122"/>
                  <a:ea typeface="黑体" panose="02010609060101010101" charset="-122"/>
                  <a:sym typeface="Arial" panose="020B0604020202020204" pitchFamily="34" charset="0"/>
                </a:endParaRPr>
              </a:p>
            </p:txBody>
          </p:sp>
          <p:sp>
            <p:nvSpPr>
              <p:cNvPr id="22"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charset="-122"/>
                  <a:ea typeface="黑体" panose="02010609060101010101" charset="-122"/>
                  <a:sym typeface="Arial" panose="020B0604020202020204" pitchFamily="34" charset="0"/>
                </a:endParaRPr>
              </a:p>
            </p:txBody>
          </p:sp>
        </p:grpSp>
      </p:grpSp>
      <p:grpSp>
        <p:nvGrpSpPr>
          <p:cNvPr id="23" name="组合 28"/>
          <p:cNvGrpSpPr/>
          <p:nvPr/>
        </p:nvGrpSpPr>
        <p:grpSpPr bwMode="auto">
          <a:xfrm>
            <a:off x="5083175" y="4240213"/>
            <a:ext cx="874713" cy="331787"/>
            <a:chOff x="7978" y="8703"/>
            <a:chExt cx="1406" cy="521"/>
          </a:xfrm>
        </p:grpSpPr>
        <p:sp>
          <p:nvSpPr>
            <p:cNvPr id="24"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charset="-122"/>
                <a:ea typeface="黑体" panose="02010609060101010101" charset="-122"/>
                <a:sym typeface="Arial" panose="020B0604020202020204" pitchFamily="34" charset="0"/>
              </a:endParaRPr>
            </a:p>
          </p:txBody>
        </p:sp>
        <p:grpSp>
          <p:nvGrpSpPr>
            <p:cNvPr id="25" name="组合 30"/>
            <p:cNvGrpSpPr/>
            <p:nvPr/>
          </p:nvGrpSpPr>
          <p:grpSpPr bwMode="auto">
            <a:xfrm>
              <a:off x="7978" y="8703"/>
              <a:ext cx="521" cy="521"/>
              <a:chOff x="6931534" y="3496733"/>
              <a:chExt cx="287867" cy="287867"/>
            </a:xfrm>
          </p:grpSpPr>
          <p:sp>
            <p:nvSpPr>
              <p:cNvPr id="26"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charset="-122"/>
                  <a:ea typeface="黑体" panose="02010609060101010101" charset="-122"/>
                  <a:sym typeface="Arial" panose="020B0604020202020204" pitchFamily="34" charset="0"/>
                </a:endParaRPr>
              </a:p>
            </p:txBody>
          </p:sp>
          <p:sp>
            <p:nvSpPr>
              <p:cNvPr id="27"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charset="-122"/>
                  <a:ea typeface="黑体" panose="02010609060101010101" charset="-122"/>
                  <a:sym typeface="Arial" panose="020B0604020202020204" pitchFamily="34" charset="0"/>
                </a:endParaRPr>
              </a:p>
            </p:txBody>
          </p:sp>
        </p:grpSp>
      </p:grpSp>
      <p:grpSp>
        <p:nvGrpSpPr>
          <p:cNvPr id="28" name="组合 49"/>
          <p:cNvGrpSpPr/>
          <p:nvPr/>
        </p:nvGrpSpPr>
        <p:grpSpPr bwMode="auto">
          <a:xfrm>
            <a:off x="5851525" y="5854700"/>
            <a:ext cx="866775" cy="330200"/>
            <a:chOff x="9216" y="9219"/>
            <a:chExt cx="1364" cy="521"/>
          </a:xfrm>
        </p:grpSpPr>
        <p:sp>
          <p:nvSpPr>
            <p:cNvPr id="29"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defRPr/>
              </a:pPr>
              <a:endParaRPr lang="zh-CN" altLang="en-US" noProof="1">
                <a:solidFill>
                  <a:schemeClr val="tx1"/>
                </a:solidFill>
                <a:latin typeface="黑体" panose="02010609060101010101" charset="-122"/>
                <a:ea typeface="黑体" panose="02010609060101010101" charset="-122"/>
                <a:sym typeface="Arial" panose="020B0604020202020204" pitchFamily="34" charset="0"/>
              </a:endParaRPr>
            </a:p>
          </p:txBody>
        </p:sp>
        <p:grpSp>
          <p:nvGrpSpPr>
            <p:cNvPr id="30" name="组合 51"/>
            <p:cNvGrpSpPr/>
            <p:nvPr/>
          </p:nvGrpSpPr>
          <p:grpSpPr bwMode="auto">
            <a:xfrm>
              <a:off x="10059" y="9219"/>
              <a:ext cx="521" cy="521"/>
              <a:chOff x="6931534" y="3496733"/>
              <a:chExt cx="287867" cy="287867"/>
            </a:xfrm>
          </p:grpSpPr>
          <p:sp>
            <p:nvSpPr>
              <p:cNvPr id="31"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p>
                <a:pPr algn="ctr" eaLnBrk="1" fontAlgn="auto" hangingPunct="1">
                  <a:defRPr/>
                </a:pPr>
                <a:endParaRPr lang="zh-CN" altLang="en-US" noProof="1">
                  <a:solidFill>
                    <a:schemeClr val="tx1"/>
                  </a:solidFill>
                  <a:latin typeface="黑体" panose="02010609060101010101" charset="-122"/>
                  <a:ea typeface="黑体" panose="02010609060101010101" charset="-122"/>
                  <a:sym typeface="Arial" panose="020B0604020202020204" pitchFamily="34" charset="0"/>
                </a:endParaRPr>
              </a:p>
            </p:txBody>
          </p:sp>
          <p:sp>
            <p:nvSpPr>
              <p:cNvPr id="32"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noProof="1">
                  <a:solidFill>
                    <a:schemeClr val="tx1"/>
                  </a:solidFill>
                  <a:latin typeface="黑体" panose="02010609060101010101" charset="-122"/>
                  <a:ea typeface="黑体" panose="02010609060101010101" charset="-122"/>
                  <a:sym typeface="Arial" panose="020B0604020202020204" pitchFamily="34" charset="0"/>
                </a:endParaRPr>
              </a:p>
            </p:txBody>
          </p:sp>
        </p:grpSp>
      </p:grpSp>
      <p:sp>
        <p:nvSpPr>
          <p:cNvPr id="58" name="文本占位符 57"/>
          <p:cNvSpPr>
            <a:spLocks noGrp="1"/>
          </p:cNvSpPr>
          <p:nvPr>
            <p:ph type="body" sz="quarter" idx="13"/>
          </p:nvPr>
        </p:nvSpPr>
        <p:spPr>
          <a:xfrm>
            <a:off x="1009650" y="228600"/>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0" name="文本占位符 59"/>
          <p:cNvSpPr>
            <a:spLocks noGrp="1"/>
          </p:cNvSpPr>
          <p:nvPr>
            <p:ph type="body" sz="quarter" idx="14"/>
          </p:nvPr>
        </p:nvSpPr>
        <p:spPr>
          <a:xfrm>
            <a:off x="1009650" y="677545"/>
            <a:ext cx="3919706" cy="1114425"/>
          </a:xfrm>
        </p:spPr>
        <p:txBody>
          <a:bodyPr>
            <a:normAutofit/>
          </a:bodyPr>
          <a:lstStyle>
            <a:lvl1pPr marL="0" indent="0" algn="r">
              <a:buNone/>
              <a:defRPr sz="1400"/>
            </a:lvl1pPr>
          </a:lstStyle>
          <a:p>
            <a:pPr lvl="0"/>
            <a:endParaRPr lang="zh-CN" altLang="en-US" noProof="1"/>
          </a:p>
        </p:txBody>
      </p:sp>
      <p:sp>
        <p:nvSpPr>
          <p:cNvPr id="61" name="文本占位符 57"/>
          <p:cNvSpPr>
            <a:spLocks noGrp="1"/>
          </p:cNvSpPr>
          <p:nvPr>
            <p:ph type="body" sz="quarter" idx="15"/>
          </p:nvPr>
        </p:nvSpPr>
        <p:spPr>
          <a:xfrm>
            <a:off x="1009650" y="3507105"/>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2" name="文本占位符 59"/>
          <p:cNvSpPr>
            <a:spLocks noGrp="1"/>
          </p:cNvSpPr>
          <p:nvPr>
            <p:ph type="body" sz="quarter" idx="16"/>
          </p:nvPr>
        </p:nvSpPr>
        <p:spPr>
          <a:xfrm>
            <a:off x="1009650" y="3956050"/>
            <a:ext cx="3919706" cy="1114425"/>
          </a:xfrm>
        </p:spPr>
        <p:txBody>
          <a:bodyPr>
            <a:normAutofit/>
          </a:bodyPr>
          <a:lstStyle>
            <a:lvl1pPr marL="0" indent="0" algn="r">
              <a:buNone/>
              <a:defRPr sz="1400"/>
            </a:lvl1pPr>
          </a:lstStyle>
          <a:p>
            <a:pPr lvl="0"/>
            <a:endParaRPr lang="zh-CN" altLang="en-US" noProof="1"/>
          </a:p>
        </p:txBody>
      </p:sp>
      <p:sp>
        <p:nvSpPr>
          <p:cNvPr id="63" name="文本占位符 57"/>
          <p:cNvSpPr>
            <a:spLocks noGrp="1"/>
          </p:cNvSpPr>
          <p:nvPr>
            <p:ph type="body" sz="quarter" idx="17"/>
          </p:nvPr>
        </p:nvSpPr>
        <p:spPr>
          <a:xfrm>
            <a:off x="6926580" y="1804670"/>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4" name="文本占位符 59"/>
          <p:cNvSpPr>
            <a:spLocks noGrp="1"/>
          </p:cNvSpPr>
          <p:nvPr>
            <p:ph type="body" sz="quarter" idx="18"/>
          </p:nvPr>
        </p:nvSpPr>
        <p:spPr>
          <a:xfrm>
            <a:off x="6926580" y="2259330"/>
            <a:ext cx="3919706" cy="1114425"/>
          </a:xfrm>
        </p:spPr>
        <p:txBody>
          <a:bodyPr>
            <a:normAutofit/>
          </a:bodyPr>
          <a:lstStyle>
            <a:lvl1pPr marL="0" indent="0" algn="l">
              <a:buNone/>
              <a:defRPr sz="1400"/>
            </a:lvl1pPr>
          </a:lstStyle>
          <a:p>
            <a:pPr lvl="0"/>
            <a:endParaRPr lang="zh-CN" altLang="en-US" noProof="1"/>
          </a:p>
        </p:txBody>
      </p:sp>
      <p:sp>
        <p:nvSpPr>
          <p:cNvPr id="65" name="文本占位符 57"/>
          <p:cNvSpPr>
            <a:spLocks noGrp="1"/>
          </p:cNvSpPr>
          <p:nvPr>
            <p:ph type="body" sz="quarter" idx="19"/>
          </p:nvPr>
        </p:nvSpPr>
        <p:spPr>
          <a:xfrm>
            <a:off x="6926580" y="5070475"/>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6" name="文本占位符 59"/>
          <p:cNvSpPr>
            <a:spLocks noGrp="1"/>
          </p:cNvSpPr>
          <p:nvPr>
            <p:ph type="body" sz="quarter" idx="20"/>
          </p:nvPr>
        </p:nvSpPr>
        <p:spPr>
          <a:xfrm>
            <a:off x="6926580" y="5525135"/>
            <a:ext cx="3919706" cy="1114425"/>
          </a:xfrm>
        </p:spPr>
        <p:txBody>
          <a:bodyPr>
            <a:normAutofit/>
          </a:bodyPr>
          <a:lstStyle>
            <a:lvl1pPr marL="0" indent="0" algn="l">
              <a:buNone/>
              <a:defRPr sz="1400"/>
            </a:lvl1pPr>
          </a:lstStyle>
          <a:p>
            <a:pPr lvl="0"/>
            <a:endParaRPr lang="zh-CN" altLang="en-US" noProof="1"/>
          </a:p>
        </p:txBody>
      </p:sp>
      <p:sp>
        <p:nvSpPr>
          <p:cNvPr id="33" name="日期占位符 1"/>
          <p:cNvSpPr>
            <a:spLocks noGrp="1"/>
          </p:cNvSpPr>
          <p:nvPr>
            <p:ph type="dt" sz="half" idx="21"/>
          </p:nvPr>
        </p:nvSpPr>
        <p:spPr/>
        <p:txBody>
          <a:bodyPr/>
          <a:lstStyle>
            <a:lvl1pPr>
              <a:defRPr/>
            </a:lvl1pPr>
          </a:lstStyle>
          <a:p>
            <a:pPr>
              <a:defRPr/>
            </a:pPr>
            <a:endParaRPr lang="zh-CN" altLang="en-US"/>
          </a:p>
        </p:txBody>
      </p:sp>
      <p:sp>
        <p:nvSpPr>
          <p:cNvPr id="34" name="页脚占位符 2"/>
          <p:cNvSpPr>
            <a:spLocks noGrp="1"/>
          </p:cNvSpPr>
          <p:nvPr>
            <p:ph type="ftr" sz="quarter" idx="22"/>
          </p:nvPr>
        </p:nvSpPr>
        <p:spPr/>
        <p:txBody>
          <a:bodyPr/>
          <a:lstStyle>
            <a:lvl1pPr>
              <a:defRPr/>
            </a:lvl1pPr>
          </a:lstStyle>
          <a:p>
            <a:pPr>
              <a:defRPr/>
            </a:pPr>
            <a:endParaRPr lang="zh-CN" altLang="en-US"/>
          </a:p>
        </p:txBody>
      </p:sp>
      <p:sp>
        <p:nvSpPr>
          <p:cNvPr id="35" name="灯片编号占位符 3"/>
          <p:cNvSpPr>
            <a:spLocks noGrp="1"/>
          </p:cNvSpPr>
          <p:nvPr>
            <p:ph type="sldNum" sz="quarter" idx="23"/>
          </p:nvPr>
        </p:nvSpPr>
        <p:spPr/>
        <p:txBody>
          <a:bodyPr/>
          <a:lstStyle>
            <a:lvl1pPr>
              <a:defRPr/>
            </a:lvl1pPr>
          </a:lstStyle>
          <a:p>
            <a:pPr>
              <a:defRPr/>
            </a:pPr>
            <a:fld id="{47FCC7F9-3EC6-43FC-9294-69A11BE4205E}"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4341813"/>
            <a:ext cx="44973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611313"/>
            <a:ext cx="2816225"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5513388"/>
            <a:ext cx="1344453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25" y="4449763"/>
            <a:ext cx="47879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占位符 1"/>
          <p:cNvSpPr>
            <a:spLocks noGrp="1"/>
          </p:cNvSpPr>
          <p:nvPr>
            <p:ph type="dt" sz="half" idx="10"/>
          </p:nvPr>
        </p:nvSpPr>
        <p:spPr/>
        <p:txBody>
          <a:bodyPr/>
          <a:lstStyle>
            <a:lvl1pPr>
              <a:defRPr/>
            </a:lvl1pPr>
          </a:lstStyle>
          <a:p>
            <a:pPr>
              <a:defRPr/>
            </a:pPr>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pPr>
              <a:defRPr/>
            </a:pPr>
            <a:fld id="{A8CE32F3-BACB-451C-A241-D8ED0A2672FC}"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solidFill>
          <a:schemeClr val="bg1"/>
        </a:solidFill>
        <a:effectLst/>
      </p:bgPr>
    </p:bg>
    <p:spTree>
      <p:nvGrpSpPr>
        <p:cNvPr id="1" name=""/>
        <p:cNvGrpSpPr/>
        <p:nvPr/>
      </p:nvGrpSpPr>
      <p:grpSpPr>
        <a:xfrm>
          <a:off x="0" y="0"/>
          <a:ext cx="0" cy="0"/>
          <a:chOff x="0" y="0"/>
          <a:chExt cx="0" cy="0"/>
        </a:xfrm>
      </p:grpSpPr>
      <p:pic>
        <p:nvPicPr>
          <p:cNvPr id="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7068" y="1984543"/>
            <a:ext cx="10937865"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88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image" Target="../media/image10.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image" Target="../media/image10.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4"/>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5"/>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tx1">
                    <a:tint val="75000"/>
                  </a:schemeClr>
                </a:solidFill>
                <a:latin typeface="+mn-lt"/>
                <a:ea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tx1">
                    <a:tint val="75000"/>
                  </a:schemeClr>
                </a:solidFill>
                <a:latin typeface="+mn-lt"/>
                <a:ea typeface="+mn-ea"/>
              </a:defRPr>
            </a:lvl1pPr>
          </a:lstStyle>
          <a:p>
            <a:fld id="{49AE70B2-8BF9-45C0-BB95-33D1B9D3A854}" type="slidenum">
              <a:rPr lang="zh-CN" altLang="en-US" smtClean="0"/>
            </a:fld>
            <a:endParaRPr lang="zh-CN" altLang="en-US"/>
          </a:p>
        </p:txBody>
      </p:sp>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3600" kern="1200">
          <a:solidFill>
            <a:schemeClr val="accent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黑体" panose="02010609060101010101" charset="-122"/>
          <a:ea typeface="黑体" panose="0201060906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4"/>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5"/>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tx1">
                    <a:tint val="75000"/>
                  </a:schemeClr>
                </a:solidFill>
                <a:latin typeface="+mn-lt"/>
                <a:ea typeface="+mn-ea"/>
              </a:defRPr>
            </a:lvl1pPr>
          </a:lstStyle>
          <a:p>
            <a:fld id="{FADB615C-48E6-4FB2-99E9-132213FFBDDE}"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tx1">
                    <a:tint val="75000"/>
                  </a:schemeClr>
                </a:solidFill>
                <a:latin typeface="+mn-lt"/>
                <a:ea typeface="+mn-ea"/>
              </a:defRPr>
            </a:lvl1pPr>
          </a:lstStyle>
          <a:p>
            <a:fld id="{4F10B626-C681-4C46-8786-B5FD1F7B6006}" type="slidenum">
              <a:rPr lang="zh-CN" altLang="en-US" smtClean="0"/>
            </a:fld>
            <a:endParaRPr lang="zh-CN" altLang="en-US"/>
          </a:p>
        </p:txBody>
      </p:sp>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lnSpc>
          <a:spcPct val="90000"/>
        </a:lnSpc>
        <a:spcBef>
          <a:spcPct val="0"/>
        </a:spcBef>
        <a:spcAft>
          <a:spcPct val="0"/>
        </a:spcAft>
        <a:defRPr sz="3600" kern="1200">
          <a:solidFill>
            <a:schemeClr val="accent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黑体" panose="02010609060101010101" charset="-122"/>
          <a:ea typeface="黑体" panose="0201060906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2.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4.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custDataLst>
              <p:tags r:id="rId1"/>
            </p:custDataLst>
          </p:nvPr>
        </p:nvSpPr>
        <p:spPr>
          <a:xfrm>
            <a:off x="627066" y="1068124"/>
            <a:ext cx="10937866" cy="1446549"/>
          </a:xfrm>
          <a:prstGeom prst="rect">
            <a:avLst/>
          </a:prstGeom>
          <a:noFill/>
          <a:ln>
            <a:noFill/>
          </a:ln>
        </p:spPr>
        <p:txBody>
          <a:bodyPr vert="horz" wrap="square" lIns="91440" tIns="45720" rIns="91440" bIns="45720" numCol="1" rtlCol="0" anchor="ctr" anchorCtr="0" compatLnSpc="1">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rtl="0" eaLnBrk="0" fontAlgn="base" hangingPunct="0">
              <a:lnSpc>
                <a:spcPct val="90000"/>
              </a:lnSpc>
              <a:spcBef>
                <a:spcPct val="0"/>
              </a:spcBef>
              <a:spcAft>
                <a:spcPct val="0"/>
              </a:spcAft>
              <a:defRPr lang="zh-CN" altLang="en-US" sz="6600" b="1" i="0" kern="120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a:lstStyle>
          <a:p>
            <a:r>
              <a:rPr lang="zh-CN" altLang="en-US" dirty="0"/>
              <a:t>十届二次职代会精神宣贯</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3414081" y="4132400"/>
            <a:ext cx="5363839" cy="0"/>
          </a:xfrm>
          <a:prstGeom prst="line">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2"/>
            </p:custDataLst>
          </p:nvPr>
        </p:nvSpPr>
        <p:spPr>
          <a:xfrm>
            <a:off x="5197181" y="2605592"/>
            <a:ext cx="1577701" cy="1463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ctr" anchorCtr="0" forceAA="0" compatLnSpc="1">
            <a:normAutofit/>
          </a:bodyPr>
          <a:lstStyle/>
          <a:p>
            <a:pPr algn="ctr"/>
            <a:r>
              <a:rPr lang="zh-CN" altLang="en-US" dirty="0">
                <a:solidFill>
                  <a:srgbClr val="FFFFFF"/>
                </a:solidFill>
                <a:latin typeface="+mj-lt"/>
                <a:ea typeface="+mj-ea"/>
                <a:cs typeface="+mj-cs"/>
              </a:rPr>
              <a:t>第四部分</a:t>
            </a:r>
            <a:endParaRPr lang="zh-CN" altLang="en-US" dirty="0">
              <a:solidFill>
                <a:srgbClr val="FFFFFF"/>
              </a:solidFill>
              <a:latin typeface="+mj-lt"/>
              <a:ea typeface="+mj-ea"/>
              <a:cs typeface="+mj-cs"/>
            </a:endParaRPr>
          </a:p>
        </p:txBody>
      </p:sp>
      <p:sp>
        <p:nvSpPr>
          <p:cNvPr id="8" name="椭圆 7"/>
          <p:cNvSpPr/>
          <p:nvPr>
            <p:custDataLst>
              <p:tags r:id="rId3"/>
            </p:custDataLst>
          </p:nvPr>
        </p:nvSpPr>
        <p:spPr>
          <a:xfrm>
            <a:off x="5044587" y="2306636"/>
            <a:ext cx="597913" cy="597913"/>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rgbClr val="FFFFFF"/>
                </a:solidFill>
              </a:rPr>
              <a:t>1</a:t>
            </a:r>
            <a:endParaRPr lang="zh-CN" altLang="en-US" sz="2800" b="1" dirty="0">
              <a:solidFill>
                <a:srgbClr val="FFFFFF"/>
              </a:solidFill>
            </a:endParaRPr>
          </a:p>
        </p:txBody>
      </p:sp>
      <p:sp>
        <p:nvSpPr>
          <p:cNvPr id="9" name="文本框 8"/>
          <p:cNvSpPr txBox="1"/>
          <p:nvPr>
            <p:custDataLst>
              <p:tags r:id="rId4"/>
            </p:custDataLst>
          </p:nvPr>
        </p:nvSpPr>
        <p:spPr>
          <a:xfrm>
            <a:off x="3923030" y="4715510"/>
            <a:ext cx="5567680" cy="579755"/>
          </a:xfrm>
          <a:prstGeom prst="rect">
            <a:avLst/>
          </a:prstGeom>
          <a:noFill/>
        </p:spPr>
        <p:txBody>
          <a:bodyPr wrap="square" lIns="0" rIns="0" rtlCol="0" anchor="t" anchorCtr="0">
            <a:normAutofit lnSpcReduction="10000"/>
          </a:bodyPr>
          <a:lstStyle/>
          <a:p>
            <a:pPr>
              <a:lnSpc>
                <a:spcPct val="120000"/>
              </a:lnSpc>
            </a:pPr>
            <a:r>
              <a:rPr lang="en-US" altLang="zh-CN" sz="2800" dirty="0"/>
              <a:t>         </a:t>
            </a:r>
            <a:r>
              <a:rPr lang="zh-CN" altLang="en-US" sz="2800" dirty="0"/>
              <a:t>经营方针和目标</a:t>
            </a:r>
            <a:endParaRPr lang="zh-CN" altLang="en-US" sz="2800" dirty="0"/>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28295" y="773430"/>
            <a:ext cx="11535410" cy="4843145"/>
          </a:xfrm>
          <a:prstGeom prst="rect">
            <a:avLst/>
          </a:prstGeom>
          <a:noFill/>
        </p:spPr>
        <p:txBody>
          <a:bodyPr wrap="square" lIns="0" rIns="0" rtlCol="0" anchor="t" anchorCtr="0">
            <a:normAutofit lnSpcReduction="10000"/>
          </a:bodyPr>
          <a:lstStyle/>
          <a:p>
            <a:pPr>
              <a:lnSpc>
                <a:spcPct val="120000"/>
              </a:lnSpc>
            </a:pPr>
            <a:r>
              <a:rPr lang="zh-CN" altLang="en-US" sz="4000" dirty="0"/>
              <a:t> 经营方针和目标：</a:t>
            </a:r>
            <a:endParaRPr lang="zh-CN" altLang="en-US" sz="2800" dirty="0"/>
          </a:p>
          <a:p>
            <a:pPr>
              <a:lnSpc>
                <a:spcPct val="120000"/>
              </a:lnSpc>
            </a:pPr>
            <a:r>
              <a:rPr lang="zh-CN" altLang="en-US" sz="3200" dirty="0"/>
              <a:t>以习近平新时代中国特色社会主义思想为指导，深入贯彻十九届五中、六中全会和各级经济工作会议精神，把握新发展机遇，保持装置高效稳定运行；贯彻新发展理念，稳步推进各大项目建设；构建新发展格局，全面实施“三大战略”，以高质量发展为主题，团结和带领公司全体员工，努力实现“130200”（销售收入 130 亿元、利润总额 20 亿元、重大安全、环保事故为零）目标，用优异的成绩迎接党的“二十大”胜利召开！</a:t>
            </a:r>
            <a:endParaRPr lang="zh-CN" altLang="en-US" sz="3200" dirty="0"/>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3414081" y="4132400"/>
            <a:ext cx="5363839" cy="0"/>
          </a:xfrm>
          <a:prstGeom prst="line">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2"/>
            </p:custDataLst>
          </p:nvPr>
        </p:nvSpPr>
        <p:spPr>
          <a:xfrm>
            <a:off x="5197181" y="2605592"/>
            <a:ext cx="1577701" cy="1463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ctr" anchorCtr="0" forceAA="0" compatLnSpc="1">
            <a:normAutofit/>
          </a:bodyPr>
          <a:lstStyle/>
          <a:p>
            <a:pPr algn="ctr"/>
            <a:r>
              <a:rPr lang="zh-CN" altLang="en-US" dirty="0">
                <a:solidFill>
                  <a:srgbClr val="FFFFFF"/>
                </a:solidFill>
                <a:latin typeface="+mj-lt"/>
                <a:ea typeface="+mj-ea"/>
                <a:cs typeface="+mj-cs"/>
              </a:rPr>
              <a:t>第五部分</a:t>
            </a:r>
            <a:endParaRPr lang="zh-CN" altLang="en-US" dirty="0">
              <a:solidFill>
                <a:srgbClr val="FFFFFF"/>
              </a:solidFill>
              <a:latin typeface="+mj-lt"/>
              <a:ea typeface="+mj-ea"/>
              <a:cs typeface="+mj-cs"/>
            </a:endParaRPr>
          </a:p>
        </p:txBody>
      </p:sp>
      <p:sp>
        <p:nvSpPr>
          <p:cNvPr id="8" name="椭圆 7"/>
          <p:cNvSpPr/>
          <p:nvPr>
            <p:custDataLst>
              <p:tags r:id="rId3"/>
            </p:custDataLst>
          </p:nvPr>
        </p:nvSpPr>
        <p:spPr>
          <a:xfrm>
            <a:off x="5044587" y="2306636"/>
            <a:ext cx="597913" cy="597913"/>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rgbClr val="FFFFFF"/>
                </a:solidFill>
              </a:rPr>
              <a:t>1</a:t>
            </a:r>
            <a:endParaRPr lang="zh-CN" altLang="en-US" sz="2800" b="1" dirty="0">
              <a:solidFill>
                <a:srgbClr val="FFFFFF"/>
              </a:solidFill>
            </a:endParaRPr>
          </a:p>
        </p:txBody>
      </p:sp>
      <p:sp>
        <p:nvSpPr>
          <p:cNvPr id="9" name="文本框 8"/>
          <p:cNvSpPr txBox="1"/>
          <p:nvPr>
            <p:custDataLst>
              <p:tags r:id="rId4"/>
            </p:custDataLst>
          </p:nvPr>
        </p:nvSpPr>
        <p:spPr>
          <a:xfrm>
            <a:off x="3923030" y="4715510"/>
            <a:ext cx="5567680" cy="579755"/>
          </a:xfrm>
          <a:prstGeom prst="rect">
            <a:avLst/>
          </a:prstGeom>
          <a:noFill/>
        </p:spPr>
        <p:txBody>
          <a:bodyPr wrap="square" lIns="0" rIns="0" rtlCol="0" anchor="t" anchorCtr="0">
            <a:normAutofit lnSpcReduction="10000"/>
          </a:bodyPr>
          <a:lstStyle/>
          <a:p>
            <a:pPr>
              <a:lnSpc>
                <a:spcPct val="120000"/>
              </a:lnSpc>
            </a:pPr>
            <a:r>
              <a:rPr lang="en-US" altLang="zh-CN" sz="2800" dirty="0"/>
              <a:t>         </a:t>
            </a:r>
            <a:r>
              <a:rPr lang="zh-CN" altLang="en-US" sz="2800" dirty="0"/>
              <a:t>主要工作</a:t>
            </a:r>
            <a:endParaRPr lang="zh-CN" altLang="en-US" sz="2800" dirty="0"/>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28295" y="773430"/>
            <a:ext cx="11535410" cy="4843145"/>
          </a:xfrm>
          <a:prstGeom prst="rect">
            <a:avLst/>
          </a:prstGeom>
          <a:noFill/>
        </p:spPr>
        <p:txBody>
          <a:bodyPr wrap="square" lIns="0" rIns="0" rtlCol="0" anchor="t" anchorCtr="0">
            <a:normAutofit fontScale="90000" lnSpcReduction="20000"/>
          </a:bodyPr>
          <a:lstStyle/>
          <a:p>
            <a:pPr>
              <a:lnSpc>
                <a:spcPct val="120000"/>
              </a:lnSpc>
            </a:pPr>
            <a:r>
              <a:rPr lang="zh-CN" altLang="en-US" sz="4000" dirty="0"/>
              <a:t> 主要工作：</a:t>
            </a:r>
            <a:endParaRPr lang="zh-CN" altLang="en-US" sz="4000" dirty="0"/>
          </a:p>
          <a:p>
            <a:pPr>
              <a:lnSpc>
                <a:spcPct val="120000"/>
              </a:lnSpc>
            </a:pPr>
            <a:r>
              <a:rPr lang="zh-CN" altLang="en-US" sz="3200" dirty="0"/>
              <a:t>一、把“五条红线”作为长治久安的“压舱石”，夯实基础，行稳致远。</a:t>
            </a:r>
            <a:endParaRPr lang="zh-CN" altLang="en-US" sz="3200" dirty="0"/>
          </a:p>
          <a:p>
            <a:pPr>
              <a:lnSpc>
                <a:spcPct val="120000"/>
              </a:lnSpc>
            </a:pPr>
            <a:r>
              <a:rPr lang="zh-CN" altLang="en-US" sz="3200" dirty="0"/>
              <a:t>二、把装置高效运行作为快速发展的“桥头堡”，挖潜增效，精益求精。</a:t>
            </a:r>
            <a:endParaRPr lang="zh-CN" altLang="en-US" sz="3200" dirty="0"/>
          </a:p>
          <a:p>
            <a:pPr>
              <a:lnSpc>
                <a:spcPct val="120000"/>
              </a:lnSpc>
            </a:pPr>
            <a:r>
              <a:rPr lang="zh-CN" altLang="en-US" sz="3200" dirty="0"/>
              <a:t>三、把新项目建设作为转型升级的“突破口”，全力以赴，优质高效。 </a:t>
            </a:r>
            <a:endParaRPr lang="zh-CN" altLang="en-US" sz="3200" dirty="0"/>
          </a:p>
          <a:p>
            <a:pPr>
              <a:lnSpc>
                <a:spcPct val="120000"/>
              </a:lnSpc>
            </a:pPr>
            <a:r>
              <a:rPr lang="zh-CN" altLang="en-US" sz="3200" dirty="0"/>
              <a:t>四、把销售、供应作为开源节流的“排头兵”，警惕风险，增收节</a:t>
            </a:r>
            <a:endParaRPr lang="zh-CN" altLang="en-US" sz="3200" dirty="0"/>
          </a:p>
          <a:p>
            <a:pPr>
              <a:lnSpc>
                <a:spcPct val="120000"/>
              </a:lnSpc>
            </a:pPr>
            <a:r>
              <a:rPr lang="zh-CN" altLang="en-US" sz="3200" dirty="0"/>
              <a:t>支。</a:t>
            </a:r>
            <a:endParaRPr lang="zh-CN" altLang="en-US" sz="3200" dirty="0"/>
          </a:p>
          <a:p>
            <a:pPr>
              <a:lnSpc>
                <a:spcPct val="120000"/>
              </a:lnSpc>
            </a:pPr>
            <a:r>
              <a:rPr lang="zh-CN" altLang="en-US" sz="3200" dirty="0"/>
              <a:t>五、把“三大战略”作为构建新格局的“驱动力”，倍道而进，力</a:t>
            </a:r>
            <a:endParaRPr lang="zh-CN" altLang="en-US" sz="3200" dirty="0"/>
          </a:p>
          <a:p>
            <a:pPr>
              <a:lnSpc>
                <a:spcPct val="120000"/>
              </a:lnSpc>
            </a:pPr>
            <a:r>
              <a:rPr lang="zh-CN" altLang="en-US" sz="3200" dirty="0"/>
              <a:t>求实效。</a:t>
            </a:r>
            <a:endParaRPr lang="zh-CN" altLang="en-US" sz="3200" dirty="0"/>
          </a:p>
          <a:p>
            <a:pPr>
              <a:lnSpc>
                <a:spcPct val="120000"/>
              </a:lnSpc>
            </a:pPr>
            <a:r>
              <a:rPr lang="zh-CN" altLang="en-US" sz="3200" dirty="0"/>
              <a:t>六、把党建工作作为文化建设和全员素质提升的“助推器”，凝心</a:t>
            </a:r>
            <a:endParaRPr lang="zh-CN" altLang="en-US" sz="3200" dirty="0"/>
          </a:p>
          <a:p>
            <a:pPr>
              <a:lnSpc>
                <a:spcPct val="120000"/>
              </a:lnSpc>
            </a:pPr>
            <a:r>
              <a:rPr lang="zh-CN" altLang="en-US" sz="3200" dirty="0"/>
              <a:t>聚力，求真务实。</a:t>
            </a:r>
            <a:endParaRPr lang="zh-CN" altLang="en-US" sz="3200" dirty="0"/>
          </a:p>
          <a:p>
            <a:pPr>
              <a:lnSpc>
                <a:spcPct val="120000"/>
              </a:lnSpc>
            </a:pPr>
            <a:endParaRPr lang="zh-CN" altLang="en-US" sz="3200" dirty="0"/>
          </a:p>
          <a:p>
            <a:pPr>
              <a:lnSpc>
                <a:spcPct val="120000"/>
              </a:lnSpc>
            </a:pPr>
            <a:endParaRPr lang="zh-CN" altLang="en-US" sz="3200" dirty="0"/>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MH_Others_2"/>
          <p:cNvSpPr txBox="1">
            <a:spLocks noChangeArrowheads="1"/>
          </p:cNvSpPr>
          <p:nvPr>
            <p:custDataLst>
              <p:tags r:id="rId1"/>
            </p:custDataLst>
          </p:nvPr>
        </p:nvSpPr>
        <p:spPr bwMode="auto">
          <a:xfrm flipH="1">
            <a:off x="3317240" y="1065530"/>
            <a:ext cx="502158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algn="ctr">
              <a:spcBef>
                <a:spcPct val="0"/>
              </a:spcBef>
              <a:buFontTx/>
              <a:buNone/>
              <a:defRPr sz="6600" b="1" spc="200">
                <a:solidFill>
                  <a:srgbClr val="3FABAC"/>
                </a:solidFill>
                <a:latin typeface="华文中宋" pitchFamily="2" charset="-122"/>
                <a:ea typeface="华文中宋" pitchFamily="2"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zh-CN" altLang="en-US" sz="3600" smtClean="0">
                <a:solidFill>
                  <a:schemeClr val="accent1">
                    <a:lumMod val="75000"/>
                  </a:schemeClr>
                </a:solidFill>
                <a:latin typeface="+mj-lt"/>
                <a:ea typeface="+mj-ea"/>
                <a:cs typeface="+mj-cs"/>
              </a:rPr>
              <a:t>总经理工作报告</a:t>
            </a:r>
            <a:endParaRPr lang="zh-CN" altLang="en-US" sz="3600" smtClean="0">
              <a:solidFill>
                <a:schemeClr val="accent1">
                  <a:lumMod val="75000"/>
                </a:schemeClr>
              </a:solidFill>
              <a:latin typeface="+mj-lt"/>
              <a:ea typeface="+mj-ea"/>
              <a:cs typeface="+mj-cs"/>
            </a:endParaRPr>
          </a:p>
        </p:txBody>
      </p:sp>
      <p:sp>
        <p:nvSpPr>
          <p:cNvPr id="28" name="MH_Number_1">
            <a:hlinkClick r:id="" action="ppaction://noaction"/>
          </p:cNvPr>
          <p:cNvSpPr/>
          <p:nvPr>
            <p:custDataLst>
              <p:tags r:id="rId2"/>
            </p:custDataLst>
          </p:nvPr>
        </p:nvSpPr>
        <p:spPr>
          <a:xfrm>
            <a:off x="2776870" y="3318933"/>
            <a:ext cx="2486899" cy="1546968"/>
          </a:xfrm>
          <a:prstGeom prst="roundRect">
            <a:avLst/>
          </a:prstGeom>
          <a:solidFill>
            <a:schemeClr val="accent1"/>
          </a:solidFill>
          <a:ln w="25400" cap="flat" cmpd="sng" algn="ctr">
            <a:solidFill>
              <a:sysClr val="window" lastClr="FFFFFF"/>
            </a:solidFill>
            <a:prstDash val="solid"/>
          </a:ln>
          <a:effectLst/>
        </p:spPr>
        <p:txBody>
          <a:bodyPr wrap="square" lIns="0" tIns="0" rIns="0" bIns="0" anchor="ctr">
            <a:noAutofit/>
          </a:bodyPr>
          <a:lstStyle/>
          <a:p>
            <a:pPr>
              <a:lnSpc>
                <a:spcPct val="80000"/>
              </a:lnSpc>
              <a:defRPr/>
            </a:pPr>
            <a:r>
              <a:rPr lang="en-US" sz="4800" kern="0" dirty="0">
                <a:ln w="18415" cmpd="sng">
                  <a:noFill/>
                  <a:prstDash val="solid"/>
                </a:ln>
                <a:solidFill>
                  <a:srgbClr val="FFFFFF"/>
                </a:solidFill>
              </a:rPr>
              <a:t>1</a:t>
            </a:r>
            <a:endParaRPr lang="en-US" sz="4800" kern="0" dirty="0">
              <a:ln w="18415" cmpd="sng">
                <a:noFill/>
                <a:prstDash val="solid"/>
              </a:ln>
              <a:solidFill>
                <a:srgbClr val="FFFFFF"/>
              </a:solidFill>
            </a:endParaRPr>
          </a:p>
        </p:txBody>
      </p:sp>
      <p:sp>
        <p:nvSpPr>
          <p:cNvPr id="29" name="MH_Entry_1">
            <a:hlinkClick r:id="" action="ppaction://noaction"/>
          </p:cNvPr>
          <p:cNvSpPr/>
          <p:nvPr>
            <p:custDataLst>
              <p:tags r:id="rId3"/>
            </p:custDataLst>
          </p:nvPr>
        </p:nvSpPr>
        <p:spPr>
          <a:xfrm>
            <a:off x="3416546" y="3442952"/>
            <a:ext cx="2186643" cy="1301108"/>
          </a:xfrm>
          <a:prstGeom prst="roundRect">
            <a:avLst/>
          </a:prstGeom>
          <a:solidFill>
            <a:srgbClr val="FFFFFF"/>
          </a:solidFill>
          <a:ln w="25400" cap="flat" cmpd="sng" algn="ctr">
            <a:solidFill>
              <a:schemeClr val="accent1">
                <a:lumMod val="40000"/>
                <a:lumOff val="60000"/>
              </a:schemeClr>
            </a:solidFill>
            <a:prstDash val="solid"/>
          </a:ln>
          <a:effectLst/>
        </p:spPr>
        <p:txBody>
          <a:bodyPr wrap="square" anchor="ctr">
            <a:normAutofit/>
          </a:bodyPr>
          <a:lstStyle/>
          <a:p>
            <a:pPr algn="ctr">
              <a:lnSpc>
                <a:spcPct val="110000"/>
              </a:lnSpc>
              <a:defRPr/>
            </a:pPr>
            <a:r>
              <a:rPr lang="en-US" sz="2400" kern="0" dirty="0">
                <a:solidFill>
                  <a:srgbClr val="333333"/>
                </a:solidFill>
              </a:rPr>
              <a:t>2021</a:t>
            </a:r>
            <a:r>
              <a:rPr lang="zh-CN" altLang="en-US" sz="2400" kern="0" dirty="0">
                <a:solidFill>
                  <a:srgbClr val="333333"/>
                </a:solidFill>
              </a:rPr>
              <a:t>年的工作回顾</a:t>
            </a:r>
            <a:endParaRPr lang="zh-CN" altLang="en-US" sz="2400" kern="0" dirty="0">
              <a:solidFill>
                <a:srgbClr val="333333"/>
              </a:solidFill>
            </a:endParaRPr>
          </a:p>
        </p:txBody>
      </p:sp>
      <p:sp>
        <p:nvSpPr>
          <p:cNvPr id="30" name="MH_Number_2">
            <a:hlinkClick r:id="" action="ppaction://noaction"/>
          </p:cNvPr>
          <p:cNvSpPr/>
          <p:nvPr>
            <p:custDataLst>
              <p:tags r:id="rId4"/>
            </p:custDataLst>
          </p:nvPr>
        </p:nvSpPr>
        <p:spPr>
          <a:xfrm>
            <a:off x="6588810" y="3318933"/>
            <a:ext cx="2486899" cy="1546968"/>
          </a:xfrm>
          <a:prstGeom prst="roundRect">
            <a:avLst/>
          </a:prstGeom>
          <a:solidFill>
            <a:schemeClr val="accent1"/>
          </a:solidFill>
          <a:ln w="25400" cap="flat" cmpd="sng" algn="ctr">
            <a:solidFill>
              <a:sysClr val="window" lastClr="FFFFFF"/>
            </a:solidFill>
            <a:prstDash val="solid"/>
          </a:ln>
          <a:effectLst/>
        </p:spPr>
        <p:txBody>
          <a:bodyPr wrap="square" lIns="0" tIns="0" rIns="0" bIns="0" anchor="ctr">
            <a:noAutofit/>
          </a:bodyPr>
          <a:lstStyle/>
          <a:p>
            <a:pPr>
              <a:lnSpc>
                <a:spcPct val="80000"/>
              </a:lnSpc>
              <a:defRPr/>
            </a:pPr>
            <a:r>
              <a:rPr lang="en-US" sz="4800" kern="0">
                <a:ln w="18415" cmpd="sng">
                  <a:noFill/>
                  <a:prstDash val="solid"/>
                </a:ln>
                <a:solidFill>
                  <a:srgbClr val="FFFFFF"/>
                </a:solidFill>
              </a:rPr>
              <a:t>2</a:t>
            </a:r>
            <a:endParaRPr lang="en-US" sz="4800" kern="0" dirty="0">
              <a:ln w="18415" cmpd="sng">
                <a:noFill/>
                <a:prstDash val="solid"/>
              </a:ln>
              <a:solidFill>
                <a:srgbClr val="FFFFFF"/>
              </a:solidFill>
            </a:endParaRPr>
          </a:p>
        </p:txBody>
      </p:sp>
      <p:sp>
        <p:nvSpPr>
          <p:cNvPr id="31" name="MH_Entry_2">
            <a:hlinkClick r:id="" action="ppaction://noaction"/>
          </p:cNvPr>
          <p:cNvSpPr/>
          <p:nvPr>
            <p:custDataLst>
              <p:tags r:id="rId5"/>
            </p:custDataLst>
          </p:nvPr>
        </p:nvSpPr>
        <p:spPr>
          <a:xfrm>
            <a:off x="7228487" y="3442952"/>
            <a:ext cx="2186643" cy="1301108"/>
          </a:xfrm>
          <a:prstGeom prst="roundRect">
            <a:avLst/>
          </a:prstGeom>
          <a:solidFill>
            <a:srgbClr val="FFFFFF"/>
          </a:solidFill>
          <a:ln w="25400" cap="flat" cmpd="sng" algn="ctr">
            <a:solidFill>
              <a:schemeClr val="accent1">
                <a:lumMod val="40000"/>
                <a:lumOff val="60000"/>
              </a:schemeClr>
            </a:solidFill>
            <a:prstDash val="solid"/>
          </a:ln>
          <a:effectLst/>
        </p:spPr>
        <p:txBody>
          <a:bodyPr wrap="square" anchor="ctr">
            <a:normAutofit/>
          </a:bodyPr>
          <a:lstStyle/>
          <a:p>
            <a:pPr algn="ctr">
              <a:lnSpc>
                <a:spcPct val="110000"/>
              </a:lnSpc>
            </a:pPr>
            <a:r>
              <a:rPr lang="zh-CN" altLang="en-US" sz="2400" kern="0" dirty="0">
                <a:solidFill>
                  <a:srgbClr val="333333"/>
                </a:solidFill>
              </a:rPr>
              <a:t>公司面临的形势和今年任务</a:t>
            </a:r>
            <a:endParaRPr lang="zh-CN" altLang="en-US" sz="2400" kern="0" dirty="0">
              <a:solidFill>
                <a:srgbClr val="333333"/>
              </a:solidFill>
            </a:endParaRPr>
          </a:p>
        </p:txBody>
      </p:sp>
    </p:spTree>
    <p:custDataLst>
      <p:tags r:id="rId6"/>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3414081" y="4132400"/>
            <a:ext cx="5363839" cy="0"/>
          </a:xfrm>
          <a:prstGeom prst="line">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2"/>
            </p:custDataLst>
          </p:nvPr>
        </p:nvSpPr>
        <p:spPr>
          <a:xfrm>
            <a:off x="5197181" y="2605592"/>
            <a:ext cx="1577701" cy="1463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ctr" anchorCtr="0" forceAA="0" compatLnSpc="1">
            <a:normAutofit/>
          </a:bodyPr>
          <a:lstStyle/>
          <a:p>
            <a:pPr algn="ctr"/>
            <a:r>
              <a:rPr lang="zh-CN" altLang="en-US" dirty="0">
                <a:solidFill>
                  <a:srgbClr val="FFFFFF"/>
                </a:solidFill>
                <a:latin typeface="+mj-lt"/>
                <a:ea typeface="+mj-ea"/>
                <a:cs typeface="+mj-cs"/>
              </a:rPr>
              <a:t>第一部分</a:t>
            </a:r>
            <a:endParaRPr lang="zh-CN" altLang="en-US" dirty="0">
              <a:solidFill>
                <a:srgbClr val="FFFFFF"/>
              </a:solidFill>
              <a:latin typeface="+mj-lt"/>
              <a:ea typeface="+mj-ea"/>
              <a:cs typeface="+mj-cs"/>
            </a:endParaRPr>
          </a:p>
        </p:txBody>
      </p:sp>
      <p:sp>
        <p:nvSpPr>
          <p:cNvPr id="8" name="椭圆 7"/>
          <p:cNvSpPr/>
          <p:nvPr>
            <p:custDataLst>
              <p:tags r:id="rId3"/>
            </p:custDataLst>
          </p:nvPr>
        </p:nvSpPr>
        <p:spPr>
          <a:xfrm>
            <a:off x="5044587" y="2306636"/>
            <a:ext cx="597913" cy="597913"/>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rgbClr val="FFFFFF"/>
                </a:solidFill>
              </a:rPr>
              <a:t>1</a:t>
            </a:r>
            <a:endParaRPr lang="zh-CN" altLang="en-US" sz="2800" b="1" dirty="0">
              <a:solidFill>
                <a:srgbClr val="FFFFFF"/>
              </a:solidFill>
            </a:endParaRPr>
          </a:p>
        </p:txBody>
      </p:sp>
      <p:sp>
        <p:nvSpPr>
          <p:cNvPr id="9" name="文本框 8"/>
          <p:cNvSpPr txBox="1"/>
          <p:nvPr>
            <p:custDataLst>
              <p:tags r:id="rId4"/>
            </p:custDataLst>
          </p:nvPr>
        </p:nvSpPr>
        <p:spPr>
          <a:xfrm>
            <a:off x="4565015" y="4594860"/>
            <a:ext cx="5567680" cy="579755"/>
          </a:xfrm>
          <a:prstGeom prst="rect">
            <a:avLst/>
          </a:prstGeom>
          <a:noFill/>
        </p:spPr>
        <p:txBody>
          <a:bodyPr wrap="square" lIns="0" rIns="0" rtlCol="0" anchor="t" anchorCtr="0">
            <a:normAutofit lnSpcReduction="10000"/>
          </a:bodyPr>
          <a:lstStyle/>
          <a:p>
            <a:pPr>
              <a:lnSpc>
                <a:spcPct val="120000"/>
              </a:lnSpc>
            </a:pPr>
            <a:r>
              <a:rPr lang="zh-CN" altLang="en-US" sz="2800" dirty="0"/>
              <a:t> 20</a:t>
            </a:r>
            <a:r>
              <a:rPr lang="en-US" sz="2800" dirty="0"/>
              <a:t>21</a:t>
            </a:r>
            <a:r>
              <a:rPr lang="zh-CN" altLang="en-US" sz="2800" dirty="0"/>
              <a:t>年的工作回顾</a:t>
            </a:r>
            <a:endParaRPr lang="zh-CN" altLang="en-US" sz="2800" dirty="0"/>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a:t> 2021年的工作回顾</a:t>
            </a:r>
            <a:endParaRPr lang="en-US" altLang="zh-CN" dirty="0"/>
          </a:p>
        </p:txBody>
      </p:sp>
      <p:sp>
        <p:nvSpPr>
          <p:cNvPr id="3" name="内容占位符 2"/>
          <p:cNvSpPr>
            <a:spLocks noGrp="1"/>
          </p:cNvSpPr>
          <p:nvPr>
            <p:ph idx="1"/>
            <p:custDataLst>
              <p:tags r:id="rId2"/>
            </p:custDataLst>
          </p:nvPr>
        </p:nvSpPr>
        <p:spPr>
          <a:xfrm>
            <a:off x="640715" y="1462405"/>
            <a:ext cx="10515600" cy="4351338"/>
          </a:xfrm>
        </p:spPr>
        <p:txBody>
          <a:bodyPr>
            <a:normAutofit/>
          </a:bodyPr>
          <a:lstStyle/>
          <a:p>
            <a:pPr marL="0" indent="0">
              <a:lnSpc>
                <a:spcPct val="150000"/>
              </a:lnSpc>
              <a:buNone/>
            </a:pPr>
            <a:r>
              <a:rPr lang="en-US" altLang="zh-CN" dirty="0"/>
              <a:t>   2021年，是</a:t>
            </a:r>
            <a:r>
              <a:rPr dirty="0"/>
              <a:t>公司在以李万清董事长为核心的领导班子带领下，在全体员工的共同努力下，生产装置保持高效稳定运行，效率再创历史新高；乙二醇、煤炭储备中心等</a:t>
            </a:r>
            <a:r>
              <a:rPr lang="en-US" altLang="zh-CN" dirty="0"/>
              <a:t>项目投产达效，相当于“再造”了一个三宁；酰胺及尼龙新材料项目开工建设，现代化精细磷化工项目蓄势待发，公司发展后劲十足；供、销、物流协作，抢抓市场机遇，顺利实现了“十四五”开门红。</a:t>
            </a:r>
            <a:endParaRPr lang="en-US" altLang="zh-CN" dirty="0"/>
          </a:p>
          <a:p>
            <a:pPr marL="0" indent="0">
              <a:buNone/>
            </a:pPr>
            <a:r>
              <a:rPr lang="en-US" altLang="zh-CN" spc="100" dirty="0">
                <a:solidFill>
                  <a:schemeClr val="tx1"/>
                </a:solidFill>
                <a:uFillTx/>
              </a:rPr>
              <a:t>   全年实现合并口径销售收入 126.65 亿元，首次突破百亿大关，同比增长 61%；实现利润 24.3 亿元，同比翻番；上交税收 5.51 亿元，同比上升 134.5%。</a:t>
            </a:r>
            <a:endParaRPr lang="en-US" altLang="zh-CN" dirty="0"/>
          </a:p>
          <a:p>
            <a:endParaRPr dirty="0"/>
          </a:p>
          <a:p>
            <a:endParaRPr dirty="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28295" y="859790"/>
            <a:ext cx="11535410" cy="4843145"/>
          </a:xfrm>
          <a:prstGeom prst="rect">
            <a:avLst/>
          </a:prstGeom>
          <a:noFill/>
        </p:spPr>
        <p:txBody>
          <a:bodyPr wrap="square" lIns="0" rIns="0" rtlCol="0" anchor="t" anchorCtr="0">
            <a:normAutofit lnSpcReduction="10000"/>
          </a:bodyPr>
          <a:lstStyle/>
          <a:p>
            <a:pPr>
              <a:lnSpc>
                <a:spcPct val="120000"/>
              </a:lnSpc>
            </a:pPr>
            <a:r>
              <a:rPr lang="zh-CN" altLang="en-US" sz="2800" dirty="0"/>
              <a:t> 20</a:t>
            </a:r>
            <a:r>
              <a:rPr lang="en-US" sz="2800" dirty="0"/>
              <a:t>21</a:t>
            </a:r>
            <a:r>
              <a:rPr lang="zh-CN" altLang="en-US" sz="2800" dirty="0"/>
              <a:t>年的工作回顾</a:t>
            </a:r>
            <a:endParaRPr lang="zh-CN" altLang="en-US" sz="2800" dirty="0"/>
          </a:p>
          <a:p>
            <a:pPr>
              <a:lnSpc>
                <a:spcPct val="120000"/>
              </a:lnSpc>
            </a:pPr>
            <a:r>
              <a:rPr lang="zh-CN" altLang="en-US" sz="2800" dirty="0"/>
              <a:t>    一、坚守“五条红线”，严管疫情防控，公司发展根基更加稳固。</a:t>
            </a:r>
            <a:endParaRPr lang="zh-CN" altLang="en-US" sz="2800" dirty="0"/>
          </a:p>
          <a:p>
            <a:pPr>
              <a:lnSpc>
                <a:spcPct val="120000"/>
              </a:lnSpc>
            </a:pPr>
            <a:r>
              <a:rPr lang="zh-CN" altLang="en-US" sz="2800" dirty="0"/>
              <a:t>    二、乙二醇项目投产达效，新建项目顺利开工，产业新旧动能转换</a:t>
            </a:r>
            <a:endParaRPr lang="zh-CN" altLang="en-US" sz="2800" dirty="0"/>
          </a:p>
          <a:p>
            <a:pPr>
              <a:lnSpc>
                <a:spcPct val="120000"/>
              </a:lnSpc>
            </a:pPr>
            <a:r>
              <a:rPr lang="zh-CN" altLang="en-US" sz="2800" dirty="0"/>
              <a:t>升级。</a:t>
            </a:r>
            <a:endParaRPr lang="zh-CN" altLang="en-US" sz="2800" dirty="0"/>
          </a:p>
          <a:p>
            <a:pPr>
              <a:lnSpc>
                <a:spcPct val="120000"/>
              </a:lnSpc>
            </a:pPr>
            <a:r>
              <a:rPr lang="zh-CN" altLang="en-US" sz="2800" dirty="0"/>
              <a:t>    三、优化生产要素配置，强化细节管控，装置运行水平持续高效。</a:t>
            </a:r>
            <a:endParaRPr lang="zh-CN" altLang="en-US" sz="2800" dirty="0"/>
          </a:p>
          <a:p>
            <a:pPr>
              <a:lnSpc>
                <a:spcPct val="120000"/>
              </a:lnSpc>
            </a:pPr>
            <a:r>
              <a:rPr lang="zh-CN" altLang="en-US" sz="2800" dirty="0"/>
              <a:t>    四、把握宏观大局，抢抓市场机遇，供销两端齐发力再创佳绩。</a:t>
            </a:r>
            <a:endParaRPr lang="zh-CN" altLang="en-US" sz="2800" dirty="0"/>
          </a:p>
          <a:p>
            <a:pPr>
              <a:lnSpc>
                <a:spcPct val="120000"/>
              </a:lnSpc>
            </a:pPr>
            <a:r>
              <a:rPr lang="zh-CN" altLang="en-US" sz="2800" dirty="0"/>
              <a:t>    五、强化履职尽责，推进三大战略，职能管理举措推陈出新。</a:t>
            </a:r>
            <a:endParaRPr lang="zh-CN" altLang="en-US" sz="2800" dirty="0"/>
          </a:p>
          <a:p>
            <a:pPr>
              <a:lnSpc>
                <a:spcPct val="120000"/>
              </a:lnSpc>
            </a:pPr>
            <a:r>
              <a:rPr lang="zh-CN" altLang="en-US" sz="2800" dirty="0"/>
              <a:t>    六、践行“五融”党建，履行社会责任，文明创建成果继续巩固。</a:t>
            </a:r>
            <a:endParaRPr lang="zh-CN" altLang="en-US" sz="2800" dirty="0"/>
          </a:p>
          <a:p>
            <a:pPr>
              <a:lnSpc>
                <a:spcPct val="120000"/>
              </a:lnSpc>
            </a:pPr>
            <a:endParaRPr lang="zh-CN" altLang="en-US" sz="2800" dirty="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3414081" y="4132400"/>
            <a:ext cx="5363839" cy="0"/>
          </a:xfrm>
          <a:prstGeom prst="line">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2"/>
            </p:custDataLst>
          </p:nvPr>
        </p:nvSpPr>
        <p:spPr>
          <a:xfrm>
            <a:off x="5197181" y="2605592"/>
            <a:ext cx="1577701" cy="1463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ctr" anchorCtr="0" forceAA="0" compatLnSpc="1">
            <a:normAutofit/>
          </a:bodyPr>
          <a:lstStyle/>
          <a:p>
            <a:pPr algn="ctr"/>
            <a:r>
              <a:rPr lang="zh-CN" altLang="en-US" dirty="0">
                <a:solidFill>
                  <a:srgbClr val="FFFFFF"/>
                </a:solidFill>
                <a:latin typeface="+mj-lt"/>
                <a:ea typeface="+mj-ea"/>
                <a:cs typeface="+mj-cs"/>
              </a:rPr>
              <a:t>第二部分</a:t>
            </a:r>
            <a:endParaRPr lang="zh-CN" altLang="en-US" dirty="0">
              <a:solidFill>
                <a:srgbClr val="FFFFFF"/>
              </a:solidFill>
              <a:latin typeface="+mj-lt"/>
              <a:ea typeface="+mj-ea"/>
              <a:cs typeface="+mj-cs"/>
            </a:endParaRPr>
          </a:p>
        </p:txBody>
      </p:sp>
      <p:sp>
        <p:nvSpPr>
          <p:cNvPr id="8" name="椭圆 7"/>
          <p:cNvSpPr/>
          <p:nvPr>
            <p:custDataLst>
              <p:tags r:id="rId3"/>
            </p:custDataLst>
          </p:nvPr>
        </p:nvSpPr>
        <p:spPr>
          <a:xfrm>
            <a:off x="5044587" y="2306636"/>
            <a:ext cx="597913" cy="597913"/>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rgbClr val="FFFFFF"/>
                </a:solidFill>
              </a:rPr>
              <a:t>1</a:t>
            </a:r>
            <a:endParaRPr lang="zh-CN" altLang="en-US" sz="2800" b="1" dirty="0">
              <a:solidFill>
                <a:srgbClr val="FFFFFF"/>
              </a:solidFill>
            </a:endParaRPr>
          </a:p>
        </p:txBody>
      </p:sp>
      <p:sp>
        <p:nvSpPr>
          <p:cNvPr id="9" name="文本框 8"/>
          <p:cNvSpPr txBox="1"/>
          <p:nvPr>
            <p:custDataLst>
              <p:tags r:id="rId4"/>
            </p:custDataLst>
          </p:nvPr>
        </p:nvSpPr>
        <p:spPr>
          <a:xfrm>
            <a:off x="4565015" y="4594860"/>
            <a:ext cx="5567680" cy="579755"/>
          </a:xfrm>
          <a:prstGeom prst="rect">
            <a:avLst/>
          </a:prstGeom>
          <a:noFill/>
        </p:spPr>
        <p:txBody>
          <a:bodyPr wrap="square" lIns="0" rIns="0" rtlCol="0" anchor="t" anchorCtr="0">
            <a:normAutofit lnSpcReduction="10000"/>
          </a:bodyPr>
          <a:lstStyle/>
          <a:p>
            <a:pPr>
              <a:lnSpc>
                <a:spcPct val="120000"/>
              </a:lnSpc>
            </a:pPr>
            <a:r>
              <a:rPr lang="zh-CN" altLang="en-US" sz="2800" dirty="0"/>
              <a:t>工作中存在的问题</a:t>
            </a:r>
            <a:endParaRPr lang="zh-CN" altLang="en-US" sz="2800" dirty="0"/>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28295" y="808355"/>
            <a:ext cx="11535410" cy="4843145"/>
          </a:xfrm>
          <a:prstGeom prst="rect">
            <a:avLst/>
          </a:prstGeom>
          <a:noFill/>
        </p:spPr>
        <p:txBody>
          <a:bodyPr wrap="square" lIns="0" rIns="0" rtlCol="0" anchor="t" anchorCtr="0">
            <a:normAutofit lnSpcReduction="10000"/>
          </a:bodyPr>
          <a:lstStyle/>
          <a:p>
            <a:pPr>
              <a:lnSpc>
                <a:spcPct val="120000"/>
              </a:lnSpc>
            </a:pPr>
            <a:r>
              <a:rPr lang="zh-CN" altLang="en-US" sz="2800" dirty="0"/>
              <a:t> 20</a:t>
            </a:r>
            <a:r>
              <a:rPr lang="en-US" sz="2800" dirty="0"/>
              <a:t>21</a:t>
            </a:r>
            <a:r>
              <a:rPr lang="zh-CN" altLang="en-US" sz="2800" dirty="0"/>
              <a:t>年工作中存在的问题</a:t>
            </a:r>
            <a:endParaRPr lang="zh-CN" altLang="en-US" sz="2800" dirty="0"/>
          </a:p>
          <a:p>
            <a:pPr>
              <a:lnSpc>
                <a:spcPct val="120000"/>
              </a:lnSpc>
            </a:pPr>
            <a:r>
              <a:rPr lang="zh-CN" altLang="en-US" sz="2800" dirty="0"/>
              <a:t>   1.安全、环保压力依然很大，本质安全、环保任重道远。 </a:t>
            </a:r>
            <a:endParaRPr lang="zh-CN" altLang="en-US" sz="2800" dirty="0"/>
          </a:p>
          <a:p>
            <a:pPr>
              <a:lnSpc>
                <a:spcPct val="120000"/>
              </a:lnSpc>
            </a:pPr>
            <a:r>
              <a:rPr lang="zh-CN" altLang="en-US" sz="2800" dirty="0"/>
              <a:t>   2.“大企业病”的问题依然没有得到很好解决。</a:t>
            </a:r>
            <a:endParaRPr lang="zh-CN" altLang="en-US" sz="2800" dirty="0"/>
          </a:p>
          <a:p>
            <a:pPr>
              <a:lnSpc>
                <a:spcPct val="120000"/>
              </a:lnSpc>
            </a:pPr>
            <a:r>
              <a:rPr lang="zh-CN" altLang="en-US" sz="2800" dirty="0"/>
              <a:t>   3.作风漂浮，岗位和人员臃肿。 </a:t>
            </a:r>
            <a:endParaRPr lang="zh-CN" altLang="en-US" sz="2800" dirty="0"/>
          </a:p>
          <a:p>
            <a:pPr>
              <a:lnSpc>
                <a:spcPct val="120000"/>
              </a:lnSpc>
            </a:pPr>
            <a:r>
              <a:rPr lang="zh-CN" altLang="en-US" sz="2800" dirty="0"/>
              <a:t>   4.科研和专业人才短缺，管理人员综合素质有待提高。 </a:t>
            </a:r>
            <a:endParaRPr lang="zh-CN" altLang="en-US" sz="2800" dirty="0"/>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3414081" y="4132400"/>
            <a:ext cx="5363839" cy="0"/>
          </a:xfrm>
          <a:prstGeom prst="line">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2"/>
            </p:custDataLst>
          </p:nvPr>
        </p:nvSpPr>
        <p:spPr>
          <a:xfrm>
            <a:off x="5197181" y="2605592"/>
            <a:ext cx="1577701" cy="1463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ctr" anchorCtr="0" forceAA="0" compatLnSpc="1">
            <a:normAutofit/>
          </a:bodyPr>
          <a:lstStyle/>
          <a:p>
            <a:pPr algn="ctr"/>
            <a:r>
              <a:rPr lang="zh-CN" altLang="en-US" dirty="0">
                <a:solidFill>
                  <a:srgbClr val="FFFFFF"/>
                </a:solidFill>
                <a:latin typeface="+mj-lt"/>
                <a:ea typeface="+mj-ea"/>
                <a:cs typeface="+mj-cs"/>
              </a:rPr>
              <a:t>第三部分</a:t>
            </a:r>
            <a:endParaRPr lang="zh-CN" altLang="en-US" dirty="0">
              <a:solidFill>
                <a:srgbClr val="FFFFFF"/>
              </a:solidFill>
              <a:latin typeface="+mj-lt"/>
              <a:ea typeface="+mj-ea"/>
              <a:cs typeface="+mj-cs"/>
            </a:endParaRPr>
          </a:p>
        </p:txBody>
      </p:sp>
      <p:sp>
        <p:nvSpPr>
          <p:cNvPr id="8" name="椭圆 7"/>
          <p:cNvSpPr/>
          <p:nvPr>
            <p:custDataLst>
              <p:tags r:id="rId3"/>
            </p:custDataLst>
          </p:nvPr>
        </p:nvSpPr>
        <p:spPr>
          <a:xfrm>
            <a:off x="5044587" y="2306636"/>
            <a:ext cx="597913" cy="597913"/>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rgbClr val="FFFFFF"/>
                </a:solidFill>
              </a:rPr>
              <a:t>1</a:t>
            </a:r>
            <a:endParaRPr lang="zh-CN" altLang="en-US" sz="2800" b="1" dirty="0">
              <a:solidFill>
                <a:srgbClr val="FFFFFF"/>
              </a:solidFill>
            </a:endParaRPr>
          </a:p>
        </p:txBody>
      </p:sp>
      <p:sp>
        <p:nvSpPr>
          <p:cNvPr id="9" name="文本框 8"/>
          <p:cNvSpPr txBox="1"/>
          <p:nvPr>
            <p:custDataLst>
              <p:tags r:id="rId4"/>
            </p:custDataLst>
          </p:nvPr>
        </p:nvSpPr>
        <p:spPr>
          <a:xfrm>
            <a:off x="5306695" y="4612005"/>
            <a:ext cx="5567680" cy="579755"/>
          </a:xfrm>
          <a:prstGeom prst="rect">
            <a:avLst/>
          </a:prstGeom>
          <a:noFill/>
        </p:spPr>
        <p:txBody>
          <a:bodyPr wrap="square" lIns="0" rIns="0" rtlCol="0" anchor="t" anchorCtr="0">
            <a:normAutofit lnSpcReduction="10000"/>
          </a:bodyPr>
          <a:lstStyle/>
          <a:p>
            <a:pPr>
              <a:lnSpc>
                <a:spcPct val="120000"/>
              </a:lnSpc>
            </a:pPr>
            <a:r>
              <a:rPr lang="zh-CN" altLang="en-US" sz="2800" dirty="0"/>
              <a:t>面临形势</a:t>
            </a:r>
            <a:endParaRPr lang="zh-CN" altLang="en-US" sz="2800" dirty="0"/>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28295" y="808355"/>
            <a:ext cx="11535410" cy="4843145"/>
          </a:xfrm>
          <a:prstGeom prst="rect">
            <a:avLst/>
          </a:prstGeom>
          <a:noFill/>
        </p:spPr>
        <p:txBody>
          <a:bodyPr wrap="square" lIns="0" rIns="0" rtlCol="0" anchor="t" anchorCtr="0">
            <a:normAutofit lnSpcReduction="10000"/>
          </a:bodyPr>
          <a:lstStyle/>
          <a:p>
            <a:pPr>
              <a:lnSpc>
                <a:spcPct val="120000"/>
              </a:lnSpc>
            </a:pPr>
            <a:r>
              <a:rPr lang="zh-CN" altLang="en-US" sz="2800" dirty="0"/>
              <a:t> 面临形势</a:t>
            </a:r>
            <a:endParaRPr lang="zh-CN" altLang="en-US" sz="2800" dirty="0"/>
          </a:p>
          <a:p>
            <a:pPr>
              <a:lnSpc>
                <a:spcPct val="120000"/>
              </a:lnSpc>
            </a:pPr>
            <a:r>
              <a:rPr lang="zh-CN" altLang="en-US" sz="2800" dirty="0"/>
              <a:t>   1. 从宏观经济形势看：2022 年经济最大不确定因素还是国际经济形势动荡不定和新冠疫情的影响。</a:t>
            </a:r>
            <a:endParaRPr lang="zh-CN" altLang="en-US" sz="2800" dirty="0"/>
          </a:p>
          <a:p>
            <a:pPr>
              <a:lnSpc>
                <a:spcPct val="120000"/>
              </a:lnSpc>
            </a:pPr>
            <a:r>
              <a:rPr lang="zh-CN" altLang="en-US" sz="2800" dirty="0"/>
              <a:t>   2.从行业发展形势来看：今年行业经济运行情况将不如去年，尤其是盈利水平。</a:t>
            </a:r>
            <a:endParaRPr lang="zh-CN" altLang="en-US" sz="2800" dirty="0"/>
          </a:p>
          <a:p>
            <a:pPr>
              <a:lnSpc>
                <a:spcPct val="120000"/>
              </a:lnSpc>
            </a:pPr>
            <a:r>
              <a:rPr lang="zh-CN" altLang="en-US" sz="2800" dirty="0"/>
              <a:t>   3. 从公司发展来看：预计公司今年利润总额较去年将有一定幅度下降。</a:t>
            </a:r>
            <a:endParaRPr lang="zh-CN" altLang="en-US" sz="2800" dirty="0"/>
          </a:p>
          <a:p>
            <a:pPr>
              <a:lnSpc>
                <a:spcPct val="120000"/>
              </a:lnSpc>
            </a:pPr>
            <a:r>
              <a:rPr lang="zh-CN" altLang="en-US" sz="2800" dirty="0"/>
              <a:t>   </a:t>
            </a:r>
            <a:endParaRPr lang="zh-CN" altLang="en-US" sz="2800" dirty="0"/>
          </a:p>
        </p:txBody>
      </p:sp>
    </p:spTree>
    <p:custDataLst>
      <p:tags r:id="rId2"/>
    </p:custDataLst>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1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1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1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1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1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1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1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17.xml><?xml version="1.0" encoding="utf-8"?>
<p:tagLst xmlns:p="http://schemas.openxmlformats.org/presentationml/2006/main">
  <p:tag name="KSO_WM_TAG_VERSION" val="1.0"/>
  <p:tag name="KSO_WM_TEMPLATE_CATEGORY" val="custom"/>
  <p:tag name="KSO_WM_TEMPLATE_INDEX" val="2"/>
</p:tagLst>
</file>

<file path=ppt/tags/tag18.xml><?xml version="1.0" encoding="utf-8"?>
<p:tagLst xmlns:p="http://schemas.openxmlformats.org/presentationml/2006/main">
  <p:tag name="KSO_WM_TAG_VERSION" val="1.0"/>
  <p:tag name="KSO_WM_TEMPLATE_CATEGORY" val="custom"/>
  <p:tag name="KSO_WM_TEMPLATE_INDEX" val="2"/>
</p:tagLst>
</file>

<file path=ppt/tags/tag19.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2.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20.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21.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2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2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2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2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2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2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2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ags/tag2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3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3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3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3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3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3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36.xml><?xml version="1.0" encoding="utf-8"?>
<p:tagLst xmlns:p="http://schemas.openxmlformats.org/presentationml/2006/main">
  <p:tag name="KSO_WM_TAG_VERSION" val="1.0"/>
  <p:tag name="KSO_WM_TEMPLATE_CATEGORY" val="custom"/>
  <p:tag name="KSO_WM_TEMPLATE_INDEX" val="2"/>
</p:tagLst>
</file>

<file path=ppt/tags/tag37.xml><?xml version="1.0" encoding="utf-8"?>
<p:tagLst xmlns:p="http://schemas.openxmlformats.org/presentationml/2006/main">
  <p:tag name="KSO_WM_TAG_VERSION" val="1.0"/>
  <p:tag name="KSO_WM_TEMPLATE_CATEGORY" val="custom"/>
  <p:tag name="KSO_WM_TEMPLATE_INDEX" val="2"/>
</p:tagLst>
</file>

<file path=ppt/tags/tag38.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133"/>
  <p:tag name="KSO_WM_UNIT_TYPE" val="a"/>
  <p:tag name="KSO_WM_UNIT_INDEX" val="1"/>
  <p:tag name="KSO_WM_UNIT_ID" val="custom160133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133"/>
  <p:tag name="MH" val="20151013170908"/>
  <p:tag name="MH_LIBRARY" val="CONTENTS"/>
  <p:tag name="MH_TYPE" val="OTHERS"/>
  <p:tag name="ID" val="545830"/>
  <p:tag name="KSO_WM_UNIT_TYPE" val="a"/>
  <p:tag name="KSO_WM_UNIT_INDEX" val="1"/>
  <p:tag name="KSO_WM_UNIT_ID" val="custom160133_7*a*1"/>
  <p:tag name="KSO_WM_UNIT_CLEAR" val="1"/>
  <p:tag name="KSO_WM_UNIT_LAYERLEVEL" val="1"/>
  <p:tag name="KSO_WM_UNIT_ISCONTENTSTITLE" val="1"/>
  <p:tag name="KSO_WM_UNIT_VALUE" val="5"/>
  <p:tag name="KSO_WM_UNIT_HIGHLIGHT" val="0"/>
  <p:tag name="KSO_WM_UNIT_COMPATIBLE" val="0"/>
  <p:tag name="KSO_WM_UNIT_PRESET_TEXT" val="内容大纲"/>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133"/>
  <p:tag name="MH" val="20151013170908"/>
  <p:tag name="MH_LIBRARY" val="CONTENTS"/>
  <p:tag name="MH_TYPE" val="NUMBER"/>
  <p:tag name="ID" val="545830"/>
  <p:tag name="MH_ORDER" val="1"/>
  <p:tag name="KSO_WM_UNIT_TYPE" val="l_i"/>
  <p:tag name="KSO_WM_UNIT_INDEX" val="1_1"/>
  <p:tag name="KSO_WM_UNIT_ID" val="custom160133_7*l_i*1_1"/>
  <p:tag name="KSO_WM_UNIT_CLEAR" val="1"/>
  <p:tag name="KSO_WM_UNIT_LAYERLEVEL" val="1_1"/>
  <p:tag name="KSO_WM_DIAGRAM_GROUP_CODE" val="l1-1"/>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133"/>
  <p:tag name="MH" val="20151013170908"/>
  <p:tag name="MH_LIBRARY" val="CONTENTS"/>
  <p:tag name="MH_TYPE" val="ENTRY"/>
  <p:tag name="ID" val="545830"/>
  <p:tag name="MH_ORDER" val="1"/>
  <p:tag name="KSO_WM_UNIT_TYPE" val="l_h_f"/>
  <p:tag name="KSO_WM_UNIT_INDEX" val="1_1_1"/>
  <p:tag name="KSO_WM_UNIT_ID" val="custom160133_7*l_h_f*1_1_1"/>
  <p:tag name="KSO_WM_UNIT_CLEAR" val="1"/>
  <p:tag name="KSO_WM_UNIT_LAYERLEVEL" val="1_1_1"/>
  <p:tag name="KSO_WM_UNIT_VALUE" val="32"/>
  <p:tag name="KSO_WM_UNIT_HIGHLIGHT" val="0"/>
  <p:tag name="KSO_WM_UNIT_COMPATIBLE" val="0"/>
  <p:tag name="KSO_WM_UNIT_PRESET_TEXT_INDEX" val="3"/>
  <p:tag name="KSO_WM_UNIT_PRESET_TEXT_LEN" val="24"/>
  <p:tag name="KSO_WM_DIAGRAM_GROUP_CODE" val="l1-1"/>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133"/>
  <p:tag name="MH" val="20151013170908"/>
  <p:tag name="MH_LIBRARY" val="CONTENTS"/>
  <p:tag name="MH_TYPE" val="NUMBER"/>
  <p:tag name="ID" val="545830"/>
  <p:tag name="MH_ORDER" val="2"/>
  <p:tag name="KSO_WM_UNIT_TYPE" val="l_i"/>
  <p:tag name="KSO_WM_UNIT_INDEX" val="1_2"/>
  <p:tag name="KSO_WM_UNIT_ID" val="custom160133_7*l_i*1_2"/>
  <p:tag name="KSO_WM_UNIT_CLEAR" val="1"/>
  <p:tag name="KSO_WM_UNIT_LAYERLEVEL" val="1_1"/>
  <p:tag name="KSO_WM_DIAGRAM_GROUP_CODE" val="l1-1"/>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133"/>
  <p:tag name="MH" val="20151013170908"/>
  <p:tag name="MH_LIBRARY" val="CONTENTS"/>
  <p:tag name="MH_TYPE" val="ENTRY"/>
  <p:tag name="ID" val="545830"/>
  <p:tag name="MH_ORDER" val="2"/>
  <p:tag name="KSO_WM_UNIT_TYPE" val="l_h_f"/>
  <p:tag name="KSO_WM_UNIT_INDEX" val="1_2_1"/>
  <p:tag name="KSO_WM_UNIT_ID" val="custom160133_7*l_h_f*1_2_1"/>
  <p:tag name="KSO_WM_UNIT_CLEAR" val="1"/>
  <p:tag name="KSO_WM_UNIT_LAYERLEVEL" val="1_1_1"/>
  <p:tag name="KSO_WM_UNIT_VALUE" val="32"/>
  <p:tag name="KSO_WM_UNIT_HIGHLIGHT" val="0"/>
  <p:tag name="KSO_WM_UNIT_COMPATIBLE" val="0"/>
  <p:tag name="KSO_WM_UNIT_PRESET_TEXT_INDEX" val="3"/>
  <p:tag name="KSO_WM_UNIT_PRESET_TEXT_LEN" val="24"/>
  <p:tag name="KSO_WM_DIAGRAM_GROUP_CODE" val="l1-1"/>
</p:tagLst>
</file>

<file path=ppt/tags/tag45.xml><?xml version="1.0" encoding="utf-8"?>
<p:tagLst xmlns:p="http://schemas.openxmlformats.org/presentationml/2006/main">
  <p:tag name="MH" val="20151013170908"/>
  <p:tag name="MH_LIBRARY" val="CONTENTS"/>
  <p:tag name="MH_AUTOCOLOR" val="TRUE"/>
  <p:tag name="MH_TYPE" val="CONTENTS"/>
  <p:tag name="ID" val="545830"/>
  <p:tag name="KSO_WM_TEMPLATE_CATEGORY" val="custom"/>
  <p:tag name="KSO_WM_TEMPLATE_INDEX" val="160133"/>
  <p:tag name="KSO_WM_TAG_VERSION" val="1.0"/>
  <p:tag name="KSO_WM_SLIDE_ID" val="custom160133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1"/>
  <p:tag name="KSO_WM_UNIT_ID" val="custom160133_13*m_i*1_1"/>
  <p:tag name="KSO_WM_UNIT_CLEAR" val="1"/>
  <p:tag name="KSO_WM_UNIT_LAYERLEVEL" val="1_1"/>
  <p:tag name="KSO_WM_DIAGRAM_GROUP_CODE" val="m1-1"/>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a"/>
  <p:tag name="KSO_WM_UNIT_INDEX" val="1_1_1"/>
  <p:tag name="KSO_WM_UNIT_ID" val="custom160133_13*m_h_a*1_1_1"/>
  <p:tag name="KSO_WM_UNIT_CLEAR" val="1"/>
  <p:tag name="KSO_WM_UNIT_LAYERLEVEL" val="1_1_1"/>
  <p:tag name="KSO_WM_UNIT_VALUE" val="24"/>
  <p:tag name="KSO_WM_UNIT_HIGHLIGHT" val="0"/>
  <p:tag name="KSO_WM_UNIT_COMPATIBLE" val="0"/>
  <p:tag name="KSO_WM_UNIT_PRESET_TEXT_INDEX" val="3"/>
  <p:tag name="KSO_WM_UNIT_PRESET_TEXT_LEN" val="12"/>
  <p:tag name="KSO_WM_DIAGRAM_GROUP_CODE" val="m1-1"/>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2"/>
  <p:tag name="KSO_WM_UNIT_ID" val="custom160133_13*m_i*1_2"/>
  <p:tag name="KSO_WM_UNIT_CLEAR" val="1"/>
  <p:tag name="KSO_WM_UNIT_LAYERLEVEL" val="1_1"/>
  <p:tag name="KSO_WM_DIAGRAM_GROUP_CODE" val="m1-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50.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133"/>
  <p:tag name="KSO_WM_UNIT_TYPE" val="a"/>
  <p:tag name="KSO_WM_UNIT_INDEX" val="1"/>
  <p:tag name="KSO_WM_UNIT_ID" val="custom160133_2*a*1"/>
  <p:tag name="KSO_WM_UNIT_CLEAR" val="1"/>
  <p:tag name="KSO_WM_UNIT_LAYERLEVEL" val="1"/>
  <p:tag name="KSO_WM_UNIT_VALUE" val="23"/>
  <p:tag name="KSO_WM_UNIT_ISCONTENTSTITLE" val="0"/>
  <p:tag name="KSO_WM_UNIT_HIGHLIGHT" val="0"/>
  <p:tag name="KSO_WM_UNIT_COMPATIBLE" val="0"/>
  <p:tag name="KSO_WM_UNIT_PRESET_TEXT_INDEX" val="3"/>
  <p:tag name="KSO_WM_UNIT_PRESET_TEXT_LEN" val="24"/>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133"/>
  <p:tag name="KSO_WM_UNIT_TYPE" val="f"/>
  <p:tag name="KSO_WM_UNIT_INDEX" val="1"/>
  <p:tag name="KSO_WM_UNIT_ID" val="custom160133_2*f*1"/>
  <p:tag name="KSO_WM_UNIT_CLEAR" val="1"/>
  <p:tag name="KSO_WM_UNIT_LAYERLEVEL" val="1"/>
  <p:tag name="KSO_WM_UNIT_VALUE" val="490"/>
  <p:tag name="KSO_WM_UNIT_HIGHLIGHT" val="0"/>
  <p:tag name="KSO_WM_UNIT_COMPATIBLE" val="0"/>
  <p:tag name="KSO_WM_UNIT_PRESET_TEXT_INDEX" val="3"/>
  <p:tag name="KSO_WM_UNIT_PRESET_TEXT_LEN" val="156"/>
</p:tagLst>
</file>

<file path=ppt/tags/tag53.xml><?xml version="1.0" encoding="utf-8"?>
<p:tagLst xmlns:p="http://schemas.openxmlformats.org/presentationml/2006/main">
  <p:tag name="KSO_WM_TEMPLATE_CATEGORY" val="custom"/>
  <p:tag name="KSO_WM_TEMPLATE_INDEX" val="160133"/>
  <p:tag name="KSO_WM_TAG_VERSION" val="1.0"/>
  <p:tag name="KSO_WM_SLIDE_ID" val="custom160133_2"/>
  <p:tag name="KSO_WM_SLIDE_INDEX" val="2"/>
  <p:tag name="KSO_WM_SLIDE_ITEM_CNT" val="1"/>
  <p:tag name="KSO_WM_SLIDE_LAYOUT" val="a_f"/>
  <p:tag name="KSO_WM_SLIDE_LAYOUT_CNT" val="1_1"/>
  <p:tag name="KSO_WM_SLIDE_TYPE" val="text"/>
  <p:tag name="KSO_WM_BEAUTIFY_FLAG" val="#wm#"/>
  <p:tag name="KSO_WM_SLIDE_POSITION" val="49*88"/>
  <p:tag name="KSO_WM_SLIDE_SIZE" val="863*408"/>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55.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1"/>
  <p:tag name="KSO_WM_UNIT_ID" val="custom160133_13*m_i*1_1"/>
  <p:tag name="KSO_WM_UNIT_CLEAR" val="1"/>
  <p:tag name="KSO_WM_UNIT_LAYERLEVEL" val="1_1"/>
  <p:tag name="KSO_WM_DIAGRAM_GROUP_CODE" val="m1-1"/>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a"/>
  <p:tag name="KSO_WM_UNIT_INDEX" val="1_1_1"/>
  <p:tag name="KSO_WM_UNIT_ID" val="custom160133_13*m_h_a*1_1_1"/>
  <p:tag name="KSO_WM_UNIT_CLEAR" val="1"/>
  <p:tag name="KSO_WM_UNIT_LAYERLEVEL" val="1_1_1"/>
  <p:tag name="KSO_WM_UNIT_VALUE" val="24"/>
  <p:tag name="KSO_WM_UNIT_HIGHLIGHT" val="0"/>
  <p:tag name="KSO_WM_UNIT_COMPATIBLE" val="0"/>
  <p:tag name="KSO_WM_UNIT_PRESET_TEXT_INDEX" val="3"/>
  <p:tag name="KSO_WM_UNIT_PRESET_TEXT_LEN" val="12"/>
  <p:tag name="KSO_WM_DIAGRAM_GROUP_CODE" val="m1-1"/>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2"/>
  <p:tag name="KSO_WM_UNIT_ID" val="custom160133_13*m_i*1_2"/>
  <p:tag name="KSO_WM_UNIT_CLEAR" val="1"/>
  <p:tag name="KSO_WM_UNIT_LAYERLEVEL" val="1_1"/>
  <p:tag name="KSO_WM_DIAGRAM_GROUP_CODE" val="m1-1"/>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60.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62.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1"/>
  <p:tag name="KSO_WM_UNIT_ID" val="custom160133_13*m_i*1_1"/>
  <p:tag name="KSO_WM_UNIT_CLEAR" val="1"/>
  <p:tag name="KSO_WM_UNIT_LAYERLEVEL" val="1_1"/>
  <p:tag name="KSO_WM_DIAGRAM_GROUP_CODE" val="m1-1"/>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a"/>
  <p:tag name="KSO_WM_UNIT_INDEX" val="1_1_1"/>
  <p:tag name="KSO_WM_UNIT_ID" val="custom160133_13*m_h_a*1_1_1"/>
  <p:tag name="KSO_WM_UNIT_CLEAR" val="1"/>
  <p:tag name="KSO_WM_UNIT_LAYERLEVEL" val="1_1_1"/>
  <p:tag name="KSO_WM_UNIT_VALUE" val="24"/>
  <p:tag name="KSO_WM_UNIT_HIGHLIGHT" val="0"/>
  <p:tag name="KSO_WM_UNIT_COMPATIBLE" val="0"/>
  <p:tag name="KSO_WM_UNIT_PRESET_TEXT_INDEX" val="3"/>
  <p:tag name="KSO_WM_UNIT_PRESET_TEXT_LEN" val="12"/>
  <p:tag name="KSO_WM_DIAGRAM_GROUP_CODE" val="m1-1"/>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2"/>
  <p:tag name="KSO_WM_UNIT_ID" val="custom160133_13*m_i*1_2"/>
  <p:tag name="KSO_WM_UNIT_CLEAR" val="1"/>
  <p:tag name="KSO_WM_UNIT_LAYERLEVEL" val="1_1"/>
  <p:tag name="KSO_WM_DIAGRAM_GROUP_CODE" val="m1-1"/>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67.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69.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1"/>
  <p:tag name="KSO_WM_UNIT_ID" val="custom160133_13*m_i*1_1"/>
  <p:tag name="KSO_WM_UNIT_CLEAR" val="1"/>
  <p:tag name="KSO_WM_UNIT_LAYERLEVEL" val="1_1"/>
  <p:tag name="KSO_WM_DIAGRAM_GROUP_CODE" val="m1-1"/>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a"/>
  <p:tag name="KSO_WM_UNIT_INDEX" val="1_1_1"/>
  <p:tag name="KSO_WM_UNIT_ID" val="custom160133_13*m_h_a*1_1_1"/>
  <p:tag name="KSO_WM_UNIT_CLEAR" val="1"/>
  <p:tag name="KSO_WM_UNIT_LAYERLEVEL" val="1_1_1"/>
  <p:tag name="KSO_WM_UNIT_VALUE" val="24"/>
  <p:tag name="KSO_WM_UNIT_HIGHLIGHT" val="0"/>
  <p:tag name="KSO_WM_UNIT_COMPATIBLE" val="0"/>
  <p:tag name="KSO_WM_UNIT_PRESET_TEXT_INDEX" val="3"/>
  <p:tag name="KSO_WM_UNIT_PRESET_TEXT_LEN" val="12"/>
  <p:tag name="KSO_WM_DIAGRAM_GROUP_CODE" val="m1-1"/>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2"/>
  <p:tag name="KSO_WM_UNIT_ID" val="custom160133_13*m_i*1_2"/>
  <p:tag name="KSO_WM_UNIT_CLEAR" val="1"/>
  <p:tag name="KSO_WM_UNIT_LAYERLEVEL" val="1_1"/>
  <p:tag name="KSO_WM_DIAGRAM_GROUP_CODE" val="m1-1"/>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74.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76.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1"/>
  <p:tag name="KSO_WM_UNIT_ID" val="custom160133_13*m_i*1_1"/>
  <p:tag name="KSO_WM_UNIT_CLEAR" val="1"/>
  <p:tag name="KSO_WM_UNIT_LAYERLEVEL" val="1_1"/>
  <p:tag name="KSO_WM_DIAGRAM_GROUP_CODE" val="m1-1"/>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a"/>
  <p:tag name="KSO_WM_UNIT_INDEX" val="1_1_1"/>
  <p:tag name="KSO_WM_UNIT_ID" val="custom160133_13*m_h_a*1_1_1"/>
  <p:tag name="KSO_WM_UNIT_CLEAR" val="1"/>
  <p:tag name="KSO_WM_UNIT_LAYERLEVEL" val="1_1_1"/>
  <p:tag name="KSO_WM_UNIT_VALUE" val="24"/>
  <p:tag name="KSO_WM_UNIT_HIGHLIGHT" val="0"/>
  <p:tag name="KSO_WM_UNIT_COMPATIBLE" val="0"/>
  <p:tag name="KSO_WM_UNIT_PRESET_TEXT_INDEX" val="3"/>
  <p:tag name="KSO_WM_UNIT_PRESET_TEXT_LEN" val="12"/>
  <p:tag name="KSO_WM_DIAGRAM_GROUP_CODE" val="m1-1"/>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i"/>
  <p:tag name="KSO_WM_UNIT_INDEX" val="1_2"/>
  <p:tag name="KSO_WM_UNIT_ID" val="custom160133_13*m_i*1_2"/>
  <p:tag name="KSO_WM_UNIT_CLEAR" val="1"/>
  <p:tag name="KSO_WM_UNIT_LAYERLEVEL" val="1_1"/>
  <p:tag name="KSO_WM_DIAGRAM_GROUP_CODE" val="m1-1"/>
</p:tagLst>
</file>

<file path=ppt/tags/tag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81.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133"/>
  <p:tag name="KSO_WM_UNIT_TYPE" val="m_h_f"/>
  <p:tag name="KSO_WM_UNIT_INDEX" val="1_1_1"/>
  <p:tag name="KSO_WM_UNIT_ID" val="custom160133_13*m_h_f*1_1_1"/>
  <p:tag name="KSO_WM_UNIT_CLEAR" val="1"/>
  <p:tag name="KSO_WM_UNIT_LAYERLEVEL" val="1_1_1"/>
  <p:tag name="KSO_WM_UNIT_VALUE" val="28"/>
  <p:tag name="KSO_WM_UNIT_HIGHLIGHT" val="0"/>
  <p:tag name="KSO_WM_UNIT_COMPATIBLE" val="0"/>
  <p:tag name="KSO_WM_UNIT_PRESET_TEXT_INDEX" val="3"/>
  <p:tag name="KSO_WM_UNIT_PRESET_TEXT_LEN" val="24"/>
  <p:tag name="KSO_WM_DIAGRAM_GROUP_CODE" val="m1-1"/>
</p:tagLst>
</file>

<file path=ppt/tags/tag83.xml><?xml version="1.0" encoding="utf-8"?>
<p:tagLst xmlns:p="http://schemas.openxmlformats.org/presentationml/2006/main">
  <p:tag name="KSO_WM_TEMPLATE_CATEGORY" val="custom"/>
  <p:tag name="KSO_WM_TEMPLATE_INDEX" val="160133"/>
  <p:tag name="KSO_WM_TAG_VERSION" val="1.0"/>
  <p:tag name="KSO_WM_SLIDE_ID" val="custom160133_13"/>
  <p:tag name="KSO_WM_SLIDE_INDEX" val="13"/>
  <p:tag name="KSO_WM_SLIDE_ITEM_CNT" val="1"/>
  <p:tag name="KSO_WM_SLIDE_LAYOUT" val="a_m"/>
  <p:tag name="KSO_WM_SLIDE_LAYOUT_CNT" val="1_1"/>
  <p:tag name="KSO_WM_SLIDE_TYPE" val="text"/>
  <p:tag name="KSO_WM_BEAUTIFY_FLAG" val="#wm#"/>
  <p:tag name="KSO_WM_SLIDE_POSITION" val="269*182"/>
  <p:tag name="KSO_WM_SLIDE_SIZE" val="422*271"/>
  <p:tag name="KSO_WM_DIAGRAM_GROUP_CODE" val="m1-1"/>
</p:tagLst>
</file>

<file path=ppt/tags/tag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heme/theme1.xml><?xml version="1.0" encoding="utf-8"?>
<a:theme xmlns:a="http://schemas.openxmlformats.org/drawingml/2006/main" name="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1252</Words>
  <Application>WPS 演示</Application>
  <PresentationFormat>宽屏</PresentationFormat>
  <Paragraphs>87</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13</vt:i4>
      </vt:variant>
    </vt:vector>
  </HeadingPairs>
  <TitlesOfParts>
    <vt:vector size="24" baseType="lpstr">
      <vt:lpstr>Arial</vt:lpstr>
      <vt:lpstr>宋体</vt:lpstr>
      <vt:lpstr>Wingdings</vt:lpstr>
      <vt:lpstr>黑体</vt:lpstr>
      <vt:lpstr>Calibri</vt:lpstr>
      <vt:lpstr>华文中宋</vt:lpstr>
      <vt:lpstr>Arial Narrow</vt:lpstr>
      <vt:lpstr>微软雅黑</vt:lpstr>
      <vt:lpstr>Arial Unicode MS</vt:lpstr>
      <vt:lpstr>party culture 1</vt:lpstr>
      <vt:lpstr>1_party culture 1</vt:lpstr>
      <vt:lpstr>PowerPoint 演示文稿</vt:lpstr>
      <vt:lpstr>PowerPoint 演示文稿</vt:lpstr>
      <vt:lpstr>PowerPoint 演示文稿</vt:lpstr>
      <vt:lpstr> 2021年的工作回顾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4</cp:revision>
  <dcterms:created xsi:type="dcterms:W3CDTF">2019-09-19T02:01:00Z</dcterms:created>
  <dcterms:modified xsi:type="dcterms:W3CDTF">2022-03-07T00:50:31Z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