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48"/>
  </p:handoutMasterIdLst>
  <p:sldIdLst>
    <p:sldId id="256" r:id="rId3"/>
    <p:sldId id="302" r:id="rId4"/>
    <p:sldId id="257" r:id="rId5"/>
    <p:sldId id="259" r:id="rId6"/>
    <p:sldId id="379" r:id="rId7"/>
    <p:sldId id="308" r:id="rId8"/>
    <p:sldId id="471" r:id="rId10"/>
    <p:sldId id="263" r:id="rId11"/>
    <p:sldId id="426" r:id="rId12"/>
    <p:sldId id="332" r:id="rId13"/>
    <p:sldId id="331" r:id="rId14"/>
    <p:sldId id="333" r:id="rId15"/>
    <p:sldId id="334" r:id="rId16"/>
    <p:sldId id="335" r:id="rId17"/>
    <p:sldId id="424" r:id="rId18"/>
    <p:sldId id="425" r:id="rId19"/>
    <p:sldId id="381" r:id="rId20"/>
    <p:sldId id="264" r:id="rId21"/>
    <p:sldId id="344" r:id="rId22"/>
    <p:sldId id="336" r:id="rId23"/>
    <p:sldId id="337" r:id="rId24"/>
    <p:sldId id="338" r:id="rId25"/>
    <p:sldId id="339" r:id="rId26"/>
    <p:sldId id="518" r:id="rId27"/>
    <p:sldId id="340" r:id="rId28"/>
    <p:sldId id="341" r:id="rId29"/>
    <p:sldId id="342" r:id="rId30"/>
    <p:sldId id="343" r:id="rId31"/>
    <p:sldId id="382" r:id="rId32"/>
    <p:sldId id="373" r:id="rId33"/>
    <p:sldId id="374" r:id="rId34"/>
    <p:sldId id="377" r:id="rId35"/>
    <p:sldId id="378" r:id="rId36"/>
    <p:sldId id="384" r:id="rId37"/>
    <p:sldId id="385" r:id="rId38"/>
    <p:sldId id="387" r:id="rId39"/>
    <p:sldId id="388" r:id="rId40"/>
    <p:sldId id="395" r:id="rId41"/>
    <p:sldId id="419" r:id="rId42"/>
    <p:sldId id="420" r:id="rId43"/>
    <p:sldId id="421" r:id="rId44"/>
    <p:sldId id="422" r:id="rId45"/>
    <p:sldId id="423" r:id="rId46"/>
    <p:sldId id="319" r:id="rId4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40000"/>
    <a:srgbClr val="6E5000"/>
    <a:srgbClr val="FFC619"/>
    <a:srgbClr val="FFD04F"/>
    <a:srgbClr val="FFE9A3"/>
    <a:srgbClr val="F7F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B3D77D5-8B2E-465B-A4B8-0D3308815E88}" type="doc">
      <dgm:prSet loTypeId="hierarchy" loCatId="hierarchy" qsTypeId="urn:microsoft.com/office/officeart/2005/8/quickstyle/3d3" qsCatId="3D" csTypeId="urn:microsoft.com/office/officeart/2005/8/colors/colorful5" csCatId="colorful" phldr="1"/>
      <dgm:spPr/>
      <dgm:t>
        <a:bodyPr/>
        <a:lstStyle/>
        <a:p>
          <a:endParaRPr lang="zh-CN" altLang="en-US"/>
        </a:p>
      </dgm:t>
    </dgm:pt>
    <dgm:pt modelId="{8B83527D-3443-4EBF-A038-60681E36AD76}">
      <dgm:prSet phldrT="[文本]" phldr="0" custT="1"/>
      <dgm:spPr/>
      <dgm:t>
        <a:bodyPr vert="horz" wrap="square"/>
        <a:p>
          <a:pPr>
            <a:lnSpc>
              <a:spcPct val="100000"/>
            </a:lnSpc>
            <a:spcBef>
              <a:spcPct val="0"/>
            </a:spcBef>
            <a:spcAft>
              <a:spcPct val="35000"/>
            </a:spcAft>
          </a:pPr>
          <a:r>
            <a:rPr lang="zh-CN" altLang="en-US" sz="2400" dirty="0" smtClean="0">
              <a:solidFill>
                <a:schemeClr val="tx1"/>
              </a:solidFill>
            </a:rPr>
            <a:t>刮板机</a:t>
          </a:r>
          <a:r>
            <a:rPr lang="zh-CN" altLang="en-US" sz="2400" dirty="0" smtClean="0">
              <a:solidFill>
                <a:schemeClr val="tx1"/>
              </a:solidFill>
            </a:rPr>
            <a:t/>
          </a:r>
          <a:endParaRPr lang="zh-CN" altLang="en-US" sz="2400" dirty="0" smtClean="0">
            <a:solidFill>
              <a:schemeClr val="tx1"/>
            </a:solidFill>
          </a:endParaRPr>
        </a:p>
      </dgm:t>
    </dgm:pt>
    <dgm:pt modelId="{8E3ED114-E40A-4295-A827-F7C7E300C58B}" cxnId="{EC98D7FA-AD9A-49A0-8E0F-42816A2D56BE}" type="parTrans">
      <dgm:prSet/>
      <dgm:spPr/>
      <dgm:t>
        <a:bodyPr/>
        <a:lstStyle/>
        <a:p>
          <a:endParaRPr lang="zh-CN" altLang="en-US"/>
        </a:p>
      </dgm:t>
    </dgm:pt>
    <dgm:pt modelId="{536C8556-676B-4D1B-901A-4765379AC370}" cxnId="{EC98D7FA-AD9A-49A0-8E0F-42816A2D56BE}" type="sibTrans">
      <dgm:prSet/>
      <dgm:spPr/>
      <dgm:t>
        <a:bodyPr/>
        <a:lstStyle/>
        <a:p>
          <a:endParaRPr lang="zh-CN" altLang="en-US"/>
        </a:p>
      </dgm:t>
    </dgm:pt>
    <dgm:pt modelId="{888C79BE-BBD1-47CE-9C3D-11AB872CCAAF}">
      <dgm:prSet phldr="0" custT="1"/>
      <dgm:spPr/>
      <dgm:t>
        <a:bodyPr vert="horz" wrap="square"/>
        <a:p>
          <a:pPr>
            <a:lnSpc>
              <a:spcPct val="100000"/>
            </a:lnSpc>
            <a:spcBef>
              <a:spcPct val="0"/>
            </a:spcBef>
            <a:spcAft>
              <a:spcPct val="35000"/>
            </a:spcAft>
          </a:pPr>
          <a:r>
            <a:rPr lang="zh-CN" altLang="en-US" sz="2400" dirty="0" smtClean="0"/>
            <a:t>溜槽的布置方式和结构</a:t>
          </a:r>
          <a:r>
            <a:rPr lang="zh-CN" altLang="en-US" sz="2400" dirty="0" smtClean="0"/>
            <a:t/>
          </a:r>
          <a:endParaRPr lang="zh-CN" altLang="en-US" sz="2400" dirty="0" smtClean="0"/>
        </a:p>
      </dgm:t>
    </dgm:pt>
    <dgm:pt modelId="{87977DCC-FE0F-47B0-8DB5-D50F85B3621A}" cxnId="{DA5A809E-3597-4A05-898D-D9C763FC186A}" type="parTrans">
      <dgm:prSet/>
      <dgm:spPr/>
      <dgm:t>
        <a:bodyPr/>
        <a:lstStyle/>
        <a:p>
          <a:endParaRPr lang="zh-CN" altLang="en-US"/>
        </a:p>
      </dgm:t>
    </dgm:pt>
    <dgm:pt modelId="{FD5B6ACA-F986-4326-BD01-F79AC4D6A427}" cxnId="{DA5A809E-3597-4A05-898D-D9C763FC186A}" type="sibTrans">
      <dgm:prSet/>
      <dgm:spPr/>
      <dgm:t>
        <a:bodyPr/>
        <a:lstStyle/>
        <a:p>
          <a:endParaRPr lang="zh-CN" altLang="en-US"/>
        </a:p>
      </dgm:t>
    </dgm:pt>
    <dgm:pt modelId="{17B9A442-ECE6-4826-A156-0F2D46BA5AD1}">
      <dgm:prSet phldr="0" custT="1"/>
      <dgm:spPr/>
      <dgm:t>
        <a:bodyPr vert="horz" wrap="square"/>
        <a:p>
          <a:pPr>
            <a:lnSpc>
              <a:spcPct val="100000"/>
            </a:lnSpc>
            <a:spcBef>
              <a:spcPct val="0"/>
            </a:spcBef>
            <a:spcAft>
              <a:spcPct val="35000"/>
            </a:spcAft>
          </a:pPr>
          <a:r>
            <a:rPr lang="zh-CN" altLang="en-US" sz="2400" dirty="0" smtClean="0"/>
            <a:t>并列式</a:t>
          </a:r>
          <a:r>
            <a:rPr lang="zh-CN" altLang="en-US" sz="2400" dirty="0" smtClean="0"/>
            <a:t/>
          </a:r>
          <a:endParaRPr lang="zh-CN" altLang="en-US" sz="2400" dirty="0" smtClean="0"/>
        </a:p>
      </dgm:t>
    </dgm:pt>
    <dgm:pt modelId="{509479A0-1F5B-48B9-B9D2-829971865660}" cxnId="{49C2F93C-A781-423E-AF7D-4C18BB708B1E}" type="parTrans">
      <dgm:prSet/>
      <dgm:spPr/>
      <dgm:t>
        <a:bodyPr/>
        <a:lstStyle/>
        <a:p>
          <a:endParaRPr lang="zh-CN" altLang="en-US"/>
        </a:p>
      </dgm:t>
    </dgm:pt>
    <dgm:pt modelId="{C09A6ED2-85FF-492A-8D71-7BF66EFFB9B7}" cxnId="{49C2F93C-A781-423E-AF7D-4C18BB708B1E}" type="sibTrans">
      <dgm:prSet/>
      <dgm:spPr/>
      <dgm:t>
        <a:bodyPr/>
        <a:lstStyle/>
        <a:p>
          <a:endParaRPr lang="zh-CN" altLang="en-US"/>
        </a:p>
      </dgm:t>
    </dgm:pt>
    <dgm:pt modelId="{2286A9BA-3F3B-4F84-B017-B2303E94666A}">
      <dgm:prSet phldr="0" custT="1"/>
      <dgm:spPr/>
      <dgm:t>
        <a:bodyPr vert="horz" wrap="square"/>
        <a:p>
          <a:pPr>
            <a:lnSpc>
              <a:spcPct val="100000"/>
            </a:lnSpc>
            <a:spcBef>
              <a:spcPct val="0"/>
            </a:spcBef>
            <a:spcAft>
              <a:spcPct val="35000"/>
            </a:spcAft>
          </a:pPr>
          <a:r>
            <a:rPr lang="zh-CN" altLang="en-US" sz="2400" dirty="0" smtClean="0"/>
            <a:t>重叠式</a:t>
          </a:r>
          <a:r>
            <a:rPr lang="zh-CN" altLang="en-US" sz="2400" dirty="0" smtClean="0"/>
            <a:t/>
          </a:r>
          <a:endParaRPr lang="zh-CN" altLang="en-US" sz="2400" dirty="0" smtClean="0"/>
        </a:p>
      </dgm:t>
    </dgm:pt>
    <dgm:pt modelId="{F61BC97B-55B3-459C-BDCD-23C33931A10D}" cxnId="{AFA84480-90CC-4021-BC80-DD38354A029E}" type="parTrans">
      <dgm:prSet/>
      <dgm:spPr/>
      <dgm:t>
        <a:bodyPr/>
        <a:lstStyle/>
        <a:p>
          <a:endParaRPr lang="zh-CN" altLang="en-US"/>
        </a:p>
      </dgm:t>
    </dgm:pt>
    <dgm:pt modelId="{FDFFA400-EBFD-46DE-92D9-E36D7FDB8978}" cxnId="{AFA84480-90CC-4021-BC80-DD38354A029E}" type="sibTrans">
      <dgm:prSet/>
      <dgm:spPr/>
      <dgm:t>
        <a:bodyPr/>
        <a:lstStyle/>
        <a:p>
          <a:endParaRPr lang="zh-CN" altLang="en-US"/>
        </a:p>
      </dgm:t>
    </dgm:pt>
    <dgm:pt modelId="{AB947655-CA3F-4D8D-B2C3-BFD2D44660D4}">
      <dgm:prSet custT="1"/>
      <dgm:spPr/>
      <dgm:t>
        <a:bodyPr/>
        <a:lstStyle/>
        <a:p>
          <a:r>
            <a:rPr lang="zh-CN" altLang="en-US" sz="2000" dirty="0" smtClean="0"/>
            <a:t>按链条书目及布置方式</a:t>
          </a:r>
          <a:endParaRPr lang="zh-CN" altLang="en-US" sz="2000" dirty="0"/>
        </a:p>
      </dgm:t>
    </dgm:pt>
    <dgm:pt modelId="{E0FE038F-605D-4815-A85A-A53CA593392F}" cxnId="{5006849F-5D62-40C2-B6AB-634D9C18CBC3}" type="parTrans">
      <dgm:prSet/>
      <dgm:spPr/>
      <dgm:t>
        <a:bodyPr/>
        <a:lstStyle/>
        <a:p>
          <a:endParaRPr lang="zh-CN" altLang="en-US"/>
        </a:p>
      </dgm:t>
    </dgm:pt>
    <dgm:pt modelId="{FA8651A6-2BD0-49EC-B0AA-3FDAD90E7B22}" cxnId="{5006849F-5D62-40C2-B6AB-634D9C18CBC3}" type="sibTrans">
      <dgm:prSet/>
      <dgm:spPr/>
      <dgm:t>
        <a:bodyPr/>
        <a:lstStyle/>
        <a:p>
          <a:endParaRPr lang="zh-CN" altLang="en-US"/>
        </a:p>
      </dgm:t>
    </dgm:pt>
    <dgm:pt modelId="{5C7E69FA-835D-43C3-91EF-6E9D79F3EFB1}">
      <dgm:prSet phldr="0" custT="1"/>
      <dgm:spPr/>
      <dgm:t>
        <a:bodyPr vert="horz" wrap="square"/>
        <a:p>
          <a:pPr>
            <a:lnSpc>
              <a:spcPct val="100000"/>
            </a:lnSpc>
            <a:spcBef>
              <a:spcPct val="0"/>
            </a:spcBef>
            <a:spcAft>
              <a:spcPct val="35000"/>
            </a:spcAft>
          </a:pPr>
          <a:r>
            <a:rPr lang="zh-CN" altLang="en-US" sz="2400" dirty="0" smtClean="0"/>
            <a:t>单链</a:t>
          </a:r>
          <a:r>
            <a:rPr lang="zh-CN" altLang="en-US" sz="2400" dirty="0" smtClean="0"/>
            <a:t/>
          </a:r>
          <a:endParaRPr lang="zh-CN" altLang="en-US" sz="2400" dirty="0" smtClean="0"/>
        </a:p>
      </dgm:t>
    </dgm:pt>
    <dgm:pt modelId="{5B5966C7-70E7-43BE-85EF-3B283FA6880A}" cxnId="{2388EAE1-E619-4240-884B-3CB6B2BBA4C6}" type="parTrans">
      <dgm:prSet/>
      <dgm:spPr/>
      <dgm:t>
        <a:bodyPr/>
        <a:lstStyle/>
        <a:p>
          <a:endParaRPr lang="zh-CN" altLang="en-US"/>
        </a:p>
      </dgm:t>
    </dgm:pt>
    <dgm:pt modelId="{17BA5ABB-2B79-4C58-AAE9-1254B482AD1E}" cxnId="{2388EAE1-E619-4240-884B-3CB6B2BBA4C6}" type="sibTrans">
      <dgm:prSet/>
      <dgm:spPr/>
      <dgm:t>
        <a:bodyPr/>
        <a:lstStyle/>
        <a:p>
          <a:endParaRPr lang="zh-CN" altLang="en-US"/>
        </a:p>
      </dgm:t>
    </dgm:pt>
    <dgm:pt modelId="{D5C2E26D-77CE-4410-8BEE-A6490C74C8CB}">
      <dgm:prSet custT="1"/>
      <dgm:spPr/>
      <dgm:t>
        <a:bodyPr/>
        <a:lstStyle/>
        <a:p>
          <a:r>
            <a:rPr lang="zh-CN" altLang="en-US" sz="2000" dirty="0" smtClean="0"/>
            <a:t>双边链和双中链</a:t>
          </a:r>
          <a:endParaRPr lang="zh-CN" altLang="en-US" sz="2000" dirty="0"/>
        </a:p>
      </dgm:t>
    </dgm:pt>
    <dgm:pt modelId="{07E55F9E-F987-4A13-A28D-EA911CA08BEC}" cxnId="{FD9F09B9-F0A0-471D-9386-46A5321397BD}" type="parTrans">
      <dgm:prSet/>
      <dgm:spPr/>
      <dgm:t>
        <a:bodyPr/>
        <a:lstStyle/>
        <a:p>
          <a:endParaRPr lang="zh-CN" altLang="en-US"/>
        </a:p>
      </dgm:t>
    </dgm:pt>
    <dgm:pt modelId="{2C6C4C2C-8905-4851-A7EA-CDFC233847E3}" cxnId="{FD9F09B9-F0A0-471D-9386-46A5321397BD}" type="sibTrans">
      <dgm:prSet/>
      <dgm:spPr/>
      <dgm:t>
        <a:bodyPr/>
        <a:lstStyle/>
        <a:p>
          <a:endParaRPr lang="zh-CN" altLang="en-US"/>
        </a:p>
      </dgm:t>
    </dgm:pt>
    <dgm:pt modelId="{E36655A8-B566-44E8-AE69-33E707818BAF}">
      <dgm:prSet phldr="0" custT="1"/>
      <dgm:spPr/>
      <dgm:t>
        <a:bodyPr vert="horz" wrap="square"/>
        <a:p>
          <a:pPr>
            <a:lnSpc>
              <a:spcPct val="100000"/>
            </a:lnSpc>
            <a:spcBef>
              <a:spcPct val="0"/>
            </a:spcBef>
            <a:spcAft>
              <a:spcPct val="35000"/>
            </a:spcAft>
          </a:pPr>
          <a:r>
            <a:rPr lang="zh-CN" altLang="en-US" sz="2400" dirty="0" smtClean="0"/>
            <a:t>三链</a:t>
          </a:r>
          <a:r>
            <a:rPr lang="zh-CN" altLang="en-US" sz="2400" dirty="0" smtClean="0"/>
            <a:t/>
          </a:r>
          <a:endParaRPr lang="zh-CN" altLang="en-US" sz="2400" dirty="0" smtClean="0"/>
        </a:p>
      </dgm:t>
    </dgm:pt>
    <dgm:pt modelId="{CFDE5AE2-3E99-4D30-BD9A-C074DBA0AA2C}" cxnId="{768C7BF6-435A-4D7D-A1CC-DEC0C27606BE}" type="parTrans">
      <dgm:prSet/>
      <dgm:spPr/>
      <dgm:t>
        <a:bodyPr/>
        <a:lstStyle/>
        <a:p>
          <a:endParaRPr lang="zh-CN" altLang="en-US"/>
        </a:p>
      </dgm:t>
    </dgm:pt>
    <dgm:pt modelId="{DD250368-BA3C-4269-BAE4-E53868BBE1CB}" cxnId="{768C7BF6-435A-4D7D-A1CC-DEC0C27606BE}" type="sibTrans">
      <dgm:prSet/>
      <dgm:spPr/>
      <dgm:t>
        <a:bodyPr/>
        <a:lstStyle/>
        <a:p>
          <a:endParaRPr lang="zh-CN" altLang="en-US"/>
        </a:p>
      </dgm:t>
    </dgm:pt>
    <dgm:pt modelId="{14675155-CD45-4F20-88C1-8DEAEDE24D01}">
      <dgm:prSet phldrT="[文本]" phldr="0" custT="1"/>
      <dgm:spPr/>
      <dgm:t>
        <a:bodyPr vert="horz" wrap="square"/>
        <a:p>
          <a:pPr>
            <a:lnSpc>
              <a:spcPct val="100000"/>
            </a:lnSpc>
            <a:spcBef>
              <a:spcPct val="0"/>
            </a:spcBef>
            <a:spcAft>
              <a:spcPct val="35000"/>
            </a:spcAft>
          </a:pPr>
          <a:r>
            <a:rPr lang="zh-CN" altLang="en-US" sz="2400" dirty="0" smtClean="0"/>
            <a:t>额定功率</a:t>
          </a:r>
          <a:r>
            <a:rPr lang="zh-CN" altLang="en-US" sz="2400" dirty="0" smtClean="0"/>
            <a:t/>
          </a:r>
          <a:endParaRPr lang="zh-CN" altLang="en-US" sz="2400" dirty="0" smtClean="0"/>
        </a:p>
      </dgm:t>
    </dgm:pt>
    <dgm:pt modelId="{EA57C29F-7682-46FF-BB9B-80003E24EE12}" cxnId="{B72E8EFA-E3CD-40A9-AE8E-CAD919F0388B}" type="parTrans">
      <dgm:prSet/>
      <dgm:spPr/>
      <dgm:t>
        <a:bodyPr/>
        <a:lstStyle/>
        <a:p>
          <a:endParaRPr lang="zh-CN" altLang="en-US"/>
        </a:p>
      </dgm:t>
    </dgm:pt>
    <dgm:pt modelId="{0837D5A1-1040-42B7-B30E-DED82D38B10F}" cxnId="{B72E8EFA-E3CD-40A9-AE8E-CAD919F0388B}" type="sibTrans">
      <dgm:prSet/>
      <dgm:spPr/>
      <dgm:t>
        <a:bodyPr/>
        <a:lstStyle/>
        <a:p>
          <a:endParaRPr lang="zh-CN" altLang="en-US"/>
        </a:p>
      </dgm:t>
    </dgm:pt>
    <dgm:pt modelId="{2206932B-5E64-46A9-9681-BB5CC9DB8C1B}">
      <dgm:prSet custT="1"/>
      <dgm:spPr/>
      <dgm:t>
        <a:bodyPr/>
        <a:lstStyle/>
        <a:p>
          <a:r>
            <a:rPr lang="zh-CN" altLang="en-US" sz="2000" dirty="0" smtClean="0">
              <a:latin typeface="+mn-ea"/>
              <a:ea typeface="+mn-ea"/>
            </a:rPr>
            <a:t>轻型</a:t>
          </a:r>
          <a:r>
            <a:rPr lang="en-US" altLang="zh-CN" sz="2000" dirty="0" smtClean="0">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a:t>
          </a:r>
          <a:r>
            <a:rPr lang="en-US" altLang="zh-CN" sz="2000" dirty="0" smtClean="0">
              <a:latin typeface="华文楷体" panose="02010600040101010101" pitchFamily="2" charset="-122"/>
              <a:ea typeface="华文楷体" panose="02010600040101010101" pitchFamily="2" charset="-122"/>
            </a:rPr>
            <a:t>40KW)</a:t>
          </a:r>
          <a:endParaRPr lang="zh-CN" altLang="en-US" sz="2000" dirty="0">
            <a:latin typeface="华文楷体" panose="02010600040101010101" pitchFamily="2" charset="-122"/>
            <a:ea typeface="华文楷体" panose="02010600040101010101" pitchFamily="2" charset="-122"/>
          </a:endParaRPr>
        </a:p>
      </dgm:t>
    </dgm:pt>
    <dgm:pt modelId="{9A1C092D-02C2-4396-A6FA-8F59BD4C6F19}" cxnId="{F3472421-80FC-47CE-9264-4033FE410F5B}" type="parTrans">
      <dgm:prSet/>
      <dgm:spPr/>
      <dgm:t>
        <a:bodyPr/>
        <a:lstStyle/>
        <a:p>
          <a:endParaRPr lang="zh-CN" altLang="en-US"/>
        </a:p>
      </dgm:t>
    </dgm:pt>
    <dgm:pt modelId="{B096C7B9-6DAA-4D82-8D11-1257F7BE0A9E}" cxnId="{F3472421-80FC-47CE-9264-4033FE410F5B}" type="sibTrans">
      <dgm:prSet/>
      <dgm:spPr/>
      <dgm:t>
        <a:bodyPr/>
        <a:lstStyle/>
        <a:p>
          <a:endParaRPr lang="zh-CN" altLang="en-US"/>
        </a:p>
      </dgm:t>
    </dgm:pt>
    <dgm:pt modelId="{B85003DD-ACD9-4041-B42C-AAE8E2682A3D}">
      <dgm:prSet custT="1"/>
      <dgm:spPr/>
      <dgm:t>
        <a:bodyPr/>
        <a:lstStyle/>
        <a:p>
          <a:r>
            <a:rPr lang="zh-CN" altLang="en-US" sz="2000" dirty="0" smtClean="0"/>
            <a:t>中型</a:t>
          </a:r>
          <a:r>
            <a:rPr lang="en-US" altLang="zh-CN" sz="2000" dirty="0" smtClean="0"/>
            <a:t>(40~90KW)</a:t>
          </a:r>
          <a:endParaRPr lang="zh-CN" altLang="en-US" sz="2000" dirty="0"/>
        </a:p>
      </dgm:t>
    </dgm:pt>
    <dgm:pt modelId="{3D9F0E3D-A092-4F3B-A7C1-7226F06D7261}" cxnId="{0B16FE96-62A0-4ACD-AA04-EAF0CF9F16FA}" type="parTrans">
      <dgm:prSet/>
      <dgm:spPr/>
      <dgm:t>
        <a:bodyPr/>
        <a:lstStyle/>
        <a:p>
          <a:endParaRPr lang="zh-CN" altLang="en-US"/>
        </a:p>
      </dgm:t>
    </dgm:pt>
    <dgm:pt modelId="{40A73ADA-A6D5-4FB3-AFD3-8BBA6838E234}" cxnId="{0B16FE96-62A0-4ACD-AA04-EAF0CF9F16FA}" type="sibTrans">
      <dgm:prSet/>
      <dgm:spPr/>
      <dgm:t>
        <a:bodyPr/>
        <a:lstStyle/>
        <a:p>
          <a:endParaRPr lang="zh-CN" altLang="en-US"/>
        </a:p>
      </dgm:t>
    </dgm:pt>
    <dgm:pt modelId="{986EA4F8-7379-4A7D-BD0E-984FE12126C0}">
      <dgm:prSet custT="1"/>
      <dgm:spPr/>
      <dgm:t>
        <a:bodyPr/>
        <a:lstStyle/>
        <a:p>
          <a:r>
            <a:rPr lang="zh-CN" altLang="en-US" sz="2000" dirty="0" smtClean="0"/>
            <a:t>重型</a:t>
          </a:r>
          <a:r>
            <a:rPr lang="en-US" altLang="zh-CN" sz="2000" dirty="0" smtClean="0"/>
            <a:t>(</a:t>
          </a:r>
          <a:r>
            <a:rPr lang="zh-CN" altLang="en-US" sz="2000" dirty="0" smtClean="0"/>
            <a:t>≥</a:t>
          </a:r>
          <a:r>
            <a:rPr lang="en-US" altLang="zh-CN" sz="2000" dirty="0" smtClean="0"/>
            <a:t>90KW)</a:t>
          </a:r>
          <a:endParaRPr lang="zh-CN" altLang="en-US" sz="2000" dirty="0"/>
        </a:p>
      </dgm:t>
    </dgm:pt>
    <dgm:pt modelId="{41B1D561-628D-47F6-8682-7ABF85B60684}" cxnId="{9CAC71B1-CD74-48DF-96AE-9D5D9730CAF6}" type="parTrans">
      <dgm:prSet/>
      <dgm:spPr/>
      <dgm:t>
        <a:bodyPr/>
        <a:lstStyle/>
        <a:p>
          <a:endParaRPr lang="zh-CN" altLang="en-US"/>
        </a:p>
      </dgm:t>
    </dgm:pt>
    <dgm:pt modelId="{9AABBBA4-A5C3-43AD-8418-B20DA0502C6D}" cxnId="{9CAC71B1-CD74-48DF-96AE-9D5D9730CAF6}" type="sibTrans">
      <dgm:prSet/>
      <dgm:spPr/>
      <dgm:t>
        <a:bodyPr/>
        <a:lstStyle/>
        <a:p>
          <a:endParaRPr lang="zh-CN" altLang="en-US"/>
        </a:p>
      </dgm:t>
    </dgm:pt>
    <dgm:pt modelId="{8A78EA0E-46E6-45DF-9926-E0792DCC2AE3}" type="pres">
      <dgm:prSet presAssocID="{EB3D77D5-8B2E-465B-A4B8-0D3308815E88}" presName="hierChild1" presStyleCnt="0">
        <dgm:presLayoutVars>
          <dgm:orgChart val="1"/>
          <dgm:chPref val="1"/>
          <dgm:dir/>
          <dgm:animOne val="branch"/>
          <dgm:animLvl val="lvl"/>
          <dgm:resizeHandles/>
        </dgm:presLayoutVars>
      </dgm:prSet>
      <dgm:spPr/>
      <dgm:t>
        <a:bodyPr/>
        <a:lstStyle/>
        <a:p>
          <a:endParaRPr lang="zh-CN" altLang="en-US"/>
        </a:p>
      </dgm:t>
    </dgm:pt>
    <dgm:pt modelId="{ADF925B3-0830-440F-8FB7-B87216F87014}" type="pres">
      <dgm:prSet presAssocID="{8B83527D-3443-4EBF-A038-60681E36AD76}" presName="hierRoot1" presStyleCnt="0">
        <dgm:presLayoutVars>
          <dgm:hierBranch val="init"/>
        </dgm:presLayoutVars>
      </dgm:prSet>
      <dgm:spPr/>
    </dgm:pt>
    <dgm:pt modelId="{8310976F-359A-46FF-92EE-650E33592E44}" type="pres">
      <dgm:prSet presAssocID="{8B83527D-3443-4EBF-A038-60681E36AD76}" presName="rootComposite1" presStyleCnt="0"/>
      <dgm:spPr/>
    </dgm:pt>
    <dgm:pt modelId="{D1DAE474-C106-4438-95C9-20A2B46F2AF5}" type="pres">
      <dgm:prSet presAssocID="{8B83527D-3443-4EBF-A038-60681E36AD76}" presName="rootText1" presStyleLbl="node0" presStyleIdx="0" presStyleCnt="1" custScaleX="137480">
        <dgm:presLayoutVars>
          <dgm:chPref val="3"/>
        </dgm:presLayoutVars>
      </dgm:prSet>
      <dgm:spPr/>
      <dgm:t>
        <a:bodyPr/>
        <a:lstStyle/>
        <a:p>
          <a:endParaRPr lang="zh-CN" altLang="en-US"/>
        </a:p>
      </dgm:t>
    </dgm:pt>
    <dgm:pt modelId="{A68AFC5A-93DB-4079-9C17-2134000D8E5B}" type="pres">
      <dgm:prSet presAssocID="{8B83527D-3443-4EBF-A038-60681E36AD76}" presName="rootConnector1" presStyleCnt="0"/>
      <dgm:spPr/>
      <dgm:t>
        <a:bodyPr/>
        <a:lstStyle/>
        <a:p>
          <a:endParaRPr lang="zh-CN" altLang="en-US"/>
        </a:p>
      </dgm:t>
    </dgm:pt>
    <dgm:pt modelId="{EAD7425E-6F36-4B91-9860-B7EEAA610623}" type="pres">
      <dgm:prSet presAssocID="{8B83527D-3443-4EBF-A038-60681E36AD76}" presName="hierChild2" presStyleCnt="0"/>
      <dgm:spPr/>
    </dgm:pt>
    <dgm:pt modelId="{1B93D58C-0CF2-4414-9FFF-3486870027A9}" type="pres">
      <dgm:prSet presAssocID="{87977DCC-FE0F-47B0-8DB5-D50F85B3621A}" presName="Name37" presStyleLbl="parChTrans1D2" presStyleIdx="0" presStyleCnt="3"/>
      <dgm:spPr/>
      <dgm:t>
        <a:bodyPr/>
        <a:lstStyle/>
        <a:p>
          <a:endParaRPr lang="zh-CN" altLang="en-US"/>
        </a:p>
      </dgm:t>
    </dgm:pt>
    <dgm:pt modelId="{D97C8A67-3BF6-420B-9F43-3400D3C233D7}" type="pres">
      <dgm:prSet presAssocID="{888C79BE-BBD1-47CE-9C3D-11AB872CCAAF}" presName="hierRoot2" presStyleCnt="0">
        <dgm:presLayoutVars>
          <dgm:hierBranch val="init"/>
        </dgm:presLayoutVars>
      </dgm:prSet>
      <dgm:spPr/>
    </dgm:pt>
    <dgm:pt modelId="{ADE1A4CB-0F5F-44D9-9CC7-9F2C52257CD1}" type="pres">
      <dgm:prSet presAssocID="{888C79BE-BBD1-47CE-9C3D-11AB872CCAAF}" presName="rootComposite" presStyleCnt="0"/>
      <dgm:spPr/>
    </dgm:pt>
    <dgm:pt modelId="{BA2536D1-B102-447B-8427-3A19B48B4A35}" type="pres">
      <dgm:prSet presAssocID="{888C79BE-BBD1-47CE-9C3D-11AB872CCAAF}" presName="rootText" presStyleLbl="node2" presStyleIdx="0" presStyleCnt="3" custScaleX="174444" custScaleY="120203">
        <dgm:presLayoutVars>
          <dgm:chPref val="3"/>
        </dgm:presLayoutVars>
      </dgm:prSet>
      <dgm:spPr/>
      <dgm:t>
        <a:bodyPr/>
        <a:lstStyle/>
        <a:p>
          <a:endParaRPr lang="zh-CN" altLang="en-US"/>
        </a:p>
      </dgm:t>
    </dgm:pt>
    <dgm:pt modelId="{BC474FBC-2A17-4D4A-B0B3-02D7E0AD6D2E}" type="pres">
      <dgm:prSet presAssocID="{888C79BE-BBD1-47CE-9C3D-11AB872CCAAF}" presName="rootConnector" presStyleCnt="0"/>
      <dgm:spPr/>
      <dgm:t>
        <a:bodyPr/>
        <a:lstStyle/>
        <a:p>
          <a:endParaRPr lang="zh-CN" altLang="en-US"/>
        </a:p>
      </dgm:t>
    </dgm:pt>
    <dgm:pt modelId="{049F7C89-4FC0-4DB6-8285-A2C75B851D49}" type="pres">
      <dgm:prSet presAssocID="{888C79BE-BBD1-47CE-9C3D-11AB872CCAAF}" presName="hierChild4" presStyleCnt="0"/>
      <dgm:spPr/>
    </dgm:pt>
    <dgm:pt modelId="{5024A5EE-96F2-489B-B5B3-C17DE6E629C7}" type="pres">
      <dgm:prSet presAssocID="{509479A0-1F5B-48B9-B9D2-829971865660}" presName="Name37" presStyleLbl="parChTrans1D3" presStyleIdx="0" presStyleCnt="8"/>
      <dgm:spPr/>
      <dgm:t>
        <a:bodyPr/>
        <a:lstStyle/>
        <a:p>
          <a:endParaRPr lang="zh-CN" altLang="en-US"/>
        </a:p>
      </dgm:t>
    </dgm:pt>
    <dgm:pt modelId="{5EEB681E-30CC-4B78-BBFA-5212BD5633DA}" type="pres">
      <dgm:prSet presAssocID="{17B9A442-ECE6-4826-A156-0F2D46BA5AD1}" presName="hierRoot2" presStyleCnt="0">
        <dgm:presLayoutVars>
          <dgm:hierBranch val="init"/>
        </dgm:presLayoutVars>
      </dgm:prSet>
      <dgm:spPr/>
    </dgm:pt>
    <dgm:pt modelId="{C0BE1B7F-46D6-4AF7-AEE3-CEA2BD1EA675}" type="pres">
      <dgm:prSet presAssocID="{17B9A442-ECE6-4826-A156-0F2D46BA5AD1}" presName="rootComposite" presStyleCnt="0"/>
      <dgm:spPr/>
    </dgm:pt>
    <dgm:pt modelId="{B4B386E0-6192-4106-A31E-880EBE57C2D0}" type="pres">
      <dgm:prSet presAssocID="{17B9A442-ECE6-4826-A156-0F2D46BA5AD1}" presName="rootText" presStyleLbl="node3" presStyleIdx="0" presStyleCnt="8">
        <dgm:presLayoutVars>
          <dgm:chPref val="3"/>
        </dgm:presLayoutVars>
      </dgm:prSet>
      <dgm:spPr/>
      <dgm:t>
        <a:bodyPr/>
        <a:lstStyle/>
        <a:p>
          <a:endParaRPr lang="zh-CN" altLang="en-US"/>
        </a:p>
      </dgm:t>
    </dgm:pt>
    <dgm:pt modelId="{5281B317-1899-4673-A992-D359855553FE}" type="pres">
      <dgm:prSet presAssocID="{17B9A442-ECE6-4826-A156-0F2D46BA5AD1}" presName="rootConnector" presStyleCnt="0"/>
      <dgm:spPr/>
      <dgm:t>
        <a:bodyPr/>
        <a:lstStyle/>
        <a:p>
          <a:endParaRPr lang="zh-CN" altLang="en-US"/>
        </a:p>
      </dgm:t>
    </dgm:pt>
    <dgm:pt modelId="{80149F52-F3BD-4C2F-8FF7-35CB619ACE90}" type="pres">
      <dgm:prSet presAssocID="{17B9A442-ECE6-4826-A156-0F2D46BA5AD1}" presName="hierChild4" presStyleCnt="0"/>
      <dgm:spPr/>
    </dgm:pt>
    <dgm:pt modelId="{0B3C8AB2-BF71-42D8-965F-54FEB9A9038D}" type="pres">
      <dgm:prSet presAssocID="{17B9A442-ECE6-4826-A156-0F2D46BA5AD1}" presName="hierChild5" presStyleCnt="0"/>
      <dgm:spPr/>
    </dgm:pt>
    <dgm:pt modelId="{94899856-FF97-4E79-8ED4-6FFBE9A32F72}" type="pres">
      <dgm:prSet presAssocID="{F61BC97B-55B3-459C-BDCD-23C33931A10D}" presName="Name37" presStyleLbl="parChTrans1D3" presStyleIdx="1" presStyleCnt="8"/>
      <dgm:spPr/>
      <dgm:t>
        <a:bodyPr/>
        <a:lstStyle/>
        <a:p>
          <a:endParaRPr lang="zh-CN" altLang="en-US"/>
        </a:p>
      </dgm:t>
    </dgm:pt>
    <dgm:pt modelId="{3464B8B8-A06A-4163-AFCC-E5C813544C07}" type="pres">
      <dgm:prSet presAssocID="{2286A9BA-3F3B-4F84-B017-B2303E94666A}" presName="hierRoot2" presStyleCnt="0">
        <dgm:presLayoutVars>
          <dgm:hierBranch val="init"/>
        </dgm:presLayoutVars>
      </dgm:prSet>
      <dgm:spPr/>
    </dgm:pt>
    <dgm:pt modelId="{E4B1B72F-BF18-43D7-8C1A-B0D965312744}" type="pres">
      <dgm:prSet presAssocID="{2286A9BA-3F3B-4F84-B017-B2303E94666A}" presName="rootComposite" presStyleCnt="0"/>
      <dgm:spPr/>
    </dgm:pt>
    <dgm:pt modelId="{CC1E8DBF-659C-4160-8191-BF4CD894BA9A}" type="pres">
      <dgm:prSet presAssocID="{2286A9BA-3F3B-4F84-B017-B2303E94666A}" presName="rootText" presStyleLbl="node3" presStyleIdx="1" presStyleCnt="8">
        <dgm:presLayoutVars>
          <dgm:chPref val="3"/>
        </dgm:presLayoutVars>
      </dgm:prSet>
      <dgm:spPr/>
      <dgm:t>
        <a:bodyPr/>
        <a:lstStyle/>
        <a:p>
          <a:endParaRPr lang="zh-CN" altLang="en-US"/>
        </a:p>
      </dgm:t>
    </dgm:pt>
    <dgm:pt modelId="{E0EEE174-3397-469E-9C6E-A857CDFACD45}" type="pres">
      <dgm:prSet presAssocID="{2286A9BA-3F3B-4F84-B017-B2303E94666A}" presName="rootConnector" presStyleCnt="0"/>
      <dgm:spPr/>
      <dgm:t>
        <a:bodyPr/>
        <a:lstStyle/>
        <a:p>
          <a:endParaRPr lang="zh-CN" altLang="en-US"/>
        </a:p>
      </dgm:t>
    </dgm:pt>
    <dgm:pt modelId="{5AF6E14B-10AD-41D1-BB7A-83DF7FC301AB}" type="pres">
      <dgm:prSet presAssocID="{2286A9BA-3F3B-4F84-B017-B2303E94666A}" presName="hierChild4" presStyleCnt="0"/>
      <dgm:spPr/>
    </dgm:pt>
    <dgm:pt modelId="{491048CA-43F5-41A2-96F3-8D372595CA94}" type="pres">
      <dgm:prSet presAssocID="{2286A9BA-3F3B-4F84-B017-B2303E94666A}" presName="hierChild5" presStyleCnt="0"/>
      <dgm:spPr/>
    </dgm:pt>
    <dgm:pt modelId="{FAF3830B-6870-485D-980C-6ACA90515CA2}" type="pres">
      <dgm:prSet presAssocID="{888C79BE-BBD1-47CE-9C3D-11AB872CCAAF}" presName="hierChild5" presStyleCnt="0"/>
      <dgm:spPr/>
    </dgm:pt>
    <dgm:pt modelId="{B6D64C83-E66D-4AAC-8D91-B460AD28DEAA}" type="pres">
      <dgm:prSet presAssocID="{E0FE038F-605D-4815-A85A-A53CA593392F}" presName="Name37" presStyleLbl="parChTrans1D2" presStyleIdx="1" presStyleCnt="3"/>
      <dgm:spPr/>
      <dgm:t>
        <a:bodyPr/>
        <a:lstStyle/>
        <a:p>
          <a:endParaRPr lang="zh-CN" altLang="en-US"/>
        </a:p>
      </dgm:t>
    </dgm:pt>
    <dgm:pt modelId="{13BF9294-4B83-4D4C-B277-C08B82A1882F}" type="pres">
      <dgm:prSet presAssocID="{AB947655-CA3F-4D8D-B2C3-BFD2D44660D4}" presName="hierRoot2" presStyleCnt="0">
        <dgm:presLayoutVars>
          <dgm:hierBranch val="init"/>
        </dgm:presLayoutVars>
      </dgm:prSet>
      <dgm:spPr/>
    </dgm:pt>
    <dgm:pt modelId="{2530B42E-A6E2-4BF6-B624-A3EF8A2CC732}" type="pres">
      <dgm:prSet presAssocID="{AB947655-CA3F-4D8D-B2C3-BFD2D44660D4}" presName="rootComposite" presStyleCnt="0"/>
      <dgm:spPr/>
    </dgm:pt>
    <dgm:pt modelId="{620C53B8-CCBA-4C70-A591-645BE1EC7954}" type="pres">
      <dgm:prSet presAssocID="{AB947655-CA3F-4D8D-B2C3-BFD2D44660D4}" presName="rootText" presStyleLbl="node2" presStyleIdx="1" presStyleCnt="3" custScaleX="123744" custScaleY="129095">
        <dgm:presLayoutVars>
          <dgm:chPref val="3"/>
        </dgm:presLayoutVars>
      </dgm:prSet>
      <dgm:spPr/>
      <dgm:t>
        <a:bodyPr/>
        <a:lstStyle/>
        <a:p>
          <a:endParaRPr lang="zh-CN" altLang="en-US"/>
        </a:p>
      </dgm:t>
    </dgm:pt>
    <dgm:pt modelId="{2A4CCAFB-48EE-414A-8F1A-A246C7E1B9BC}" type="pres">
      <dgm:prSet presAssocID="{AB947655-CA3F-4D8D-B2C3-BFD2D44660D4}" presName="rootConnector" presStyleCnt="0"/>
      <dgm:spPr/>
      <dgm:t>
        <a:bodyPr/>
        <a:lstStyle/>
        <a:p>
          <a:endParaRPr lang="zh-CN" altLang="en-US"/>
        </a:p>
      </dgm:t>
    </dgm:pt>
    <dgm:pt modelId="{D87D6C7E-E427-49AA-B9A5-F96E320A1E94}" type="pres">
      <dgm:prSet presAssocID="{AB947655-CA3F-4D8D-B2C3-BFD2D44660D4}" presName="hierChild4" presStyleCnt="0"/>
      <dgm:spPr/>
    </dgm:pt>
    <dgm:pt modelId="{B633EAA5-5B11-4380-BCAD-D2C5445759AE}" type="pres">
      <dgm:prSet presAssocID="{5B5966C7-70E7-43BE-85EF-3B283FA6880A}" presName="Name37" presStyleLbl="parChTrans1D3" presStyleIdx="2" presStyleCnt="8"/>
      <dgm:spPr/>
      <dgm:t>
        <a:bodyPr/>
        <a:lstStyle/>
        <a:p>
          <a:endParaRPr lang="zh-CN" altLang="en-US"/>
        </a:p>
      </dgm:t>
    </dgm:pt>
    <dgm:pt modelId="{32591C14-4797-4C37-8E53-F95BF820B85F}" type="pres">
      <dgm:prSet presAssocID="{5C7E69FA-835D-43C3-91EF-6E9D79F3EFB1}" presName="hierRoot2" presStyleCnt="0">
        <dgm:presLayoutVars>
          <dgm:hierBranch val="init"/>
        </dgm:presLayoutVars>
      </dgm:prSet>
      <dgm:spPr/>
    </dgm:pt>
    <dgm:pt modelId="{44AD707A-6AE1-4730-B4B6-92056882A4D8}" type="pres">
      <dgm:prSet presAssocID="{5C7E69FA-835D-43C3-91EF-6E9D79F3EFB1}" presName="rootComposite" presStyleCnt="0"/>
      <dgm:spPr/>
    </dgm:pt>
    <dgm:pt modelId="{23660950-894D-4C81-BE27-27F45E66719C}" type="pres">
      <dgm:prSet presAssocID="{5C7E69FA-835D-43C3-91EF-6E9D79F3EFB1}" presName="rootText" presStyleLbl="node3" presStyleIdx="2" presStyleCnt="8">
        <dgm:presLayoutVars>
          <dgm:chPref val="3"/>
        </dgm:presLayoutVars>
      </dgm:prSet>
      <dgm:spPr/>
      <dgm:t>
        <a:bodyPr/>
        <a:lstStyle/>
        <a:p>
          <a:endParaRPr lang="zh-CN" altLang="en-US"/>
        </a:p>
      </dgm:t>
    </dgm:pt>
    <dgm:pt modelId="{2BB12133-4F22-4935-9AE1-5EB631FC31B0}" type="pres">
      <dgm:prSet presAssocID="{5C7E69FA-835D-43C3-91EF-6E9D79F3EFB1}" presName="rootConnector" presStyleCnt="0"/>
      <dgm:spPr/>
      <dgm:t>
        <a:bodyPr/>
        <a:lstStyle/>
        <a:p>
          <a:endParaRPr lang="zh-CN" altLang="en-US"/>
        </a:p>
      </dgm:t>
    </dgm:pt>
    <dgm:pt modelId="{4649353B-A5B0-4E43-A37A-B78F103D68B8}" type="pres">
      <dgm:prSet presAssocID="{5C7E69FA-835D-43C3-91EF-6E9D79F3EFB1}" presName="hierChild4" presStyleCnt="0"/>
      <dgm:spPr/>
    </dgm:pt>
    <dgm:pt modelId="{0954ABAA-4300-4A4A-B773-C58F9E71462D}" type="pres">
      <dgm:prSet presAssocID="{5C7E69FA-835D-43C3-91EF-6E9D79F3EFB1}" presName="hierChild5" presStyleCnt="0"/>
      <dgm:spPr/>
    </dgm:pt>
    <dgm:pt modelId="{0D37D88C-1282-47AA-BF21-A3C5974F545A}" type="pres">
      <dgm:prSet presAssocID="{07E55F9E-F987-4A13-A28D-EA911CA08BEC}" presName="Name37" presStyleLbl="parChTrans1D3" presStyleIdx="3" presStyleCnt="8"/>
      <dgm:spPr/>
      <dgm:t>
        <a:bodyPr/>
        <a:lstStyle/>
        <a:p>
          <a:endParaRPr lang="zh-CN" altLang="en-US"/>
        </a:p>
      </dgm:t>
    </dgm:pt>
    <dgm:pt modelId="{439BD612-73DD-450B-A8F3-6B29B8E5B3B6}" type="pres">
      <dgm:prSet presAssocID="{D5C2E26D-77CE-4410-8BEE-A6490C74C8CB}" presName="hierRoot2" presStyleCnt="0">
        <dgm:presLayoutVars>
          <dgm:hierBranch val="init"/>
        </dgm:presLayoutVars>
      </dgm:prSet>
      <dgm:spPr/>
    </dgm:pt>
    <dgm:pt modelId="{32425958-1828-4CBF-B3BA-7F328C1EF790}" type="pres">
      <dgm:prSet presAssocID="{D5C2E26D-77CE-4410-8BEE-A6490C74C8CB}" presName="rootComposite" presStyleCnt="0"/>
      <dgm:spPr/>
    </dgm:pt>
    <dgm:pt modelId="{25395669-47EC-4D6E-9C62-C3002EBA865E}" type="pres">
      <dgm:prSet presAssocID="{D5C2E26D-77CE-4410-8BEE-A6490C74C8CB}" presName="rootText" presStyleLbl="node3" presStyleIdx="3" presStyleCnt="8">
        <dgm:presLayoutVars>
          <dgm:chPref val="3"/>
        </dgm:presLayoutVars>
      </dgm:prSet>
      <dgm:spPr/>
      <dgm:t>
        <a:bodyPr/>
        <a:lstStyle/>
        <a:p>
          <a:endParaRPr lang="zh-CN" altLang="en-US"/>
        </a:p>
      </dgm:t>
    </dgm:pt>
    <dgm:pt modelId="{6D7F1E24-31A9-4B2C-85AC-37667092AC35}" type="pres">
      <dgm:prSet presAssocID="{D5C2E26D-77CE-4410-8BEE-A6490C74C8CB}" presName="rootConnector" presStyleCnt="0"/>
      <dgm:spPr/>
      <dgm:t>
        <a:bodyPr/>
        <a:lstStyle/>
        <a:p>
          <a:endParaRPr lang="zh-CN" altLang="en-US"/>
        </a:p>
      </dgm:t>
    </dgm:pt>
    <dgm:pt modelId="{4F937182-C92C-4D16-8789-91FD10A38F44}" type="pres">
      <dgm:prSet presAssocID="{D5C2E26D-77CE-4410-8BEE-A6490C74C8CB}" presName="hierChild4" presStyleCnt="0"/>
      <dgm:spPr/>
    </dgm:pt>
    <dgm:pt modelId="{0E174ED6-C798-4EC9-9186-B78095A33369}" type="pres">
      <dgm:prSet presAssocID="{D5C2E26D-77CE-4410-8BEE-A6490C74C8CB}" presName="hierChild5" presStyleCnt="0"/>
      <dgm:spPr/>
    </dgm:pt>
    <dgm:pt modelId="{3484205A-1443-49F0-8627-9E411DC937FE}" type="pres">
      <dgm:prSet presAssocID="{CFDE5AE2-3E99-4D30-BD9A-C074DBA0AA2C}" presName="Name37" presStyleLbl="parChTrans1D3" presStyleIdx="4" presStyleCnt="8"/>
      <dgm:spPr/>
      <dgm:t>
        <a:bodyPr/>
        <a:lstStyle/>
        <a:p>
          <a:endParaRPr lang="zh-CN" altLang="en-US"/>
        </a:p>
      </dgm:t>
    </dgm:pt>
    <dgm:pt modelId="{5E99559C-0823-4166-A267-02B1A0B6098E}" type="pres">
      <dgm:prSet presAssocID="{E36655A8-B566-44E8-AE69-33E707818BAF}" presName="hierRoot2" presStyleCnt="0">
        <dgm:presLayoutVars>
          <dgm:hierBranch val="init"/>
        </dgm:presLayoutVars>
      </dgm:prSet>
      <dgm:spPr/>
    </dgm:pt>
    <dgm:pt modelId="{BCC6E862-3B9F-47F7-AAF5-809A773124BC}" type="pres">
      <dgm:prSet presAssocID="{E36655A8-B566-44E8-AE69-33E707818BAF}" presName="rootComposite" presStyleCnt="0"/>
      <dgm:spPr/>
    </dgm:pt>
    <dgm:pt modelId="{85903486-F90D-4E6B-B21F-47C676A573CC}" type="pres">
      <dgm:prSet presAssocID="{E36655A8-B566-44E8-AE69-33E707818BAF}" presName="rootText" presStyleLbl="node3" presStyleIdx="4" presStyleCnt="8">
        <dgm:presLayoutVars>
          <dgm:chPref val="3"/>
        </dgm:presLayoutVars>
      </dgm:prSet>
      <dgm:spPr/>
      <dgm:t>
        <a:bodyPr/>
        <a:lstStyle/>
        <a:p>
          <a:endParaRPr lang="zh-CN" altLang="en-US"/>
        </a:p>
      </dgm:t>
    </dgm:pt>
    <dgm:pt modelId="{6935C408-FB43-429A-9458-BFD08D936E9B}" type="pres">
      <dgm:prSet presAssocID="{E36655A8-B566-44E8-AE69-33E707818BAF}" presName="rootConnector" presStyleCnt="0"/>
      <dgm:spPr/>
      <dgm:t>
        <a:bodyPr/>
        <a:lstStyle/>
        <a:p>
          <a:endParaRPr lang="zh-CN" altLang="en-US"/>
        </a:p>
      </dgm:t>
    </dgm:pt>
    <dgm:pt modelId="{7D9B020F-B2A6-4945-8F3E-B91CDDD3EF47}" type="pres">
      <dgm:prSet presAssocID="{E36655A8-B566-44E8-AE69-33E707818BAF}" presName="hierChild4" presStyleCnt="0"/>
      <dgm:spPr/>
    </dgm:pt>
    <dgm:pt modelId="{A44B6E45-DD12-40D5-946F-532E47E0059B}" type="pres">
      <dgm:prSet presAssocID="{E36655A8-B566-44E8-AE69-33E707818BAF}" presName="hierChild5" presStyleCnt="0"/>
      <dgm:spPr/>
    </dgm:pt>
    <dgm:pt modelId="{626FE939-89AF-46B4-BF20-DA42AFC68404}" type="pres">
      <dgm:prSet presAssocID="{AB947655-CA3F-4D8D-B2C3-BFD2D44660D4}" presName="hierChild5" presStyleCnt="0"/>
      <dgm:spPr/>
    </dgm:pt>
    <dgm:pt modelId="{8E5937C9-F4AD-4311-AC40-81F876F1D81C}" type="pres">
      <dgm:prSet presAssocID="{EA57C29F-7682-46FF-BB9B-80003E24EE12}" presName="Name37" presStyleLbl="parChTrans1D2" presStyleIdx="2" presStyleCnt="3"/>
      <dgm:spPr/>
      <dgm:t>
        <a:bodyPr/>
        <a:lstStyle/>
        <a:p>
          <a:endParaRPr lang="zh-CN" altLang="en-US"/>
        </a:p>
      </dgm:t>
    </dgm:pt>
    <dgm:pt modelId="{0C992577-4772-44BC-BD3B-245CF56642C1}" type="pres">
      <dgm:prSet presAssocID="{14675155-CD45-4F20-88C1-8DEAEDE24D01}" presName="hierRoot2" presStyleCnt="0">
        <dgm:presLayoutVars>
          <dgm:hierBranch val="init"/>
        </dgm:presLayoutVars>
      </dgm:prSet>
      <dgm:spPr/>
    </dgm:pt>
    <dgm:pt modelId="{EB42B604-3A4A-415E-A455-36327B1CC290}" type="pres">
      <dgm:prSet presAssocID="{14675155-CD45-4F20-88C1-8DEAEDE24D01}" presName="rootComposite" presStyleCnt="0"/>
      <dgm:spPr/>
    </dgm:pt>
    <dgm:pt modelId="{E85442A4-4EF5-415D-90A5-BBD8438F882A}" type="pres">
      <dgm:prSet presAssocID="{14675155-CD45-4F20-88C1-8DEAEDE24D01}" presName="rootText" presStyleLbl="node2" presStyleIdx="2" presStyleCnt="3" custScaleY="130436">
        <dgm:presLayoutVars>
          <dgm:chPref val="3"/>
        </dgm:presLayoutVars>
      </dgm:prSet>
      <dgm:spPr/>
      <dgm:t>
        <a:bodyPr/>
        <a:lstStyle/>
        <a:p>
          <a:endParaRPr lang="zh-CN" altLang="en-US"/>
        </a:p>
      </dgm:t>
    </dgm:pt>
    <dgm:pt modelId="{BE8FF7DC-A604-4D96-9314-DF4C7C68E50A}" type="pres">
      <dgm:prSet presAssocID="{14675155-CD45-4F20-88C1-8DEAEDE24D01}" presName="rootConnector" presStyleCnt="0"/>
      <dgm:spPr/>
      <dgm:t>
        <a:bodyPr/>
        <a:lstStyle/>
        <a:p>
          <a:endParaRPr lang="zh-CN" altLang="en-US"/>
        </a:p>
      </dgm:t>
    </dgm:pt>
    <dgm:pt modelId="{8C991FC3-CB34-4FF9-9057-AE7DBD304838}" type="pres">
      <dgm:prSet presAssocID="{14675155-CD45-4F20-88C1-8DEAEDE24D01}" presName="hierChild4" presStyleCnt="0"/>
      <dgm:spPr/>
    </dgm:pt>
    <dgm:pt modelId="{B32F0746-B846-4207-95E3-F7F9B1DF0752}" type="pres">
      <dgm:prSet presAssocID="{9A1C092D-02C2-4396-A6FA-8F59BD4C6F19}" presName="Name37" presStyleLbl="parChTrans1D3" presStyleIdx="5" presStyleCnt="8"/>
      <dgm:spPr/>
      <dgm:t>
        <a:bodyPr/>
        <a:lstStyle/>
        <a:p>
          <a:endParaRPr lang="zh-CN" altLang="en-US"/>
        </a:p>
      </dgm:t>
    </dgm:pt>
    <dgm:pt modelId="{E0E3B1ED-08E5-4967-ABD2-3DB4B4C9668B}" type="pres">
      <dgm:prSet presAssocID="{2206932B-5E64-46A9-9681-BB5CC9DB8C1B}" presName="hierRoot2" presStyleCnt="0">
        <dgm:presLayoutVars>
          <dgm:hierBranch val="init"/>
        </dgm:presLayoutVars>
      </dgm:prSet>
      <dgm:spPr/>
    </dgm:pt>
    <dgm:pt modelId="{21919F6A-EDEF-4906-A30E-8FA2B669584C}" type="pres">
      <dgm:prSet presAssocID="{2206932B-5E64-46A9-9681-BB5CC9DB8C1B}" presName="rootComposite" presStyleCnt="0"/>
      <dgm:spPr/>
    </dgm:pt>
    <dgm:pt modelId="{033A9B88-D690-44D1-90BB-F7BA1994E80F}" type="pres">
      <dgm:prSet presAssocID="{2206932B-5E64-46A9-9681-BB5CC9DB8C1B}" presName="rootText" presStyleLbl="node3" presStyleIdx="5" presStyleCnt="8" custScaleX="147595">
        <dgm:presLayoutVars>
          <dgm:chPref val="3"/>
        </dgm:presLayoutVars>
      </dgm:prSet>
      <dgm:spPr/>
      <dgm:t>
        <a:bodyPr/>
        <a:lstStyle/>
        <a:p>
          <a:endParaRPr lang="zh-CN" altLang="en-US"/>
        </a:p>
      </dgm:t>
    </dgm:pt>
    <dgm:pt modelId="{FDB95153-212F-4FEB-B022-F45DF9CF9068}" type="pres">
      <dgm:prSet presAssocID="{2206932B-5E64-46A9-9681-BB5CC9DB8C1B}" presName="rootConnector" presStyleCnt="0"/>
      <dgm:spPr/>
      <dgm:t>
        <a:bodyPr/>
        <a:lstStyle/>
        <a:p>
          <a:endParaRPr lang="zh-CN" altLang="en-US"/>
        </a:p>
      </dgm:t>
    </dgm:pt>
    <dgm:pt modelId="{2742EA48-BD83-4655-B8BC-1192029C17E3}" type="pres">
      <dgm:prSet presAssocID="{2206932B-5E64-46A9-9681-BB5CC9DB8C1B}" presName="hierChild4" presStyleCnt="0"/>
      <dgm:spPr/>
    </dgm:pt>
    <dgm:pt modelId="{FFD49E5D-DC5E-4C58-8C58-A7ED1739206C}" type="pres">
      <dgm:prSet presAssocID="{2206932B-5E64-46A9-9681-BB5CC9DB8C1B}" presName="hierChild5" presStyleCnt="0"/>
      <dgm:spPr/>
    </dgm:pt>
    <dgm:pt modelId="{1CD13AB4-4004-4EDB-AD2B-FF357DBF7B1E}" type="pres">
      <dgm:prSet presAssocID="{3D9F0E3D-A092-4F3B-A7C1-7226F06D7261}" presName="Name37" presStyleLbl="parChTrans1D3" presStyleIdx="6" presStyleCnt="8"/>
      <dgm:spPr/>
      <dgm:t>
        <a:bodyPr/>
        <a:lstStyle/>
        <a:p>
          <a:endParaRPr lang="zh-CN" altLang="en-US"/>
        </a:p>
      </dgm:t>
    </dgm:pt>
    <dgm:pt modelId="{2967268A-CE35-4F6C-9840-206A0ED73276}" type="pres">
      <dgm:prSet presAssocID="{B85003DD-ACD9-4041-B42C-AAE8E2682A3D}" presName="hierRoot2" presStyleCnt="0">
        <dgm:presLayoutVars>
          <dgm:hierBranch val="init"/>
        </dgm:presLayoutVars>
      </dgm:prSet>
      <dgm:spPr/>
    </dgm:pt>
    <dgm:pt modelId="{D23D6A1B-34F0-4A30-B697-AD500202DA44}" type="pres">
      <dgm:prSet presAssocID="{B85003DD-ACD9-4041-B42C-AAE8E2682A3D}" presName="rootComposite" presStyleCnt="0"/>
      <dgm:spPr/>
    </dgm:pt>
    <dgm:pt modelId="{40EDC55C-ED9B-446E-BF53-3A0B85286352}" type="pres">
      <dgm:prSet presAssocID="{B85003DD-ACD9-4041-B42C-AAE8E2682A3D}" presName="rootText" presStyleLbl="node3" presStyleIdx="6" presStyleCnt="8" custScaleX="145680">
        <dgm:presLayoutVars>
          <dgm:chPref val="3"/>
        </dgm:presLayoutVars>
      </dgm:prSet>
      <dgm:spPr/>
      <dgm:t>
        <a:bodyPr/>
        <a:lstStyle/>
        <a:p>
          <a:endParaRPr lang="zh-CN" altLang="en-US"/>
        </a:p>
      </dgm:t>
    </dgm:pt>
    <dgm:pt modelId="{04DF9415-BA5F-4A23-921B-A89295F1E1B8}" type="pres">
      <dgm:prSet presAssocID="{B85003DD-ACD9-4041-B42C-AAE8E2682A3D}" presName="rootConnector" presStyleCnt="0"/>
      <dgm:spPr/>
      <dgm:t>
        <a:bodyPr/>
        <a:lstStyle/>
        <a:p>
          <a:endParaRPr lang="zh-CN" altLang="en-US"/>
        </a:p>
      </dgm:t>
    </dgm:pt>
    <dgm:pt modelId="{F3CD8E4E-BB48-4E94-8429-313248647E85}" type="pres">
      <dgm:prSet presAssocID="{B85003DD-ACD9-4041-B42C-AAE8E2682A3D}" presName="hierChild4" presStyleCnt="0"/>
      <dgm:spPr/>
    </dgm:pt>
    <dgm:pt modelId="{24264548-6887-4538-AF6E-E13807D89130}" type="pres">
      <dgm:prSet presAssocID="{B85003DD-ACD9-4041-B42C-AAE8E2682A3D}" presName="hierChild5" presStyleCnt="0"/>
      <dgm:spPr/>
    </dgm:pt>
    <dgm:pt modelId="{BF193204-43AD-4475-98BA-1C6B65C3B7FF}" type="pres">
      <dgm:prSet presAssocID="{41B1D561-628D-47F6-8682-7ABF85B60684}" presName="Name37" presStyleLbl="parChTrans1D3" presStyleIdx="7" presStyleCnt="8"/>
      <dgm:spPr/>
      <dgm:t>
        <a:bodyPr/>
        <a:lstStyle/>
        <a:p>
          <a:endParaRPr lang="zh-CN" altLang="en-US"/>
        </a:p>
      </dgm:t>
    </dgm:pt>
    <dgm:pt modelId="{1F4C9E47-2AAC-41E9-9C5F-9F4233C41721}" type="pres">
      <dgm:prSet presAssocID="{986EA4F8-7379-4A7D-BD0E-984FE12126C0}" presName="hierRoot2" presStyleCnt="0">
        <dgm:presLayoutVars>
          <dgm:hierBranch val="init"/>
        </dgm:presLayoutVars>
      </dgm:prSet>
      <dgm:spPr/>
    </dgm:pt>
    <dgm:pt modelId="{2D0C4A45-0F93-4CCA-9A2C-6E96A0734905}" type="pres">
      <dgm:prSet presAssocID="{986EA4F8-7379-4A7D-BD0E-984FE12126C0}" presName="rootComposite" presStyleCnt="0"/>
      <dgm:spPr/>
    </dgm:pt>
    <dgm:pt modelId="{81ED209F-F9E6-4458-8FAE-B1C590609575}" type="pres">
      <dgm:prSet presAssocID="{986EA4F8-7379-4A7D-BD0E-984FE12126C0}" presName="rootText" presStyleLbl="node3" presStyleIdx="7" presStyleCnt="8" custScaleX="147595">
        <dgm:presLayoutVars>
          <dgm:chPref val="3"/>
        </dgm:presLayoutVars>
      </dgm:prSet>
      <dgm:spPr/>
      <dgm:t>
        <a:bodyPr/>
        <a:lstStyle/>
        <a:p>
          <a:endParaRPr lang="zh-CN" altLang="en-US"/>
        </a:p>
      </dgm:t>
    </dgm:pt>
    <dgm:pt modelId="{C9FDAFBF-D1DD-48A5-9469-0046272AFF94}" type="pres">
      <dgm:prSet presAssocID="{986EA4F8-7379-4A7D-BD0E-984FE12126C0}" presName="rootConnector" presStyleCnt="0"/>
      <dgm:spPr/>
      <dgm:t>
        <a:bodyPr/>
        <a:lstStyle/>
        <a:p>
          <a:endParaRPr lang="zh-CN" altLang="en-US"/>
        </a:p>
      </dgm:t>
    </dgm:pt>
    <dgm:pt modelId="{60A5E4EA-0B4D-49D6-89D6-7E17EBB9468B}" type="pres">
      <dgm:prSet presAssocID="{986EA4F8-7379-4A7D-BD0E-984FE12126C0}" presName="hierChild4" presStyleCnt="0"/>
      <dgm:spPr/>
    </dgm:pt>
    <dgm:pt modelId="{66C1862D-2AA3-4CD5-AC32-A5D4991D9254}" type="pres">
      <dgm:prSet presAssocID="{986EA4F8-7379-4A7D-BD0E-984FE12126C0}" presName="hierChild5" presStyleCnt="0"/>
      <dgm:spPr/>
    </dgm:pt>
    <dgm:pt modelId="{4709B38D-3B77-48EF-898B-7B5413CBC626}" type="pres">
      <dgm:prSet presAssocID="{14675155-CD45-4F20-88C1-8DEAEDE24D01}" presName="hierChild5" presStyleCnt="0"/>
      <dgm:spPr/>
    </dgm:pt>
    <dgm:pt modelId="{51F31E87-4AAB-42DE-BCF4-14D894A58ACE}" type="pres">
      <dgm:prSet presAssocID="{8B83527D-3443-4EBF-A038-60681E36AD76}" presName="hierChild3" presStyleCnt="0"/>
      <dgm:spPr/>
    </dgm:pt>
  </dgm:ptLst>
  <dgm:cxnLst>
    <dgm:cxn modelId="{EC98D7FA-AD9A-49A0-8E0F-42816A2D56BE}" srcId="{EB3D77D5-8B2E-465B-A4B8-0D3308815E88}" destId="{8B83527D-3443-4EBF-A038-60681E36AD76}" srcOrd="0" destOrd="0" parTransId="{8E3ED114-E40A-4295-A827-F7C7E300C58B}" sibTransId="{536C8556-676B-4D1B-901A-4765379AC370}"/>
    <dgm:cxn modelId="{DA5A809E-3597-4A05-898D-D9C763FC186A}" srcId="{8B83527D-3443-4EBF-A038-60681E36AD76}" destId="{888C79BE-BBD1-47CE-9C3D-11AB872CCAAF}" srcOrd="0" destOrd="0" parTransId="{87977DCC-FE0F-47B0-8DB5-D50F85B3621A}" sibTransId="{FD5B6ACA-F986-4326-BD01-F79AC4D6A427}"/>
    <dgm:cxn modelId="{49C2F93C-A781-423E-AF7D-4C18BB708B1E}" srcId="{888C79BE-BBD1-47CE-9C3D-11AB872CCAAF}" destId="{17B9A442-ECE6-4826-A156-0F2D46BA5AD1}" srcOrd="0" destOrd="0" parTransId="{509479A0-1F5B-48B9-B9D2-829971865660}" sibTransId="{C09A6ED2-85FF-492A-8D71-7BF66EFFB9B7}"/>
    <dgm:cxn modelId="{AFA84480-90CC-4021-BC80-DD38354A029E}" srcId="{888C79BE-BBD1-47CE-9C3D-11AB872CCAAF}" destId="{2286A9BA-3F3B-4F84-B017-B2303E94666A}" srcOrd="1" destOrd="0" parTransId="{F61BC97B-55B3-459C-BDCD-23C33931A10D}" sibTransId="{FDFFA400-EBFD-46DE-92D9-E36D7FDB8978}"/>
    <dgm:cxn modelId="{5006849F-5D62-40C2-B6AB-634D9C18CBC3}" srcId="{8B83527D-3443-4EBF-A038-60681E36AD76}" destId="{AB947655-CA3F-4D8D-B2C3-BFD2D44660D4}" srcOrd="1" destOrd="0" parTransId="{E0FE038F-605D-4815-A85A-A53CA593392F}" sibTransId="{FA8651A6-2BD0-49EC-B0AA-3FDAD90E7B22}"/>
    <dgm:cxn modelId="{2388EAE1-E619-4240-884B-3CB6B2BBA4C6}" srcId="{AB947655-CA3F-4D8D-B2C3-BFD2D44660D4}" destId="{5C7E69FA-835D-43C3-91EF-6E9D79F3EFB1}" srcOrd="0" destOrd="1" parTransId="{5B5966C7-70E7-43BE-85EF-3B283FA6880A}" sibTransId="{17BA5ABB-2B79-4C58-AAE9-1254B482AD1E}"/>
    <dgm:cxn modelId="{FD9F09B9-F0A0-471D-9386-46A5321397BD}" srcId="{AB947655-CA3F-4D8D-B2C3-BFD2D44660D4}" destId="{D5C2E26D-77CE-4410-8BEE-A6490C74C8CB}" srcOrd="1" destOrd="1" parTransId="{07E55F9E-F987-4A13-A28D-EA911CA08BEC}" sibTransId="{2C6C4C2C-8905-4851-A7EA-CDFC233847E3}"/>
    <dgm:cxn modelId="{768C7BF6-435A-4D7D-A1CC-DEC0C27606BE}" srcId="{AB947655-CA3F-4D8D-B2C3-BFD2D44660D4}" destId="{E36655A8-B566-44E8-AE69-33E707818BAF}" srcOrd="2" destOrd="1" parTransId="{CFDE5AE2-3E99-4D30-BD9A-C074DBA0AA2C}" sibTransId="{DD250368-BA3C-4269-BAE4-E53868BBE1CB}"/>
    <dgm:cxn modelId="{B72E8EFA-E3CD-40A9-AE8E-CAD919F0388B}" srcId="{8B83527D-3443-4EBF-A038-60681E36AD76}" destId="{14675155-CD45-4F20-88C1-8DEAEDE24D01}" srcOrd="2" destOrd="0" parTransId="{EA57C29F-7682-46FF-BB9B-80003E24EE12}" sibTransId="{0837D5A1-1040-42B7-B30E-DED82D38B10F}"/>
    <dgm:cxn modelId="{F3472421-80FC-47CE-9264-4033FE410F5B}" srcId="{14675155-CD45-4F20-88C1-8DEAEDE24D01}" destId="{2206932B-5E64-46A9-9681-BB5CC9DB8C1B}" srcOrd="0" destOrd="2" parTransId="{9A1C092D-02C2-4396-A6FA-8F59BD4C6F19}" sibTransId="{B096C7B9-6DAA-4D82-8D11-1257F7BE0A9E}"/>
    <dgm:cxn modelId="{0B16FE96-62A0-4ACD-AA04-EAF0CF9F16FA}" srcId="{14675155-CD45-4F20-88C1-8DEAEDE24D01}" destId="{B85003DD-ACD9-4041-B42C-AAE8E2682A3D}" srcOrd="1" destOrd="2" parTransId="{3D9F0E3D-A092-4F3B-A7C1-7226F06D7261}" sibTransId="{40A73ADA-A6D5-4FB3-AFD3-8BBA6838E234}"/>
    <dgm:cxn modelId="{9CAC71B1-CD74-48DF-96AE-9D5D9730CAF6}" srcId="{14675155-CD45-4F20-88C1-8DEAEDE24D01}" destId="{986EA4F8-7379-4A7D-BD0E-984FE12126C0}" srcOrd="2" destOrd="2" parTransId="{41B1D561-628D-47F6-8682-7ABF85B60684}" sibTransId="{9AABBBA4-A5C3-43AD-8418-B20DA0502C6D}"/>
    <dgm:cxn modelId="{024184A6-AAB1-4D63-B135-753301B01F98}" type="presOf" srcId="{EB3D77D5-8B2E-465B-A4B8-0D3308815E88}" destId="{8A78EA0E-46E6-45DF-9926-E0792DCC2AE3}" srcOrd="0" destOrd="0" presId="urn:microsoft.com/office/officeart/2005/8/layout/orgChart1"/>
    <dgm:cxn modelId="{7129185C-5076-43F4-B7B0-B6AD4EB473EA}" type="presParOf" srcId="{8A78EA0E-46E6-45DF-9926-E0792DCC2AE3}" destId="{ADF925B3-0830-440F-8FB7-B87216F87014}" srcOrd="0" destOrd="0" presId="urn:microsoft.com/office/officeart/2005/8/layout/orgChart1"/>
    <dgm:cxn modelId="{2C803B18-9512-4844-A7E5-E8E710489245}" type="presParOf" srcId="{ADF925B3-0830-440F-8FB7-B87216F87014}" destId="{8310976F-359A-46FF-92EE-650E33592E44}" srcOrd="0" destOrd="0" presId="urn:microsoft.com/office/officeart/2005/8/layout/orgChart1"/>
    <dgm:cxn modelId="{C07ABC31-3234-4608-981E-355F248808B1}" type="presOf" srcId="{8B83527D-3443-4EBF-A038-60681E36AD76}" destId="{8310976F-359A-46FF-92EE-650E33592E44}" srcOrd="0" destOrd="0" presId="urn:microsoft.com/office/officeart/2005/8/layout/orgChart1"/>
    <dgm:cxn modelId="{DAF1F92F-A9C5-4AFC-A44E-EF82B2920395}" type="presParOf" srcId="{8310976F-359A-46FF-92EE-650E33592E44}" destId="{D1DAE474-C106-4438-95C9-20A2B46F2AF5}" srcOrd="0" destOrd="0" presId="urn:microsoft.com/office/officeart/2005/8/layout/orgChart1"/>
    <dgm:cxn modelId="{E5B6CB9B-41BD-4F9A-B954-A518CF15E061}" type="presOf" srcId="{8B83527D-3443-4EBF-A038-60681E36AD76}" destId="{D1DAE474-C106-4438-95C9-20A2B46F2AF5}" srcOrd="0" destOrd="0" presId="urn:microsoft.com/office/officeart/2005/8/layout/orgChart1"/>
    <dgm:cxn modelId="{DD246935-1F95-4CDF-B85D-9BE7FA19676F}" type="presParOf" srcId="{8310976F-359A-46FF-92EE-650E33592E44}" destId="{A68AFC5A-93DB-4079-9C17-2134000D8E5B}" srcOrd="1" destOrd="0" presId="urn:microsoft.com/office/officeart/2005/8/layout/orgChart1"/>
    <dgm:cxn modelId="{AC6F9400-387A-415E-ABB5-1136700E6E39}" type="presOf" srcId="{8B83527D-3443-4EBF-A038-60681E36AD76}" destId="{A68AFC5A-93DB-4079-9C17-2134000D8E5B}" srcOrd="0" destOrd="0" presId="urn:microsoft.com/office/officeart/2005/8/layout/orgChart1"/>
    <dgm:cxn modelId="{A2FBA874-3A01-4271-9D91-EB372B1955ED}" type="presParOf" srcId="{ADF925B3-0830-440F-8FB7-B87216F87014}" destId="{EAD7425E-6F36-4B91-9860-B7EEAA610623}" srcOrd="1" destOrd="0" presId="urn:microsoft.com/office/officeart/2005/8/layout/orgChart1"/>
    <dgm:cxn modelId="{43EA8898-2812-4657-B80A-234D952CAFFA}" type="presParOf" srcId="{EAD7425E-6F36-4B91-9860-B7EEAA610623}" destId="{1B93D58C-0CF2-4414-9FFF-3486870027A9}" srcOrd="0" destOrd="1" presId="urn:microsoft.com/office/officeart/2005/8/layout/orgChart1"/>
    <dgm:cxn modelId="{02BD3EC6-9BAE-47DB-9EFA-C2FCD1A5CB98}" type="presOf" srcId="{87977DCC-FE0F-47B0-8DB5-D50F85B3621A}" destId="{1B93D58C-0CF2-4414-9FFF-3486870027A9}" srcOrd="0" destOrd="0" presId="urn:microsoft.com/office/officeart/2005/8/layout/orgChart1"/>
    <dgm:cxn modelId="{B90C67D9-9156-4F88-B948-F4FA36A9F3E7}" type="presParOf" srcId="{EAD7425E-6F36-4B91-9860-B7EEAA610623}" destId="{D97C8A67-3BF6-420B-9F43-3400D3C233D7}" srcOrd="1" destOrd="1" presId="urn:microsoft.com/office/officeart/2005/8/layout/orgChart1"/>
    <dgm:cxn modelId="{2A5D9264-495B-4C6D-B43B-805D466BD23A}" type="presParOf" srcId="{D97C8A67-3BF6-420B-9F43-3400D3C233D7}" destId="{ADE1A4CB-0F5F-44D9-9CC7-9F2C52257CD1}" srcOrd="0" destOrd="1" presId="urn:microsoft.com/office/officeart/2005/8/layout/orgChart1"/>
    <dgm:cxn modelId="{F4E97878-8920-48C7-B48C-AE0BA0D77722}" type="presOf" srcId="{888C79BE-BBD1-47CE-9C3D-11AB872CCAAF}" destId="{ADE1A4CB-0F5F-44D9-9CC7-9F2C52257CD1}" srcOrd="0" destOrd="0" presId="urn:microsoft.com/office/officeart/2005/8/layout/orgChart1"/>
    <dgm:cxn modelId="{E67E47FD-BEB2-48F1-920D-315861FC0EBE}" type="presParOf" srcId="{ADE1A4CB-0F5F-44D9-9CC7-9F2C52257CD1}" destId="{BA2536D1-B102-447B-8427-3A19B48B4A35}" srcOrd="0" destOrd="0" presId="urn:microsoft.com/office/officeart/2005/8/layout/orgChart1"/>
    <dgm:cxn modelId="{61F25EAF-CAB4-4AC2-B9EE-874CA9F258EF}" type="presOf" srcId="{888C79BE-BBD1-47CE-9C3D-11AB872CCAAF}" destId="{BA2536D1-B102-447B-8427-3A19B48B4A35}" srcOrd="0" destOrd="0" presId="urn:microsoft.com/office/officeart/2005/8/layout/orgChart1"/>
    <dgm:cxn modelId="{A2B38D98-19B3-4AB4-A0B4-310E516E4AA9}" type="presParOf" srcId="{ADE1A4CB-0F5F-44D9-9CC7-9F2C52257CD1}" destId="{BC474FBC-2A17-4D4A-B0B3-02D7E0AD6D2E}" srcOrd="1" destOrd="0" presId="urn:microsoft.com/office/officeart/2005/8/layout/orgChart1"/>
    <dgm:cxn modelId="{4D5C6905-9A77-4E4C-AD74-676A900FB4F8}" type="presOf" srcId="{888C79BE-BBD1-47CE-9C3D-11AB872CCAAF}" destId="{BC474FBC-2A17-4D4A-B0B3-02D7E0AD6D2E}" srcOrd="0" destOrd="0" presId="urn:microsoft.com/office/officeart/2005/8/layout/orgChart1"/>
    <dgm:cxn modelId="{0A977753-6A39-4B09-BACD-3F187AE091A4}" type="presParOf" srcId="{D97C8A67-3BF6-420B-9F43-3400D3C233D7}" destId="{049F7C89-4FC0-4DB6-8285-A2C75B851D49}" srcOrd="1" destOrd="1" presId="urn:microsoft.com/office/officeart/2005/8/layout/orgChart1"/>
    <dgm:cxn modelId="{73530653-FF99-437B-8814-FB8D1A5FE4F8}" type="presParOf" srcId="{049F7C89-4FC0-4DB6-8285-A2C75B851D49}" destId="{5024A5EE-96F2-489B-B5B3-C17DE6E629C7}" srcOrd="0" destOrd="1" presId="urn:microsoft.com/office/officeart/2005/8/layout/orgChart1"/>
    <dgm:cxn modelId="{EBFE5608-1BB1-41FB-A17D-937520045BE0}" type="presOf" srcId="{509479A0-1F5B-48B9-B9D2-829971865660}" destId="{5024A5EE-96F2-489B-B5B3-C17DE6E629C7}" srcOrd="0" destOrd="0" presId="urn:microsoft.com/office/officeart/2005/8/layout/orgChart1"/>
    <dgm:cxn modelId="{780B90B2-A98E-4BFF-B1BD-A05B4286E6FC}" type="presParOf" srcId="{049F7C89-4FC0-4DB6-8285-A2C75B851D49}" destId="{5EEB681E-30CC-4B78-BBFA-5212BD5633DA}" srcOrd="1" destOrd="1" presId="urn:microsoft.com/office/officeart/2005/8/layout/orgChart1"/>
    <dgm:cxn modelId="{8DCB38F2-4528-4421-B607-18BB22812DD6}" type="presParOf" srcId="{5EEB681E-30CC-4B78-BBFA-5212BD5633DA}" destId="{C0BE1B7F-46D6-4AF7-AEE3-CEA2BD1EA675}" srcOrd="0" destOrd="1" presId="urn:microsoft.com/office/officeart/2005/8/layout/orgChart1"/>
    <dgm:cxn modelId="{9CF2B6F5-A535-4ED3-ABE6-C762EC0246FC}" type="presOf" srcId="{17B9A442-ECE6-4826-A156-0F2D46BA5AD1}" destId="{C0BE1B7F-46D6-4AF7-AEE3-CEA2BD1EA675}" srcOrd="0" destOrd="0" presId="urn:microsoft.com/office/officeart/2005/8/layout/orgChart1"/>
    <dgm:cxn modelId="{9D1F7FE1-431C-45F5-BBDC-1B4D1519B70A}" type="presParOf" srcId="{C0BE1B7F-46D6-4AF7-AEE3-CEA2BD1EA675}" destId="{B4B386E0-6192-4106-A31E-880EBE57C2D0}" srcOrd="0" destOrd="0" presId="urn:microsoft.com/office/officeart/2005/8/layout/orgChart1"/>
    <dgm:cxn modelId="{3AD5D3D5-B1A7-42AD-B9DF-7D03DA69F13C}" type="presOf" srcId="{17B9A442-ECE6-4826-A156-0F2D46BA5AD1}" destId="{B4B386E0-6192-4106-A31E-880EBE57C2D0}" srcOrd="0" destOrd="0" presId="urn:microsoft.com/office/officeart/2005/8/layout/orgChart1"/>
    <dgm:cxn modelId="{B2C8F7CF-B0FA-4918-9DC0-698AD2E4EE83}" type="presParOf" srcId="{C0BE1B7F-46D6-4AF7-AEE3-CEA2BD1EA675}" destId="{5281B317-1899-4673-A992-D359855553FE}" srcOrd="1" destOrd="0" presId="urn:microsoft.com/office/officeart/2005/8/layout/orgChart1"/>
    <dgm:cxn modelId="{F1E0A972-BC30-4356-BFEC-9F3FF7B7A58B}" type="presOf" srcId="{17B9A442-ECE6-4826-A156-0F2D46BA5AD1}" destId="{5281B317-1899-4673-A992-D359855553FE}" srcOrd="0" destOrd="0" presId="urn:microsoft.com/office/officeart/2005/8/layout/orgChart1"/>
    <dgm:cxn modelId="{5C777E9A-AE7C-4011-8585-3792C2C7A6C5}" type="presParOf" srcId="{5EEB681E-30CC-4B78-BBFA-5212BD5633DA}" destId="{80149F52-F3BD-4C2F-8FF7-35CB619ACE90}" srcOrd="1" destOrd="1" presId="urn:microsoft.com/office/officeart/2005/8/layout/orgChart1"/>
    <dgm:cxn modelId="{718DE8C6-44E4-49C3-A58E-BE5BA1C30F09}" type="presParOf" srcId="{5EEB681E-30CC-4B78-BBFA-5212BD5633DA}" destId="{0B3C8AB2-BF71-42D8-965F-54FEB9A9038D}" srcOrd="2" destOrd="1" presId="urn:microsoft.com/office/officeart/2005/8/layout/orgChart1"/>
    <dgm:cxn modelId="{8B48CFB7-3A18-4F98-A107-C8E298C44086}" type="presParOf" srcId="{049F7C89-4FC0-4DB6-8285-A2C75B851D49}" destId="{94899856-FF97-4E79-8ED4-6FFBE9A32F72}" srcOrd="2" destOrd="1" presId="urn:microsoft.com/office/officeart/2005/8/layout/orgChart1"/>
    <dgm:cxn modelId="{F551C201-254C-4030-A5C4-AE9F240C5636}" type="presOf" srcId="{F61BC97B-55B3-459C-BDCD-23C33931A10D}" destId="{94899856-FF97-4E79-8ED4-6FFBE9A32F72}" srcOrd="0" destOrd="0" presId="urn:microsoft.com/office/officeart/2005/8/layout/orgChart1"/>
    <dgm:cxn modelId="{7E96ABB2-4F82-4CE9-95BA-93DABD596766}" type="presParOf" srcId="{049F7C89-4FC0-4DB6-8285-A2C75B851D49}" destId="{3464B8B8-A06A-4163-AFCC-E5C813544C07}" srcOrd="3" destOrd="1" presId="urn:microsoft.com/office/officeart/2005/8/layout/orgChart1"/>
    <dgm:cxn modelId="{DE1CB5D9-B135-4E00-BF9C-8F719C50CAEF}" type="presParOf" srcId="{3464B8B8-A06A-4163-AFCC-E5C813544C07}" destId="{E4B1B72F-BF18-43D7-8C1A-B0D965312744}" srcOrd="0" destOrd="3" presId="urn:microsoft.com/office/officeart/2005/8/layout/orgChart1"/>
    <dgm:cxn modelId="{2AAE23C9-A60C-4DD5-BDAF-CE435587BDFF}" type="presOf" srcId="{2286A9BA-3F3B-4F84-B017-B2303E94666A}" destId="{E4B1B72F-BF18-43D7-8C1A-B0D965312744}" srcOrd="0" destOrd="0" presId="urn:microsoft.com/office/officeart/2005/8/layout/orgChart1"/>
    <dgm:cxn modelId="{5BD05A47-CF1E-4E5C-A7C7-7356C94930A7}" type="presParOf" srcId="{E4B1B72F-BF18-43D7-8C1A-B0D965312744}" destId="{CC1E8DBF-659C-4160-8191-BF4CD894BA9A}" srcOrd="0" destOrd="0" presId="urn:microsoft.com/office/officeart/2005/8/layout/orgChart1"/>
    <dgm:cxn modelId="{2608A01F-F5FD-4FD6-BD6C-3ADAE1BA7051}" type="presOf" srcId="{2286A9BA-3F3B-4F84-B017-B2303E94666A}" destId="{CC1E8DBF-659C-4160-8191-BF4CD894BA9A}" srcOrd="0" destOrd="0" presId="urn:microsoft.com/office/officeart/2005/8/layout/orgChart1"/>
    <dgm:cxn modelId="{90A97D48-36A9-4840-B9F9-49A4881E3304}" type="presParOf" srcId="{E4B1B72F-BF18-43D7-8C1A-B0D965312744}" destId="{E0EEE174-3397-469E-9C6E-A857CDFACD45}" srcOrd="1" destOrd="0" presId="urn:microsoft.com/office/officeart/2005/8/layout/orgChart1"/>
    <dgm:cxn modelId="{1B3FBF84-52BF-49DB-97C1-B7E85D2E4CAC}" type="presOf" srcId="{2286A9BA-3F3B-4F84-B017-B2303E94666A}" destId="{E0EEE174-3397-469E-9C6E-A857CDFACD45}" srcOrd="0" destOrd="0" presId="urn:microsoft.com/office/officeart/2005/8/layout/orgChart1"/>
    <dgm:cxn modelId="{E7439F80-D052-42B8-B3E9-CF3828CB79D9}" type="presParOf" srcId="{3464B8B8-A06A-4163-AFCC-E5C813544C07}" destId="{5AF6E14B-10AD-41D1-BB7A-83DF7FC301AB}" srcOrd="1" destOrd="3" presId="urn:microsoft.com/office/officeart/2005/8/layout/orgChart1"/>
    <dgm:cxn modelId="{7BED801D-0BAB-44D3-8A20-9E2CAB0C5F0B}" type="presParOf" srcId="{3464B8B8-A06A-4163-AFCC-E5C813544C07}" destId="{491048CA-43F5-41A2-96F3-8D372595CA94}" srcOrd="2" destOrd="3" presId="urn:microsoft.com/office/officeart/2005/8/layout/orgChart1"/>
    <dgm:cxn modelId="{82FB39D5-6A68-4F63-AA55-678649329E17}" type="presParOf" srcId="{D97C8A67-3BF6-420B-9F43-3400D3C233D7}" destId="{FAF3830B-6870-485D-980C-6ACA90515CA2}" srcOrd="2" destOrd="1" presId="urn:microsoft.com/office/officeart/2005/8/layout/orgChart1"/>
    <dgm:cxn modelId="{B20ED105-A2A1-45C3-A1C7-F0967BD48E91}" type="presParOf" srcId="{EAD7425E-6F36-4B91-9860-B7EEAA610623}" destId="{B6D64C83-E66D-4AAC-8D91-B460AD28DEAA}" srcOrd="2" destOrd="1" presId="urn:microsoft.com/office/officeart/2005/8/layout/orgChart1"/>
    <dgm:cxn modelId="{7640AE40-95CB-4092-A6DB-E38DD270BD0D}" type="presOf" srcId="{E0FE038F-605D-4815-A85A-A53CA593392F}" destId="{B6D64C83-E66D-4AAC-8D91-B460AD28DEAA}" srcOrd="0" destOrd="0" presId="urn:microsoft.com/office/officeart/2005/8/layout/orgChart1"/>
    <dgm:cxn modelId="{6B6D1A23-060B-4568-A1B9-391215662D50}" type="presParOf" srcId="{EAD7425E-6F36-4B91-9860-B7EEAA610623}" destId="{13BF9294-4B83-4D4C-B277-C08B82A1882F}" srcOrd="3" destOrd="1" presId="urn:microsoft.com/office/officeart/2005/8/layout/orgChart1"/>
    <dgm:cxn modelId="{FD3BA573-2F2B-4F21-B98A-67FEF6F29243}" type="presParOf" srcId="{13BF9294-4B83-4D4C-B277-C08B82A1882F}" destId="{2530B42E-A6E2-4BF6-B624-A3EF8A2CC732}" srcOrd="0" destOrd="3" presId="urn:microsoft.com/office/officeart/2005/8/layout/orgChart1"/>
    <dgm:cxn modelId="{39827FD0-DE87-4E8E-A382-43D7B044A6FB}" type="presOf" srcId="{AB947655-CA3F-4D8D-B2C3-BFD2D44660D4}" destId="{2530B42E-A6E2-4BF6-B624-A3EF8A2CC732}" srcOrd="0" destOrd="0" presId="urn:microsoft.com/office/officeart/2005/8/layout/orgChart1"/>
    <dgm:cxn modelId="{50D19D00-548D-4919-8FA2-8D77D31E11BD}" type="presParOf" srcId="{2530B42E-A6E2-4BF6-B624-A3EF8A2CC732}" destId="{620C53B8-CCBA-4C70-A591-645BE1EC7954}" srcOrd="0" destOrd="0" presId="urn:microsoft.com/office/officeart/2005/8/layout/orgChart1"/>
    <dgm:cxn modelId="{06064E51-272C-407D-A64F-1BD9CB32DD3D}" type="presOf" srcId="{AB947655-CA3F-4D8D-B2C3-BFD2D44660D4}" destId="{620C53B8-CCBA-4C70-A591-645BE1EC7954}" srcOrd="0" destOrd="0" presId="urn:microsoft.com/office/officeart/2005/8/layout/orgChart1"/>
    <dgm:cxn modelId="{ACAFC71D-E3BB-4B04-8D84-F204BA144710}" type="presParOf" srcId="{2530B42E-A6E2-4BF6-B624-A3EF8A2CC732}" destId="{2A4CCAFB-48EE-414A-8F1A-A246C7E1B9BC}" srcOrd="1" destOrd="0" presId="urn:microsoft.com/office/officeart/2005/8/layout/orgChart1"/>
    <dgm:cxn modelId="{32E1A466-2FEA-41E6-988E-C573039C1EAD}" type="presOf" srcId="{AB947655-CA3F-4D8D-B2C3-BFD2D44660D4}" destId="{2A4CCAFB-48EE-414A-8F1A-A246C7E1B9BC}" srcOrd="0" destOrd="0" presId="urn:microsoft.com/office/officeart/2005/8/layout/orgChart1"/>
    <dgm:cxn modelId="{CFE7E926-128A-4C4C-B2FF-74BAD5F38C35}" type="presParOf" srcId="{13BF9294-4B83-4D4C-B277-C08B82A1882F}" destId="{D87D6C7E-E427-49AA-B9A5-F96E320A1E94}" srcOrd="1" destOrd="3" presId="urn:microsoft.com/office/officeart/2005/8/layout/orgChart1"/>
    <dgm:cxn modelId="{235A395A-998E-4D50-A130-4144AA876937}" type="presParOf" srcId="{D87D6C7E-E427-49AA-B9A5-F96E320A1E94}" destId="{B633EAA5-5B11-4380-BCAD-D2C5445759AE}" srcOrd="0" destOrd="1" presId="urn:microsoft.com/office/officeart/2005/8/layout/orgChart1"/>
    <dgm:cxn modelId="{A16F0B58-44CD-47B4-8235-655CFBC40FCA}" type="presOf" srcId="{5B5966C7-70E7-43BE-85EF-3B283FA6880A}" destId="{B633EAA5-5B11-4380-BCAD-D2C5445759AE}" srcOrd="0" destOrd="0" presId="urn:microsoft.com/office/officeart/2005/8/layout/orgChart1"/>
    <dgm:cxn modelId="{29160571-E370-410E-94C0-D03BFD682FCE}" type="presParOf" srcId="{D87D6C7E-E427-49AA-B9A5-F96E320A1E94}" destId="{32591C14-4797-4C37-8E53-F95BF820B85F}" srcOrd="1" destOrd="1" presId="urn:microsoft.com/office/officeart/2005/8/layout/orgChart1"/>
    <dgm:cxn modelId="{833B37E3-A5DD-46B7-8D0B-D2B361FC78DA}" type="presParOf" srcId="{32591C14-4797-4C37-8E53-F95BF820B85F}" destId="{44AD707A-6AE1-4730-B4B6-92056882A4D8}" srcOrd="0" destOrd="1" presId="urn:microsoft.com/office/officeart/2005/8/layout/orgChart1"/>
    <dgm:cxn modelId="{A2CB0DED-206A-4052-8D84-E13C5A380603}" type="presOf" srcId="{5C7E69FA-835D-43C3-91EF-6E9D79F3EFB1}" destId="{44AD707A-6AE1-4730-B4B6-92056882A4D8}" srcOrd="0" destOrd="0" presId="urn:microsoft.com/office/officeart/2005/8/layout/orgChart1"/>
    <dgm:cxn modelId="{A01010C9-079F-48E8-9F7D-FBD639E3DD89}" type="presParOf" srcId="{44AD707A-6AE1-4730-B4B6-92056882A4D8}" destId="{23660950-894D-4C81-BE27-27F45E66719C}" srcOrd="0" destOrd="0" presId="urn:microsoft.com/office/officeart/2005/8/layout/orgChart1"/>
    <dgm:cxn modelId="{27B702FF-A8EC-4232-84B8-1EA23951C8DE}" type="presOf" srcId="{5C7E69FA-835D-43C3-91EF-6E9D79F3EFB1}" destId="{23660950-894D-4C81-BE27-27F45E66719C}" srcOrd="0" destOrd="0" presId="urn:microsoft.com/office/officeart/2005/8/layout/orgChart1"/>
    <dgm:cxn modelId="{6A9D9754-644D-45BE-92FC-14139ABDF4ED}" type="presParOf" srcId="{44AD707A-6AE1-4730-B4B6-92056882A4D8}" destId="{2BB12133-4F22-4935-9AE1-5EB631FC31B0}" srcOrd="1" destOrd="0" presId="urn:microsoft.com/office/officeart/2005/8/layout/orgChart1"/>
    <dgm:cxn modelId="{4F982983-6A7B-4040-9989-E9F1B9274C2D}" type="presOf" srcId="{5C7E69FA-835D-43C3-91EF-6E9D79F3EFB1}" destId="{2BB12133-4F22-4935-9AE1-5EB631FC31B0}" srcOrd="0" destOrd="0" presId="urn:microsoft.com/office/officeart/2005/8/layout/orgChart1"/>
    <dgm:cxn modelId="{03F2F42E-78B2-489C-AAB3-DB4B8799F0FA}" type="presParOf" srcId="{32591C14-4797-4C37-8E53-F95BF820B85F}" destId="{4649353B-A5B0-4E43-A37A-B78F103D68B8}" srcOrd="1" destOrd="1" presId="urn:microsoft.com/office/officeart/2005/8/layout/orgChart1"/>
    <dgm:cxn modelId="{ED6A2CC8-13D9-4639-85CA-B17F4BDC7F24}" type="presParOf" srcId="{32591C14-4797-4C37-8E53-F95BF820B85F}" destId="{0954ABAA-4300-4A4A-B773-C58F9E71462D}" srcOrd="2" destOrd="1" presId="urn:microsoft.com/office/officeart/2005/8/layout/orgChart1"/>
    <dgm:cxn modelId="{6F09FADA-6BD1-4E95-B790-A4AD2B3022A1}" type="presParOf" srcId="{D87D6C7E-E427-49AA-B9A5-F96E320A1E94}" destId="{0D37D88C-1282-47AA-BF21-A3C5974F545A}" srcOrd="2" destOrd="1" presId="urn:microsoft.com/office/officeart/2005/8/layout/orgChart1"/>
    <dgm:cxn modelId="{5CFB717B-5EF9-4BE6-8075-2707DEB23AD0}" type="presOf" srcId="{07E55F9E-F987-4A13-A28D-EA911CA08BEC}" destId="{0D37D88C-1282-47AA-BF21-A3C5974F545A}" srcOrd="0" destOrd="0" presId="urn:microsoft.com/office/officeart/2005/8/layout/orgChart1"/>
    <dgm:cxn modelId="{524DDA2A-DDB2-45B8-857C-537D2E0CBB76}" type="presParOf" srcId="{D87D6C7E-E427-49AA-B9A5-F96E320A1E94}" destId="{439BD612-73DD-450B-A8F3-6B29B8E5B3B6}" srcOrd="3" destOrd="1" presId="urn:microsoft.com/office/officeart/2005/8/layout/orgChart1"/>
    <dgm:cxn modelId="{07C9455D-E2E7-43CB-B8B3-BF7E486612DF}" type="presParOf" srcId="{439BD612-73DD-450B-A8F3-6B29B8E5B3B6}" destId="{32425958-1828-4CBF-B3BA-7F328C1EF790}" srcOrd="0" destOrd="3" presId="urn:microsoft.com/office/officeart/2005/8/layout/orgChart1"/>
    <dgm:cxn modelId="{82E03D57-3575-4364-9DEE-C71329D29C4F}" type="presOf" srcId="{D5C2E26D-77CE-4410-8BEE-A6490C74C8CB}" destId="{32425958-1828-4CBF-B3BA-7F328C1EF790}" srcOrd="0" destOrd="0" presId="urn:microsoft.com/office/officeart/2005/8/layout/orgChart1"/>
    <dgm:cxn modelId="{7DF2C8E6-8B34-488E-9A52-17EEB129F19C}" type="presParOf" srcId="{32425958-1828-4CBF-B3BA-7F328C1EF790}" destId="{25395669-47EC-4D6E-9C62-C3002EBA865E}" srcOrd="0" destOrd="0" presId="urn:microsoft.com/office/officeart/2005/8/layout/orgChart1"/>
    <dgm:cxn modelId="{860B325F-5823-41B9-8DF0-4CB5F3907237}" type="presOf" srcId="{D5C2E26D-77CE-4410-8BEE-A6490C74C8CB}" destId="{25395669-47EC-4D6E-9C62-C3002EBA865E}" srcOrd="0" destOrd="0" presId="urn:microsoft.com/office/officeart/2005/8/layout/orgChart1"/>
    <dgm:cxn modelId="{80606AAD-184C-49BE-A93C-676AB4B92C62}" type="presParOf" srcId="{32425958-1828-4CBF-B3BA-7F328C1EF790}" destId="{6D7F1E24-31A9-4B2C-85AC-37667092AC35}" srcOrd="1" destOrd="0" presId="urn:microsoft.com/office/officeart/2005/8/layout/orgChart1"/>
    <dgm:cxn modelId="{5170632E-CB85-449E-A897-661AA00AEB66}" type="presOf" srcId="{D5C2E26D-77CE-4410-8BEE-A6490C74C8CB}" destId="{6D7F1E24-31A9-4B2C-85AC-37667092AC35}" srcOrd="0" destOrd="0" presId="urn:microsoft.com/office/officeart/2005/8/layout/orgChart1"/>
    <dgm:cxn modelId="{AB2B8819-1E31-4A56-9763-B94E94AA2DA6}" type="presParOf" srcId="{439BD612-73DD-450B-A8F3-6B29B8E5B3B6}" destId="{4F937182-C92C-4D16-8789-91FD10A38F44}" srcOrd="1" destOrd="3" presId="urn:microsoft.com/office/officeart/2005/8/layout/orgChart1"/>
    <dgm:cxn modelId="{D687ECC8-626D-4BEC-AC1B-E7E3682CECE6}" type="presParOf" srcId="{439BD612-73DD-450B-A8F3-6B29B8E5B3B6}" destId="{0E174ED6-C798-4EC9-9186-B78095A33369}" srcOrd="2" destOrd="3" presId="urn:microsoft.com/office/officeart/2005/8/layout/orgChart1"/>
    <dgm:cxn modelId="{5A40D4B1-623C-4772-985F-4990B2328FAC}" type="presParOf" srcId="{D87D6C7E-E427-49AA-B9A5-F96E320A1E94}" destId="{3484205A-1443-49F0-8627-9E411DC937FE}" srcOrd="4" destOrd="1" presId="urn:microsoft.com/office/officeart/2005/8/layout/orgChart1"/>
    <dgm:cxn modelId="{7A38EB76-BA91-46F6-BC30-FF84CD4CA513}" type="presOf" srcId="{CFDE5AE2-3E99-4D30-BD9A-C074DBA0AA2C}" destId="{3484205A-1443-49F0-8627-9E411DC937FE}" srcOrd="0" destOrd="0" presId="urn:microsoft.com/office/officeart/2005/8/layout/orgChart1"/>
    <dgm:cxn modelId="{738C748D-248F-4943-B57D-0BF636F31309}" type="presParOf" srcId="{D87D6C7E-E427-49AA-B9A5-F96E320A1E94}" destId="{5E99559C-0823-4166-A267-02B1A0B6098E}" srcOrd="5" destOrd="1" presId="urn:microsoft.com/office/officeart/2005/8/layout/orgChart1"/>
    <dgm:cxn modelId="{68B30C65-D272-4E5C-9E8A-D47410DE1566}" type="presParOf" srcId="{5E99559C-0823-4166-A267-02B1A0B6098E}" destId="{BCC6E862-3B9F-47F7-AAF5-809A773124BC}" srcOrd="0" destOrd="5" presId="urn:microsoft.com/office/officeart/2005/8/layout/orgChart1"/>
    <dgm:cxn modelId="{A067CAAC-5465-4B05-9F59-F3D5B0C3FD56}" type="presOf" srcId="{E36655A8-B566-44E8-AE69-33E707818BAF}" destId="{BCC6E862-3B9F-47F7-AAF5-809A773124BC}" srcOrd="0" destOrd="0" presId="urn:microsoft.com/office/officeart/2005/8/layout/orgChart1"/>
    <dgm:cxn modelId="{F4D2E465-201E-436D-BF97-FD1509F9AE5F}" type="presParOf" srcId="{BCC6E862-3B9F-47F7-AAF5-809A773124BC}" destId="{85903486-F90D-4E6B-B21F-47C676A573CC}" srcOrd="0" destOrd="0" presId="urn:microsoft.com/office/officeart/2005/8/layout/orgChart1"/>
    <dgm:cxn modelId="{5D8AD3F2-6C54-45D4-87CD-8E0318047E75}" type="presOf" srcId="{E36655A8-B566-44E8-AE69-33E707818BAF}" destId="{85903486-F90D-4E6B-B21F-47C676A573CC}" srcOrd="0" destOrd="0" presId="urn:microsoft.com/office/officeart/2005/8/layout/orgChart1"/>
    <dgm:cxn modelId="{8991A50C-24BE-47C0-9F08-80820EE1A8BA}" type="presParOf" srcId="{BCC6E862-3B9F-47F7-AAF5-809A773124BC}" destId="{6935C408-FB43-429A-9458-BFD08D936E9B}" srcOrd="1" destOrd="0" presId="urn:microsoft.com/office/officeart/2005/8/layout/orgChart1"/>
    <dgm:cxn modelId="{C41A88DC-B874-4EB0-B1A7-B43A9B774CEA}" type="presOf" srcId="{E36655A8-B566-44E8-AE69-33E707818BAF}" destId="{6935C408-FB43-429A-9458-BFD08D936E9B}" srcOrd="0" destOrd="0" presId="urn:microsoft.com/office/officeart/2005/8/layout/orgChart1"/>
    <dgm:cxn modelId="{34018EE2-9C7E-4AD5-AE6E-60D0D2BC7BCC}" type="presParOf" srcId="{5E99559C-0823-4166-A267-02B1A0B6098E}" destId="{7D9B020F-B2A6-4945-8F3E-B91CDDD3EF47}" srcOrd="1" destOrd="5" presId="urn:microsoft.com/office/officeart/2005/8/layout/orgChart1"/>
    <dgm:cxn modelId="{BCDA4B11-56C6-44DB-B368-01966CD0A012}" type="presParOf" srcId="{5E99559C-0823-4166-A267-02B1A0B6098E}" destId="{A44B6E45-DD12-40D5-946F-532E47E0059B}" srcOrd="2" destOrd="5" presId="urn:microsoft.com/office/officeart/2005/8/layout/orgChart1"/>
    <dgm:cxn modelId="{E2F11E52-1B8F-4D30-8A39-A6FB67FAC349}" type="presParOf" srcId="{13BF9294-4B83-4D4C-B277-C08B82A1882F}" destId="{626FE939-89AF-46B4-BF20-DA42AFC68404}" srcOrd="2" destOrd="3" presId="urn:microsoft.com/office/officeart/2005/8/layout/orgChart1"/>
    <dgm:cxn modelId="{7D09FDD3-EC69-4595-B482-0D768885ADF4}" type="presParOf" srcId="{EAD7425E-6F36-4B91-9860-B7EEAA610623}" destId="{8E5937C9-F4AD-4311-AC40-81F876F1D81C}" srcOrd="4" destOrd="1" presId="urn:microsoft.com/office/officeart/2005/8/layout/orgChart1"/>
    <dgm:cxn modelId="{4FAF4865-ABBB-49F7-B5A3-1766C6A73EB6}" type="presOf" srcId="{EA57C29F-7682-46FF-BB9B-80003E24EE12}" destId="{8E5937C9-F4AD-4311-AC40-81F876F1D81C}" srcOrd="0" destOrd="0" presId="urn:microsoft.com/office/officeart/2005/8/layout/orgChart1"/>
    <dgm:cxn modelId="{E14EF6D5-3CB2-4264-BA69-1C3D17FB8C6E}" type="presParOf" srcId="{EAD7425E-6F36-4B91-9860-B7EEAA610623}" destId="{0C992577-4772-44BC-BD3B-245CF56642C1}" srcOrd="5" destOrd="1" presId="urn:microsoft.com/office/officeart/2005/8/layout/orgChart1"/>
    <dgm:cxn modelId="{4AC7C160-35B2-4105-9741-B76365B11452}" type="presParOf" srcId="{0C992577-4772-44BC-BD3B-245CF56642C1}" destId="{EB42B604-3A4A-415E-A455-36327B1CC290}" srcOrd="0" destOrd="5" presId="urn:microsoft.com/office/officeart/2005/8/layout/orgChart1"/>
    <dgm:cxn modelId="{05EA3758-AF89-4E5C-B396-EA23B85510D5}" type="presOf" srcId="{14675155-CD45-4F20-88C1-8DEAEDE24D01}" destId="{EB42B604-3A4A-415E-A455-36327B1CC290}" srcOrd="0" destOrd="0" presId="urn:microsoft.com/office/officeart/2005/8/layout/orgChart1"/>
    <dgm:cxn modelId="{A468C930-1C2A-438C-93B6-000B54222CD0}" type="presParOf" srcId="{EB42B604-3A4A-415E-A455-36327B1CC290}" destId="{E85442A4-4EF5-415D-90A5-BBD8438F882A}" srcOrd="0" destOrd="0" presId="urn:microsoft.com/office/officeart/2005/8/layout/orgChart1"/>
    <dgm:cxn modelId="{80645265-C174-4A3C-9BFC-A5EDD4CFF12F}" type="presOf" srcId="{14675155-CD45-4F20-88C1-8DEAEDE24D01}" destId="{E85442A4-4EF5-415D-90A5-BBD8438F882A}" srcOrd="0" destOrd="0" presId="urn:microsoft.com/office/officeart/2005/8/layout/orgChart1"/>
    <dgm:cxn modelId="{8EE4DD51-CFC7-4130-9022-5F4960E2296B}" type="presParOf" srcId="{EB42B604-3A4A-415E-A455-36327B1CC290}" destId="{BE8FF7DC-A604-4D96-9314-DF4C7C68E50A}" srcOrd="1" destOrd="0" presId="urn:microsoft.com/office/officeart/2005/8/layout/orgChart1"/>
    <dgm:cxn modelId="{A98540AB-D13F-4341-AEEC-D9DC70EE9BBD}" type="presOf" srcId="{14675155-CD45-4F20-88C1-8DEAEDE24D01}" destId="{BE8FF7DC-A604-4D96-9314-DF4C7C68E50A}" srcOrd="0" destOrd="0" presId="urn:microsoft.com/office/officeart/2005/8/layout/orgChart1"/>
    <dgm:cxn modelId="{F11450E8-E300-4B7D-9011-46AA201C0C45}" type="presParOf" srcId="{0C992577-4772-44BC-BD3B-245CF56642C1}" destId="{8C991FC3-CB34-4FF9-9057-AE7DBD304838}" srcOrd="1" destOrd="5" presId="urn:microsoft.com/office/officeart/2005/8/layout/orgChart1"/>
    <dgm:cxn modelId="{59B4F169-4EEC-46AD-B11F-313CD00A35E6}" type="presParOf" srcId="{8C991FC3-CB34-4FF9-9057-AE7DBD304838}" destId="{B32F0746-B846-4207-95E3-F7F9B1DF0752}" srcOrd="0" destOrd="1" presId="urn:microsoft.com/office/officeart/2005/8/layout/orgChart1"/>
    <dgm:cxn modelId="{4C6C0CFA-5B3B-42A9-A231-3A06540BD639}" type="presOf" srcId="{9A1C092D-02C2-4396-A6FA-8F59BD4C6F19}" destId="{B32F0746-B846-4207-95E3-F7F9B1DF0752}" srcOrd="0" destOrd="0" presId="urn:microsoft.com/office/officeart/2005/8/layout/orgChart1"/>
    <dgm:cxn modelId="{47B13E03-723D-42B8-9E31-04EC5F747270}" type="presParOf" srcId="{8C991FC3-CB34-4FF9-9057-AE7DBD304838}" destId="{E0E3B1ED-08E5-4967-ABD2-3DB4B4C9668B}" srcOrd="1" destOrd="1" presId="urn:microsoft.com/office/officeart/2005/8/layout/orgChart1"/>
    <dgm:cxn modelId="{AEEFE0D9-5F97-403F-B4B5-A9CE875842F4}" type="presParOf" srcId="{E0E3B1ED-08E5-4967-ABD2-3DB4B4C9668B}" destId="{21919F6A-EDEF-4906-A30E-8FA2B669584C}" srcOrd="0" destOrd="1" presId="urn:microsoft.com/office/officeart/2005/8/layout/orgChart1"/>
    <dgm:cxn modelId="{9925BFE9-1139-4088-8123-2EB43C53B5E0}" type="presOf" srcId="{2206932B-5E64-46A9-9681-BB5CC9DB8C1B}" destId="{21919F6A-EDEF-4906-A30E-8FA2B669584C}" srcOrd="0" destOrd="0" presId="urn:microsoft.com/office/officeart/2005/8/layout/orgChart1"/>
    <dgm:cxn modelId="{9C603B98-D5AF-463F-B883-DD6CC7280EC2}" type="presParOf" srcId="{21919F6A-EDEF-4906-A30E-8FA2B669584C}" destId="{033A9B88-D690-44D1-90BB-F7BA1994E80F}" srcOrd="0" destOrd="0" presId="urn:microsoft.com/office/officeart/2005/8/layout/orgChart1"/>
    <dgm:cxn modelId="{4E6FC700-C78F-4E1E-8441-4F30B623E4A9}" type="presOf" srcId="{2206932B-5E64-46A9-9681-BB5CC9DB8C1B}" destId="{033A9B88-D690-44D1-90BB-F7BA1994E80F}" srcOrd="0" destOrd="0" presId="urn:microsoft.com/office/officeart/2005/8/layout/orgChart1"/>
    <dgm:cxn modelId="{BEE930EF-29E8-4070-A1CD-3F3CA2599192}" type="presParOf" srcId="{21919F6A-EDEF-4906-A30E-8FA2B669584C}" destId="{FDB95153-212F-4FEB-B022-F45DF9CF9068}" srcOrd="1" destOrd="0" presId="urn:microsoft.com/office/officeart/2005/8/layout/orgChart1"/>
    <dgm:cxn modelId="{3FCA01EE-8940-4860-8921-3C3BD48A9680}" type="presOf" srcId="{2206932B-5E64-46A9-9681-BB5CC9DB8C1B}" destId="{FDB95153-212F-4FEB-B022-F45DF9CF9068}" srcOrd="0" destOrd="0" presId="urn:microsoft.com/office/officeart/2005/8/layout/orgChart1"/>
    <dgm:cxn modelId="{0FD34E37-835E-402E-AA1F-E9B6481F00E9}" type="presParOf" srcId="{E0E3B1ED-08E5-4967-ABD2-3DB4B4C9668B}" destId="{2742EA48-BD83-4655-B8BC-1192029C17E3}" srcOrd="1" destOrd="1" presId="urn:microsoft.com/office/officeart/2005/8/layout/orgChart1"/>
    <dgm:cxn modelId="{962B427F-3072-47B8-8A33-B75AEC809389}" type="presParOf" srcId="{E0E3B1ED-08E5-4967-ABD2-3DB4B4C9668B}" destId="{FFD49E5D-DC5E-4C58-8C58-A7ED1739206C}" srcOrd="2" destOrd="1" presId="urn:microsoft.com/office/officeart/2005/8/layout/orgChart1"/>
    <dgm:cxn modelId="{88AE9313-785D-4701-A704-616C995C49C6}" type="presParOf" srcId="{8C991FC3-CB34-4FF9-9057-AE7DBD304838}" destId="{1CD13AB4-4004-4EDB-AD2B-FF357DBF7B1E}" srcOrd="2" destOrd="1" presId="urn:microsoft.com/office/officeart/2005/8/layout/orgChart1"/>
    <dgm:cxn modelId="{84837E4D-8145-4751-913A-D5EF764F63D5}" type="presOf" srcId="{3D9F0E3D-A092-4F3B-A7C1-7226F06D7261}" destId="{1CD13AB4-4004-4EDB-AD2B-FF357DBF7B1E}" srcOrd="0" destOrd="0" presId="urn:microsoft.com/office/officeart/2005/8/layout/orgChart1"/>
    <dgm:cxn modelId="{98107211-747B-44B2-8F10-E2E338D1A861}" type="presParOf" srcId="{8C991FC3-CB34-4FF9-9057-AE7DBD304838}" destId="{2967268A-CE35-4F6C-9840-206A0ED73276}" srcOrd="3" destOrd="1" presId="urn:microsoft.com/office/officeart/2005/8/layout/orgChart1"/>
    <dgm:cxn modelId="{3F50BD1E-8DA7-4251-AA96-B17C35AADE86}" type="presParOf" srcId="{2967268A-CE35-4F6C-9840-206A0ED73276}" destId="{D23D6A1B-34F0-4A30-B697-AD500202DA44}" srcOrd="0" destOrd="3" presId="urn:microsoft.com/office/officeart/2005/8/layout/orgChart1"/>
    <dgm:cxn modelId="{4DF6CEF8-FDCA-4D72-8561-C221D4CC1B90}" type="presOf" srcId="{B85003DD-ACD9-4041-B42C-AAE8E2682A3D}" destId="{D23D6A1B-34F0-4A30-B697-AD500202DA44}" srcOrd="0" destOrd="0" presId="urn:microsoft.com/office/officeart/2005/8/layout/orgChart1"/>
    <dgm:cxn modelId="{927166E6-94FD-4AC5-B26A-35350C152ED3}" type="presParOf" srcId="{D23D6A1B-34F0-4A30-B697-AD500202DA44}" destId="{40EDC55C-ED9B-446E-BF53-3A0B85286352}" srcOrd="0" destOrd="0" presId="urn:microsoft.com/office/officeart/2005/8/layout/orgChart1"/>
    <dgm:cxn modelId="{9090214A-B432-4B6C-9957-988F4D52A0A2}" type="presOf" srcId="{B85003DD-ACD9-4041-B42C-AAE8E2682A3D}" destId="{40EDC55C-ED9B-446E-BF53-3A0B85286352}" srcOrd="0" destOrd="0" presId="urn:microsoft.com/office/officeart/2005/8/layout/orgChart1"/>
    <dgm:cxn modelId="{0B079567-0816-467A-83D9-3A801815F34C}" type="presParOf" srcId="{D23D6A1B-34F0-4A30-B697-AD500202DA44}" destId="{04DF9415-BA5F-4A23-921B-A89295F1E1B8}" srcOrd="1" destOrd="0" presId="urn:microsoft.com/office/officeart/2005/8/layout/orgChart1"/>
    <dgm:cxn modelId="{226370F7-F7D1-4B8F-BFC5-58E423286FC8}" type="presOf" srcId="{B85003DD-ACD9-4041-B42C-AAE8E2682A3D}" destId="{04DF9415-BA5F-4A23-921B-A89295F1E1B8}" srcOrd="0" destOrd="0" presId="urn:microsoft.com/office/officeart/2005/8/layout/orgChart1"/>
    <dgm:cxn modelId="{7D252F94-C05D-48D2-81C8-BD144BD5B7CD}" type="presParOf" srcId="{2967268A-CE35-4F6C-9840-206A0ED73276}" destId="{F3CD8E4E-BB48-4E94-8429-313248647E85}" srcOrd="1" destOrd="3" presId="urn:microsoft.com/office/officeart/2005/8/layout/orgChart1"/>
    <dgm:cxn modelId="{542E211C-475A-4C80-9542-C37CCEB48DC0}" type="presParOf" srcId="{2967268A-CE35-4F6C-9840-206A0ED73276}" destId="{24264548-6887-4538-AF6E-E13807D89130}" srcOrd="2" destOrd="3" presId="urn:microsoft.com/office/officeart/2005/8/layout/orgChart1"/>
    <dgm:cxn modelId="{D78E3798-30CC-4286-8059-203F5C242BA8}" type="presParOf" srcId="{8C991FC3-CB34-4FF9-9057-AE7DBD304838}" destId="{BF193204-43AD-4475-98BA-1C6B65C3B7FF}" srcOrd="4" destOrd="1" presId="urn:microsoft.com/office/officeart/2005/8/layout/orgChart1"/>
    <dgm:cxn modelId="{F80A9938-01D2-4D1D-B2C7-3ED9665B2386}" type="presOf" srcId="{41B1D561-628D-47F6-8682-7ABF85B60684}" destId="{BF193204-43AD-4475-98BA-1C6B65C3B7FF}" srcOrd="0" destOrd="0" presId="urn:microsoft.com/office/officeart/2005/8/layout/orgChart1"/>
    <dgm:cxn modelId="{5DE68701-EBCF-4B13-9B79-93D8506236F9}" type="presParOf" srcId="{8C991FC3-CB34-4FF9-9057-AE7DBD304838}" destId="{1F4C9E47-2AAC-41E9-9C5F-9F4233C41721}" srcOrd="5" destOrd="1" presId="urn:microsoft.com/office/officeart/2005/8/layout/orgChart1"/>
    <dgm:cxn modelId="{4E2150B1-A35D-408D-836D-BF9EB52253DF}" type="presParOf" srcId="{1F4C9E47-2AAC-41E9-9C5F-9F4233C41721}" destId="{2D0C4A45-0F93-4CCA-9A2C-6E96A0734905}" srcOrd="0" destOrd="5" presId="urn:microsoft.com/office/officeart/2005/8/layout/orgChart1"/>
    <dgm:cxn modelId="{7785C2E6-8D3C-4A7E-8138-C092619F69F7}" type="presOf" srcId="{986EA4F8-7379-4A7D-BD0E-984FE12126C0}" destId="{2D0C4A45-0F93-4CCA-9A2C-6E96A0734905}" srcOrd="0" destOrd="0" presId="urn:microsoft.com/office/officeart/2005/8/layout/orgChart1"/>
    <dgm:cxn modelId="{5B896F03-64DB-4E4A-961F-63D6CAA3FB07}" type="presParOf" srcId="{2D0C4A45-0F93-4CCA-9A2C-6E96A0734905}" destId="{81ED209F-F9E6-4458-8FAE-B1C590609575}" srcOrd="0" destOrd="0" presId="urn:microsoft.com/office/officeart/2005/8/layout/orgChart1"/>
    <dgm:cxn modelId="{5178865B-87AC-40E0-A507-99EBBE0B50A2}" type="presOf" srcId="{986EA4F8-7379-4A7D-BD0E-984FE12126C0}" destId="{81ED209F-F9E6-4458-8FAE-B1C590609575}" srcOrd="0" destOrd="0" presId="urn:microsoft.com/office/officeart/2005/8/layout/orgChart1"/>
    <dgm:cxn modelId="{3B22FD2C-7791-4253-B1E7-3CF9E6EB70F1}" type="presParOf" srcId="{2D0C4A45-0F93-4CCA-9A2C-6E96A0734905}" destId="{C9FDAFBF-D1DD-48A5-9469-0046272AFF94}" srcOrd="1" destOrd="0" presId="urn:microsoft.com/office/officeart/2005/8/layout/orgChart1"/>
    <dgm:cxn modelId="{C9E14B39-3195-463B-B448-025D05D3F8A5}" type="presOf" srcId="{986EA4F8-7379-4A7D-BD0E-984FE12126C0}" destId="{C9FDAFBF-D1DD-48A5-9469-0046272AFF94}" srcOrd="0" destOrd="0" presId="urn:microsoft.com/office/officeart/2005/8/layout/orgChart1"/>
    <dgm:cxn modelId="{539F4831-EF3C-4569-8D57-C82226657CDB}" type="presParOf" srcId="{1F4C9E47-2AAC-41E9-9C5F-9F4233C41721}" destId="{60A5E4EA-0B4D-49D6-89D6-7E17EBB9468B}" srcOrd="1" destOrd="5" presId="urn:microsoft.com/office/officeart/2005/8/layout/orgChart1"/>
    <dgm:cxn modelId="{DD8E4E59-EDF2-4990-AB06-7360F5D9B911}" type="presParOf" srcId="{1F4C9E47-2AAC-41E9-9C5F-9F4233C41721}" destId="{66C1862D-2AA3-4CD5-AC32-A5D4991D9254}" srcOrd="2" destOrd="5" presId="urn:microsoft.com/office/officeart/2005/8/layout/orgChart1"/>
    <dgm:cxn modelId="{FCB7683D-3354-4259-B43F-BA31A85D5B03}" type="presParOf" srcId="{0C992577-4772-44BC-BD3B-245CF56642C1}" destId="{4709B38D-3B77-48EF-898B-7B5413CBC626}" srcOrd="2" destOrd="5" presId="urn:microsoft.com/office/officeart/2005/8/layout/orgChart1"/>
    <dgm:cxn modelId="{0642B6EA-CF41-48AC-8308-784E14588F76}" type="presParOf" srcId="{ADF925B3-0830-440F-8FB7-B87216F87014}" destId="{51F31E87-4AAB-42DE-BCF4-14D894A58ACE}"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4064000"/>
        <a:chOff x="0" y="0"/>
        <a:chExt cx="6096000" cy="4064000"/>
      </a:xfrm>
    </dsp:grpSpPr>
    <dsp:sp modelId="{1B93D58C-0CF2-4414-9FFF-3486870027A9}">
      <dsp:nvSpPr>
        <dsp:cNvPr id="5" name="任意多边形 4"/>
        <dsp:cNvSpPr/>
      </dsp:nvSpPr>
      <dsp:spPr bwMode="white">
        <a:xfrm>
          <a:off x="1079302" y="581871"/>
          <a:ext cx="1546289" cy="244386"/>
        </a:xfrm>
        <a:custGeom>
          <a:avLst/>
          <a:gdLst/>
          <a:ahLst/>
          <a:cxnLst/>
          <a:pathLst>
            <a:path w="2435" h="385">
              <a:moveTo>
                <a:pt x="2435" y="0"/>
              </a:moveTo>
              <a:lnTo>
                <a:pt x="2435" y="192"/>
              </a:lnTo>
              <a:lnTo>
                <a:pt x="0" y="192"/>
              </a:lnTo>
              <a:lnTo>
                <a:pt x="0" y="385"/>
              </a:lnTo>
            </a:path>
          </a:pathLst>
        </a:custGeom>
        <a:sp3d z="-110000"/>
      </dsp:spPr>
      <dsp:style>
        <a:lnRef idx="2">
          <a:schemeClr val="accent6"/>
        </a:lnRef>
        <a:fillRef idx="0">
          <a:schemeClr val="accent6">
            <a:tint val="90000"/>
          </a:schemeClr>
        </a:fillRef>
        <a:effectRef idx="0">
          <a:scrgbClr r="0" g="0" b="0"/>
        </a:effectRef>
        <a:fontRef idx="minor"/>
      </dsp:style>
      <dsp:txXfrm>
        <a:off x="1079302" y="581871"/>
        <a:ext cx="1546289" cy="244386"/>
      </dsp:txXfrm>
    </dsp:sp>
    <dsp:sp modelId="{5024A5EE-96F2-489B-B5B3-C17DE6E629C7}">
      <dsp:nvSpPr>
        <dsp:cNvPr id="8" name="任意多边形 7"/>
        <dsp:cNvSpPr/>
      </dsp:nvSpPr>
      <dsp:spPr bwMode="white">
        <a:xfrm>
          <a:off x="267270" y="1525685"/>
          <a:ext cx="304512" cy="535322"/>
        </a:xfrm>
        <a:custGeom>
          <a:avLst/>
          <a:gdLst/>
          <a:ahLst/>
          <a:cxnLst/>
          <a:pathLst>
            <a:path w="480" h="843">
              <a:moveTo>
                <a:pt x="0" y="0"/>
              </a:moveTo>
              <a:lnTo>
                <a:pt x="0" y="843"/>
              </a:lnTo>
              <a:lnTo>
                <a:pt x="480" y="843"/>
              </a:lnTo>
            </a:path>
          </a:pathLst>
        </a:custGeom>
        <a:sp3d z="-110000"/>
      </dsp:spPr>
      <dsp:style>
        <a:lnRef idx="2">
          <a:schemeClr val="accent1"/>
        </a:lnRef>
        <a:fillRef idx="0">
          <a:schemeClr val="accent6">
            <a:tint val="70000"/>
          </a:schemeClr>
        </a:fillRef>
        <a:effectRef idx="0">
          <a:scrgbClr r="0" g="0" b="0"/>
        </a:effectRef>
        <a:fontRef idx="minor"/>
      </dsp:style>
      <dsp:txXfrm>
        <a:off x="267270" y="1525685"/>
        <a:ext cx="304512" cy="535322"/>
      </dsp:txXfrm>
    </dsp:sp>
    <dsp:sp modelId="{94899856-FF97-4E79-8ED4-6FFBE9A32F72}">
      <dsp:nvSpPr>
        <dsp:cNvPr id="11" name="任意多边形 10"/>
        <dsp:cNvSpPr/>
      </dsp:nvSpPr>
      <dsp:spPr bwMode="white">
        <a:xfrm>
          <a:off x="267270" y="1525685"/>
          <a:ext cx="304512" cy="1361579"/>
        </a:xfrm>
        <a:custGeom>
          <a:avLst/>
          <a:gdLst/>
          <a:ahLst/>
          <a:cxnLst/>
          <a:pathLst>
            <a:path w="480" h="2144">
              <a:moveTo>
                <a:pt x="0" y="0"/>
              </a:moveTo>
              <a:lnTo>
                <a:pt x="0" y="2144"/>
              </a:lnTo>
              <a:lnTo>
                <a:pt x="480" y="2144"/>
              </a:lnTo>
            </a:path>
          </a:pathLst>
        </a:custGeom>
        <a:sp3d z="-110000"/>
      </dsp:spPr>
      <dsp:style>
        <a:lnRef idx="2">
          <a:schemeClr val="accent1"/>
        </a:lnRef>
        <a:fillRef idx="0">
          <a:schemeClr val="accent6">
            <a:tint val="70000"/>
          </a:schemeClr>
        </a:fillRef>
        <a:effectRef idx="0">
          <a:scrgbClr r="0" g="0" b="0"/>
        </a:effectRef>
        <a:fontRef idx="minor"/>
      </dsp:style>
      <dsp:txXfrm>
        <a:off x="267270" y="1525685"/>
        <a:ext cx="304512" cy="1361579"/>
      </dsp:txXfrm>
    </dsp:sp>
    <dsp:sp modelId="{B6D64C83-E66D-4AAC-8D91-B460AD28DEAA}">
      <dsp:nvSpPr>
        <dsp:cNvPr id="14" name="任意多边形 13"/>
        <dsp:cNvSpPr/>
      </dsp:nvSpPr>
      <dsp:spPr bwMode="white">
        <a:xfrm>
          <a:off x="2625590" y="581871"/>
          <a:ext cx="433168" cy="244386"/>
        </a:xfrm>
        <a:custGeom>
          <a:avLst/>
          <a:gdLst/>
          <a:ahLst/>
          <a:cxnLst/>
          <a:pathLst>
            <a:path w="682" h="385">
              <a:moveTo>
                <a:pt x="0" y="0"/>
              </a:moveTo>
              <a:lnTo>
                <a:pt x="0" y="192"/>
              </a:lnTo>
              <a:lnTo>
                <a:pt x="682" y="192"/>
              </a:lnTo>
              <a:lnTo>
                <a:pt x="682" y="385"/>
              </a:lnTo>
            </a:path>
          </a:pathLst>
        </a:custGeom>
        <a:sp3d z="-110000"/>
      </dsp:spPr>
      <dsp:style>
        <a:lnRef idx="2">
          <a:schemeClr val="accent6"/>
        </a:lnRef>
        <a:fillRef idx="0">
          <a:schemeClr val="accent6">
            <a:tint val="90000"/>
          </a:schemeClr>
        </a:fillRef>
        <a:effectRef idx="0">
          <a:scrgbClr r="0" g="0" b="0"/>
        </a:effectRef>
        <a:fontRef idx="minor"/>
      </dsp:style>
      <dsp:txXfrm>
        <a:off x="2625590" y="581871"/>
        <a:ext cx="433168" cy="244386"/>
      </dsp:txXfrm>
    </dsp:sp>
    <dsp:sp modelId="{B633EAA5-5B11-4380-BCAD-D2C5445759AE}">
      <dsp:nvSpPr>
        <dsp:cNvPr id="17" name="任意多边形 16"/>
        <dsp:cNvSpPr/>
      </dsp:nvSpPr>
      <dsp:spPr bwMode="white">
        <a:xfrm>
          <a:off x="2482734" y="1577425"/>
          <a:ext cx="216009" cy="535322"/>
        </a:xfrm>
        <a:custGeom>
          <a:avLst/>
          <a:gdLst/>
          <a:ahLst/>
          <a:cxnLst/>
          <a:pathLst>
            <a:path w="340" h="843">
              <a:moveTo>
                <a:pt x="0" y="0"/>
              </a:moveTo>
              <a:lnTo>
                <a:pt x="0" y="843"/>
              </a:lnTo>
              <a:lnTo>
                <a:pt x="340" y="843"/>
              </a:lnTo>
            </a:path>
          </a:pathLst>
        </a:custGeom>
        <a:sp3d z="-110000"/>
      </dsp:spPr>
      <dsp:style>
        <a:lnRef idx="2">
          <a:schemeClr val="accent1"/>
        </a:lnRef>
        <a:fillRef idx="0">
          <a:schemeClr val="accent6">
            <a:tint val="70000"/>
          </a:schemeClr>
        </a:fillRef>
        <a:effectRef idx="0">
          <a:scrgbClr r="0" g="0" b="0"/>
        </a:effectRef>
        <a:fontRef idx="minor"/>
      </dsp:style>
      <dsp:txXfrm>
        <a:off x="2482734" y="1577425"/>
        <a:ext cx="216009" cy="535322"/>
      </dsp:txXfrm>
    </dsp:sp>
    <dsp:sp modelId="{0D37D88C-1282-47AA-BF21-A3C5974F545A}">
      <dsp:nvSpPr>
        <dsp:cNvPr id="20" name="任意多边形 19"/>
        <dsp:cNvSpPr/>
      </dsp:nvSpPr>
      <dsp:spPr bwMode="white">
        <a:xfrm>
          <a:off x="2482734" y="1577425"/>
          <a:ext cx="216009" cy="1361579"/>
        </a:xfrm>
        <a:custGeom>
          <a:avLst/>
          <a:gdLst/>
          <a:ahLst/>
          <a:cxnLst/>
          <a:pathLst>
            <a:path w="340" h="2144">
              <a:moveTo>
                <a:pt x="0" y="0"/>
              </a:moveTo>
              <a:lnTo>
                <a:pt x="0" y="2144"/>
              </a:lnTo>
              <a:lnTo>
                <a:pt x="340" y="2144"/>
              </a:lnTo>
            </a:path>
          </a:pathLst>
        </a:custGeom>
        <a:sp3d z="-110000"/>
      </dsp:spPr>
      <dsp:style>
        <a:lnRef idx="2">
          <a:schemeClr val="accent1"/>
        </a:lnRef>
        <a:fillRef idx="0">
          <a:schemeClr val="accent6">
            <a:tint val="70000"/>
          </a:schemeClr>
        </a:fillRef>
        <a:effectRef idx="0">
          <a:scrgbClr r="0" g="0" b="0"/>
        </a:effectRef>
        <a:fontRef idx="minor"/>
      </dsp:style>
      <dsp:txXfrm>
        <a:off x="2482734" y="1577425"/>
        <a:ext cx="216009" cy="1361579"/>
      </dsp:txXfrm>
    </dsp:sp>
    <dsp:sp modelId="{3484205A-1443-49F0-8627-9E411DC937FE}">
      <dsp:nvSpPr>
        <dsp:cNvPr id="23" name="任意多边形 22"/>
        <dsp:cNvSpPr/>
      </dsp:nvSpPr>
      <dsp:spPr bwMode="white">
        <a:xfrm>
          <a:off x="2482734" y="1577425"/>
          <a:ext cx="216009" cy="2187837"/>
        </a:xfrm>
        <a:custGeom>
          <a:avLst/>
          <a:gdLst/>
          <a:ahLst/>
          <a:cxnLst/>
          <a:pathLst>
            <a:path w="340" h="3445">
              <a:moveTo>
                <a:pt x="0" y="0"/>
              </a:moveTo>
              <a:lnTo>
                <a:pt x="0" y="3445"/>
              </a:lnTo>
              <a:lnTo>
                <a:pt x="340" y="3445"/>
              </a:lnTo>
            </a:path>
          </a:pathLst>
        </a:custGeom>
        <a:sp3d z="-110000"/>
      </dsp:spPr>
      <dsp:style>
        <a:lnRef idx="2">
          <a:schemeClr val="accent1"/>
        </a:lnRef>
        <a:fillRef idx="0">
          <a:schemeClr val="accent6">
            <a:tint val="70000"/>
          </a:schemeClr>
        </a:fillRef>
        <a:effectRef idx="0">
          <a:scrgbClr r="0" g="0" b="0"/>
        </a:effectRef>
        <a:fontRef idx="minor"/>
      </dsp:style>
      <dsp:txXfrm>
        <a:off x="2482734" y="1577425"/>
        <a:ext cx="216009" cy="2187837"/>
      </dsp:txXfrm>
    </dsp:sp>
    <dsp:sp modelId="{8E5937C9-F4AD-4311-AC40-81F876F1D81C}">
      <dsp:nvSpPr>
        <dsp:cNvPr id="26" name="任意多边形 25"/>
        <dsp:cNvSpPr/>
      </dsp:nvSpPr>
      <dsp:spPr bwMode="white">
        <a:xfrm>
          <a:off x="2625590" y="581871"/>
          <a:ext cx="1979457" cy="244386"/>
        </a:xfrm>
        <a:custGeom>
          <a:avLst/>
          <a:gdLst/>
          <a:ahLst/>
          <a:cxnLst/>
          <a:pathLst>
            <a:path w="3117" h="385">
              <a:moveTo>
                <a:pt x="0" y="0"/>
              </a:moveTo>
              <a:lnTo>
                <a:pt x="0" y="192"/>
              </a:lnTo>
              <a:lnTo>
                <a:pt x="3117" y="192"/>
              </a:lnTo>
              <a:lnTo>
                <a:pt x="3117" y="385"/>
              </a:lnTo>
            </a:path>
          </a:pathLst>
        </a:custGeom>
        <a:sp3d z="-110000"/>
      </dsp:spPr>
      <dsp:style>
        <a:lnRef idx="2">
          <a:schemeClr val="accent6"/>
        </a:lnRef>
        <a:fillRef idx="0">
          <a:schemeClr val="accent6">
            <a:tint val="90000"/>
          </a:schemeClr>
        </a:fillRef>
        <a:effectRef idx="0">
          <a:scrgbClr r="0" g="0" b="0"/>
        </a:effectRef>
        <a:fontRef idx="minor"/>
      </dsp:style>
      <dsp:txXfrm>
        <a:off x="2625590" y="581871"/>
        <a:ext cx="1979457" cy="244386"/>
      </dsp:txXfrm>
    </dsp:sp>
    <dsp:sp modelId="{B32F0746-B846-4207-95E3-F7F9B1DF0752}">
      <dsp:nvSpPr>
        <dsp:cNvPr id="29" name="任意多边形 28"/>
        <dsp:cNvSpPr/>
      </dsp:nvSpPr>
      <dsp:spPr bwMode="white">
        <a:xfrm>
          <a:off x="4139550" y="1585227"/>
          <a:ext cx="174561" cy="535322"/>
        </a:xfrm>
        <a:custGeom>
          <a:avLst/>
          <a:gdLst/>
          <a:ahLst/>
          <a:cxnLst/>
          <a:pathLst>
            <a:path w="275" h="843">
              <a:moveTo>
                <a:pt x="0" y="0"/>
              </a:moveTo>
              <a:lnTo>
                <a:pt x="0" y="843"/>
              </a:lnTo>
              <a:lnTo>
                <a:pt x="275" y="843"/>
              </a:lnTo>
            </a:path>
          </a:pathLst>
        </a:custGeom>
        <a:sp3d z="-110000"/>
      </dsp:spPr>
      <dsp:style>
        <a:lnRef idx="2">
          <a:schemeClr val="accent1"/>
        </a:lnRef>
        <a:fillRef idx="0">
          <a:schemeClr val="accent6">
            <a:tint val="70000"/>
          </a:schemeClr>
        </a:fillRef>
        <a:effectRef idx="0">
          <a:scrgbClr r="0" g="0" b="0"/>
        </a:effectRef>
        <a:fontRef idx="minor"/>
      </dsp:style>
      <dsp:txXfrm>
        <a:off x="4139550" y="1585227"/>
        <a:ext cx="174561" cy="535322"/>
      </dsp:txXfrm>
    </dsp:sp>
    <dsp:sp modelId="{1CD13AB4-4004-4EDB-AD2B-FF357DBF7B1E}">
      <dsp:nvSpPr>
        <dsp:cNvPr id="32" name="任意多边形 31"/>
        <dsp:cNvSpPr/>
      </dsp:nvSpPr>
      <dsp:spPr bwMode="white">
        <a:xfrm>
          <a:off x="4139550" y="1585227"/>
          <a:ext cx="174561" cy="1361579"/>
        </a:xfrm>
        <a:custGeom>
          <a:avLst/>
          <a:gdLst/>
          <a:ahLst/>
          <a:cxnLst/>
          <a:pathLst>
            <a:path w="275" h="2144">
              <a:moveTo>
                <a:pt x="0" y="0"/>
              </a:moveTo>
              <a:lnTo>
                <a:pt x="0" y="2144"/>
              </a:lnTo>
              <a:lnTo>
                <a:pt x="275" y="2144"/>
              </a:lnTo>
            </a:path>
          </a:pathLst>
        </a:custGeom>
        <a:sp3d z="-110000"/>
      </dsp:spPr>
      <dsp:style>
        <a:lnRef idx="2">
          <a:schemeClr val="accent1"/>
        </a:lnRef>
        <a:fillRef idx="0">
          <a:schemeClr val="accent6">
            <a:tint val="70000"/>
          </a:schemeClr>
        </a:fillRef>
        <a:effectRef idx="0">
          <a:scrgbClr r="0" g="0" b="0"/>
        </a:effectRef>
        <a:fontRef idx="minor"/>
      </dsp:style>
      <dsp:txXfrm>
        <a:off x="4139550" y="1585227"/>
        <a:ext cx="174561" cy="1361579"/>
      </dsp:txXfrm>
    </dsp:sp>
    <dsp:sp modelId="{BF193204-43AD-4475-98BA-1C6B65C3B7FF}">
      <dsp:nvSpPr>
        <dsp:cNvPr id="35" name="任意多边形 34"/>
        <dsp:cNvSpPr/>
      </dsp:nvSpPr>
      <dsp:spPr bwMode="white">
        <a:xfrm>
          <a:off x="4139550" y="1585227"/>
          <a:ext cx="174561" cy="2187837"/>
        </a:xfrm>
        <a:custGeom>
          <a:avLst/>
          <a:gdLst/>
          <a:ahLst/>
          <a:cxnLst/>
          <a:pathLst>
            <a:path w="275" h="3445">
              <a:moveTo>
                <a:pt x="0" y="0"/>
              </a:moveTo>
              <a:lnTo>
                <a:pt x="0" y="3445"/>
              </a:lnTo>
              <a:lnTo>
                <a:pt x="275" y="3445"/>
              </a:lnTo>
            </a:path>
          </a:pathLst>
        </a:custGeom>
        <a:sp3d z="-110000"/>
      </dsp:spPr>
      <dsp:style>
        <a:lnRef idx="2">
          <a:schemeClr val="accent1"/>
        </a:lnRef>
        <a:fillRef idx="0">
          <a:schemeClr val="accent6">
            <a:tint val="70000"/>
          </a:schemeClr>
        </a:fillRef>
        <a:effectRef idx="0">
          <a:scrgbClr r="0" g="0" b="0"/>
        </a:effectRef>
        <a:fontRef idx="minor"/>
      </dsp:style>
      <dsp:txXfrm>
        <a:off x="4139550" y="1585227"/>
        <a:ext cx="174561" cy="2187837"/>
      </dsp:txXfrm>
    </dsp:sp>
    <dsp:sp modelId="{D1DAE474-C106-4438-95C9-20A2B46F2AF5}">
      <dsp:nvSpPr>
        <dsp:cNvPr id="3" name="矩形 2"/>
        <dsp:cNvSpPr/>
      </dsp:nvSpPr>
      <dsp:spPr bwMode="white">
        <a:xfrm>
          <a:off x="1825633" y="0"/>
          <a:ext cx="1599914" cy="581871"/>
        </a:xfrm>
        <a:prstGeom prst="rect">
          <a:avLst/>
        </a:prstGeom>
        <a:sp3d contourW="19050" prstMaterial="metal">
          <a:bevelT w="88900" h="203200"/>
          <a:bevelB w="165100" h="254000"/>
        </a:sp3d>
      </dsp:spPr>
      <dsp:style>
        <a:lnRef idx="0">
          <a:schemeClr val="lt1"/>
        </a:lnRef>
        <a:fillRef idx="1">
          <a:schemeClr val="accent4"/>
        </a:fillRef>
        <a:effectRef idx="1">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t>刮板机</a:t>
          </a:r>
          <a:endParaRPr lang="zh-CN" altLang="en-US" sz="2000" dirty="0"/>
        </a:p>
      </dsp:txBody>
      <dsp:txXfrm>
        <a:off x="1825633" y="0"/>
        <a:ext cx="1599914" cy="581871"/>
      </dsp:txXfrm>
    </dsp:sp>
    <dsp:sp modelId="{BA2536D1-B102-447B-8427-3A19B48B4A35}">
      <dsp:nvSpPr>
        <dsp:cNvPr id="6" name="矩形 5"/>
        <dsp:cNvSpPr/>
      </dsp:nvSpPr>
      <dsp:spPr bwMode="white">
        <a:xfrm>
          <a:off x="64262" y="826258"/>
          <a:ext cx="2030080" cy="699427"/>
        </a:xfrm>
        <a:prstGeom prst="rect">
          <a:avLst/>
        </a:prstGeom>
        <a:sp3d contourW="19050" prstMaterial="metal">
          <a:bevelT w="88900" h="203200"/>
          <a:bevelB w="165100" h="254000"/>
        </a:sp3d>
      </dsp:spPr>
      <dsp:style>
        <a:lnRef idx="0">
          <a:schemeClr val="lt1"/>
        </a:lnRef>
        <a:fillRef idx="1">
          <a:schemeClr val="accent6">
            <a:hueOff val="0"/>
            <a:satOff val="0"/>
            <a:lumOff val="0"/>
            <a:alpha val="100000"/>
          </a:schemeClr>
        </a:fillRef>
        <a:effectRef idx="1">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t>溜槽的布置方式和结构</a:t>
          </a:r>
          <a:endParaRPr lang="zh-CN" altLang="en-US" sz="2000" dirty="0"/>
        </a:p>
      </dsp:txBody>
      <dsp:txXfrm>
        <a:off x="64262" y="826258"/>
        <a:ext cx="2030080" cy="699427"/>
      </dsp:txXfrm>
    </dsp:sp>
    <dsp:sp modelId="{B4B386E0-6192-4106-A31E-880EBE57C2D0}">
      <dsp:nvSpPr>
        <dsp:cNvPr id="9" name="矩形 8"/>
        <dsp:cNvSpPr/>
      </dsp:nvSpPr>
      <dsp:spPr bwMode="white">
        <a:xfrm>
          <a:off x="571782" y="1770071"/>
          <a:ext cx="1163743" cy="581871"/>
        </a:xfrm>
        <a:prstGeom prst="rect">
          <a:avLst/>
        </a:prstGeom>
        <a:sp3d contourW="19050" prstMaterial="metal">
          <a:bevelT w="88900" h="203200"/>
          <a:bevelB w="165100" h="254000"/>
        </a:sp3d>
      </dsp:spPr>
      <dsp:style>
        <a:lnRef idx="0">
          <a:schemeClr val="lt1"/>
        </a:lnRef>
        <a:fillRef idx="1">
          <a:schemeClr val="accent1">
            <a:hueOff val="0"/>
            <a:satOff val="0"/>
            <a:lumOff val="0"/>
            <a:alpha val="100000"/>
          </a:schemeClr>
        </a:fillRef>
        <a:effectRef idx="1">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t>并列式</a:t>
          </a:r>
          <a:endParaRPr lang="zh-CN" altLang="en-US" sz="2000" dirty="0"/>
        </a:p>
      </dsp:txBody>
      <dsp:txXfrm>
        <a:off x="571782" y="1770071"/>
        <a:ext cx="1163743" cy="581871"/>
      </dsp:txXfrm>
    </dsp:sp>
    <dsp:sp modelId="{CC1E8DBF-659C-4160-8191-BF4CD894BA9A}">
      <dsp:nvSpPr>
        <dsp:cNvPr id="12" name="矩形 11"/>
        <dsp:cNvSpPr/>
      </dsp:nvSpPr>
      <dsp:spPr bwMode="white">
        <a:xfrm>
          <a:off x="571782" y="2596328"/>
          <a:ext cx="1163743" cy="581871"/>
        </a:xfrm>
        <a:prstGeom prst="rect">
          <a:avLst/>
        </a:prstGeom>
        <a:sp3d contourW="19050" prstMaterial="metal">
          <a:bevelT w="88900" h="203200"/>
          <a:bevelB w="165100" h="254000"/>
        </a:sp3d>
      </dsp:spPr>
      <dsp:style>
        <a:lnRef idx="0">
          <a:schemeClr val="lt1"/>
        </a:lnRef>
        <a:fillRef idx="1">
          <a:schemeClr val="accent1">
            <a:hueOff val="0"/>
            <a:satOff val="0"/>
            <a:lumOff val="0"/>
            <a:alpha val="100000"/>
          </a:schemeClr>
        </a:fillRef>
        <a:effectRef idx="1">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t>重叠式</a:t>
          </a:r>
          <a:endParaRPr lang="zh-CN" altLang="en-US" sz="2000" dirty="0"/>
        </a:p>
      </dsp:txBody>
      <dsp:txXfrm>
        <a:off x="571782" y="2596328"/>
        <a:ext cx="1163743" cy="581871"/>
      </dsp:txXfrm>
    </dsp:sp>
    <dsp:sp modelId="{620C53B8-CCBA-4C70-A591-645BE1EC7954}">
      <dsp:nvSpPr>
        <dsp:cNvPr id="15" name="矩形 14"/>
        <dsp:cNvSpPr/>
      </dsp:nvSpPr>
      <dsp:spPr bwMode="white">
        <a:xfrm>
          <a:off x="2338728" y="826258"/>
          <a:ext cx="1440062" cy="751167"/>
        </a:xfrm>
        <a:prstGeom prst="rect">
          <a:avLst/>
        </a:prstGeom>
        <a:sp3d contourW="19050" prstMaterial="metal">
          <a:bevelT w="88900" h="203200"/>
          <a:bevelB w="165100" h="254000"/>
        </a:sp3d>
      </dsp:spPr>
      <dsp:style>
        <a:lnRef idx="0">
          <a:schemeClr val="lt1"/>
        </a:lnRef>
        <a:fillRef idx="1">
          <a:schemeClr val="accent6">
            <a:hueOff val="0"/>
            <a:satOff val="0"/>
            <a:lumOff val="0"/>
            <a:alpha val="100000"/>
          </a:schemeClr>
        </a:fillRef>
        <a:effectRef idx="1">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t>按链条书目及布置方式</a:t>
          </a:r>
          <a:endParaRPr lang="zh-CN" altLang="en-US" sz="2000" dirty="0"/>
        </a:p>
      </dsp:txBody>
      <dsp:txXfrm>
        <a:off x="2338728" y="826258"/>
        <a:ext cx="1440062" cy="751167"/>
      </dsp:txXfrm>
    </dsp:sp>
    <dsp:sp modelId="{23660950-894D-4C81-BE27-27F45E66719C}">
      <dsp:nvSpPr>
        <dsp:cNvPr id="18" name="矩形 17"/>
        <dsp:cNvSpPr/>
      </dsp:nvSpPr>
      <dsp:spPr bwMode="white">
        <a:xfrm>
          <a:off x="2698743" y="1821811"/>
          <a:ext cx="1163743" cy="581871"/>
        </a:xfrm>
        <a:prstGeom prst="rect">
          <a:avLst/>
        </a:prstGeom>
        <a:sp3d contourW="19050" prstMaterial="metal">
          <a:bevelT w="88900" h="203200"/>
          <a:bevelB w="165100" h="254000"/>
        </a:sp3d>
      </dsp:spPr>
      <dsp:style>
        <a:lnRef idx="0">
          <a:schemeClr val="lt1"/>
        </a:lnRef>
        <a:fillRef idx="1">
          <a:schemeClr val="accent1">
            <a:hueOff val="0"/>
            <a:satOff val="0"/>
            <a:lumOff val="0"/>
            <a:alpha val="100000"/>
          </a:schemeClr>
        </a:fillRef>
        <a:effectRef idx="1">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t>单链</a:t>
          </a:r>
          <a:endParaRPr lang="zh-CN" altLang="en-US" sz="2000" dirty="0"/>
        </a:p>
      </dsp:txBody>
      <dsp:txXfrm>
        <a:off x="2698743" y="1821811"/>
        <a:ext cx="1163743" cy="581871"/>
      </dsp:txXfrm>
    </dsp:sp>
    <dsp:sp modelId="{25395669-47EC-4D6E-9C62-C3002EBA865E}">
      <dsp:nvSpPr>
        <dsp:cNvPr id="21" name="矩形 20"/>
        <dsp:cNvSpPr/>
      </dsp:nvSpPr>
      <dsp:spPr bwMode="white">
        <a:xfrm>
          <a:off x="2698743" y="2648068"/>
          <a:ext cx="1163743" cy="581871"/>
        </a:xfrm>
        <a:prstGeom prst="rect">
          <a:avLst/>
        </a:prstGeom>
        <a:sp3d contourW="19050" prstMaterial="metal">
          <a:bevelT w="88900" h="203200"/>
          <a:bevelB w="165100" h="254000"/>
        </a:sp3d>
      </dsp:spPr>
      <dsp:style>
        <a:lnRef idx="0">
          <a:schemeClr val="lt1"/>
        </a:lnRef>
        <a:fillRef idx="1">
          <a:schemeClr val="accent1">
            <a:hueOff val="0"/>
            <a:satOff val="0"/>
            <a:lumOff val="0"/>
            <a:alpha val="100000"/>
          </a:schemeClr>
        </a:fillRef>
        <a:effectRef idx="1">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t>双边链和双中链</a:t>
          </a:r>
          <a:endParaRPr lang="zh-CN" altLang="en-US" sz="2000" dirty="0"/>
        </a:p>
      </dsp:txBody>
      <dsp:txXfrm>
        <a:off x="2698743" y="2648068"/>
        <a:ext cx="1163743" cy="581871"/>
      </dsp:txXfrm>
    </dsp:sp>
    <dsp:sp modelId="{85903486-F90D-4E6B-B21F-47C676A573CC}">
      <dsp:nvSpPr>
        <dsp:cNvPr id="24" name="矩形 23"/>
        <dsp:cNvSpPr/>
      </dsp:nvSpPr>
      <dsp:spPr bwMode="white">
        <a:xfrm>
          <a:off x="2698743" y="3474326"/>
          <a:ext cx="1163743" cy="581871"/>
        </a:xfrm>
        <a:prstGeom prst="rect">
          <a:avLst/>
        </a:prstGeom>
        <a:sp3d contourW="19050" prstMaterial="metal">
          <a:bevelT w="88900" h="203200"/>
          <a:bevelB w="165100" h="254000"/>
        </a:sp3d>
      </dsp:spPr>
      <dsp:style>
        <a:lnRef idx="0">
          <a:schemeClr val="lt1"/>
        </a:lnRef>
        <a:fillRef idx="1">
          <a:schemeClr val="accent1">
            <a:hueOff val="0"/>
            <a:satOff val="0"/>
            <a:lumOff val="0"/>
            <a:alpha val="100000"/>
          </a:schemeClr>
        </a:fillRef>
        <a:effectRef idx="1">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t>三链</a:t>
          </a:r>
          <a:endParaRPr lang="zh-CN" altLang="en-US" sz="2000" dirty="0"/>
        </a:p>
      </dsp:txBody>
      <dsp:txXfrm>
        <a:off x="2698743" y="3474326"/>
        <a:ext cx="1163743" cy="581871"/>
      </dsp:txXfrm>
    </dsp:sp>
    <dsp:sp modelId="{E85442A4-4EF5-415D-90A5-BBD8438F882A}">
      <dsp:nvSpPr>
        <dsp:cNvPr id="27" name="矩形 26"/>
        <dsp:cNvSpPr/>
      </dsp:nvSpPr>
      <dsp:spPr bwMode="white">
        <a:xfrm>
          <a:off x="4023176" y="826258"/>
          <a:ext cx="1163743" cy="758970"/>
        </a:xfrm>
        <a:prstGeom prst="rect">
          <a:avLst/>
        </a:prstGeom>
        <a:sp3d contourW="19050" prstMaterial="metal">
          <a:bevelT w="88900" h="203200"/>
          <a:bevelB w="165100" h="254000"/>
        </a:sp3d>
      </dsp:spPr>
      <dsp:style>
        <a:lnRef idx="0">
          <a:schemeClr val="lt1"/>
        </a:lnRef>
        <a:fillRef idx="1">
          <a:schemeClr val="accent6">
            <a:hueOff val="0"/>
            <a:satOff val="0"/>
            <a:lumOff val="0"/>
            <a:alpha val="100000"/>
          </a:schemeClr>
        </a:fillRef>
        <a:effectRef idx="1">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t>额定功率</a:t>
          </a:r>
          <a:endParaRPr lang="zh-CN" altLang="en-US" sz="2000" dirty="0"/>
        </a:p>
      </dsp:txBody>
      <dsp:txXfrm>
        <a:off x="4023176" y="826258"/>
        <a:ext cx="1163743" cy="758970"/>
      </dsp:txXfrm>
    </dsp:sp>
    <dsp:sp modelId="{033A9B88-D690-44D1-90BB-F7BA1994E80F}">
      <dsp:nvSpPr>
        <dsp:cNvPr id="30" name="矩形 29"/>
        <dsp:cNvSpPr/>
      </dsp:nvSpPr>
      <dsp:spPr bwMode="white">
        <a:xfrm>
          <a:off x="4314112" y="1829613"/>
          <a:ext cx="1717626" cy="581871"/>
        </a:xfrm>
        <a:prstGeom prst="rect">
          <a:avLst/>
        </a:prstGeom>
        <a:sp3d contourW="19050" prstMaterial="metal">
          <a:bevelT w="88900" h="203200"/>
          <a:bevelB w="165100" h="254000"/>
        </a:sp3d>
      </dsp:spPr>
      <dsp:style>
        <a:lnRef idx="0">
          <a:schemeClr val="lt1"/>
        </a:lnRef>
        <a:fillRef idx="1">
          <a:schemeClr val="accent1">
            <a:hueOff val="0"/>
            <a:satOff val="0"/>
            <a:lumOff val="0"/>
            <a:alpha val="100000"/>
          </a:schemeClr>
        </a:fillRef>
        <a:effectRef idx="1">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latin typeface="+mn-ea"/>
              <a:ea typeface="+mn-ea"/>
            </a:rPr>
            <a:t>轻型</a:t>
          </a:r>
          <a:r>
            <a:rPr lang="en-US" altLang="zh-CN" sz="2000" dirty="0" smtClean="0">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a:t>
          </a:r>
          <a:r>
            <a:rPr lang="en-US" altLang="zh-CN" sz="2000" dirty="0" smtClean="0">
              <a:latin typeface="华文楷体" panose="02010600040101010101" pitchFamily="2" charset="-122"/>
              <a:ea typeface="华文楷体" panose="02010600040101010101" pitchFamily="2" charset="-122"/>
            </a:rPr>
            <a:t>40KW)</a:t>
          </a:r>
          <a:endParaRPr lang="zh-CN" altLang="en-US" sz="2000" dirty="0">
            <a:latin typeface="华文楷体" panose="02010600040101010101" pitchFamily="2" charset="-122"/>
            <a:ea typeface="华文楷体" panose="02010600040101010101" pitchFamily="2" charset="-122"/>
          </a:endParaRPr>
        </a:p>
      </dsp:txBody>
      <dsp:txXfrm>
        <a:off x="4314112" y="1829613"/>
        <a:ext cx="1717626" cy="581871"/>
      </dsp:txXfrm>
    </dsp:sp>
    <dsp:sp modelId="{40EDC55C-ED9B-446E-BF53-3A0B85286352}">
      <dsp:nvSpPr>
        <dsp:cNvPr id="33" name="矩形 32"/>
        <dsp:cNvSpPr/>
      </dsp:nvSpPr>
      <dsp:spPr bwMode="white">
        <a:xfrm>
          <a:off x="4314112" y="2655871"/>
          <a:ext cx="1695341" cy="581871"/>
        </a:xfrm>
        <a:prstGeom prst="rect">
          <a:avLst/>
        </a:prstGeom>
        <a:sp3d contourW="19050" prstMaterial="metal">
          <a:bevelT w="88900" h="203200"/>
          <a:bevelB w="165100" h="254000"/>
        </a:sp3d>
      </dsp:spPr>
      <dsp:style>
        <a:lnRef idx="0">
          <a:schemeClr val="lt1"/>
        </a:lnRef>
        <a:fillRef idx="1">
          <a:schemeClr val="accent1">
            <a:hueOff val="0"/>
            <a:satOff val="0"/>
            <a:lumOff val="0"/>
            <a:alpha val="100000"/>
          </a:schemeClr>
        </a:fillRef>
        <a:effectRef idx="1">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t>中型</a:t>
          </a:r>
          <a:r>
            <a:rPr lang="en-US" altLang="zh-CN" sz="2000" dirty="0" smtClean="0"/>
            <a:t>(40~90KW)</a:t>
          </a:r>
          <a:endParaRPr lang="zh-CN" altLang="en-US" sz="2000" dirty="0"/>
        </a:p>
      </dsp:txBody>
      <dsp:txXfrm>
        <a:off x="4314112" y="2655871"/>
        <a:ext cx="1695341" cy="581871"/>
      </dsp:txXfrm>
    </dsp:sp>
    <dsp:sp modelId="{81ED209F-F9E6-4458-8FAE-B1C590609575}">
      <dsp:nvSpPr>
        <dsp:cNvPr id="36" name="矩形 35"/>
        <dsp:cNvSpPr/>
      </dsp:nvSpPr>
      <dsp:spPr bwMode="white">
        <a:xfrm>
          <a:off x="4314112" y="3482129"/>
          <a:ext cx="1717626" cy="581871"/>
        </a:xfrm>
        <a:prstGeom prst="rect">
          <a:avLst/>
        </a:prstGeom>
        <a:sp3d contourW="19050" prstMaterial="metal">
          <a:bevelT w="88900" h="203200"/>
          <a:bevelB w="165100" h="254000"/>
        </a:sp3d>
      </dsp:spPr>
      <dsp:style>
        <a:lnRef idx="0">
          <a:schemeClr val="lt1"/>
        </a:lnRef>
        <a:fillRef idx="1">
          <a:schemeClr val="accent1">
            <a:hueOff val="0"/>
            <a:satOff val="0"/>
            <a:lumOff val="0"/>
            <a:alpha val="100000"/>
          </a:schemeClr>
        </a:fillRef>
        <a:effectRef idx="1">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t>重型</a:t>
          </a:r>
          <a:r>
            <a:rPr lang="en-US" altLang="zh-CN" sz="2000" dirty="0" smtClean="0"/>
            <a:t>(</a:t>
          </a:r>
          <a:r>
            <a:rPr lang="zh-CN" altLang="en-US" sz="2000" dirty="0" smtClean="0"/>
            <a:t>≥</a:t>
          </a:r>
          <a:r>
            <a:rPr lang="en-US" altLang="zh-CN" sz="2000" dirty="0" smtClean="0"/>
            <a:t>90KW)</a:t>
          </a:r>
          <a:endParaRPr lang="zh-CN" altLang="en-US" sz="2000" dirty="0"/>
        </a:p>
      </dsp:txBody>
      <dsp:txXfrm>
        <a:off x="4314112" y="3482129"/>
        <a:ext cx="1717626" cy="581871"/>
      </dsp:txXfrm>
    </dsp:sp>
    <dsp:sp modelId="{A68AFC5A-93DB-4079-9C17-2134000D8E5B}">
      <dsp:nvSpPr>
        <dsp:cNvPr id="4" name="矩形 3" hidden="1"/>
        <dsp:cNvSpPr/>
      </dsp:nvSpPr>
      <dsp:spPr bwMode="white">
        <a:xfrm>
          <a:off x="1825633" y="0"/>
          <a:ext cx="319983" cy="581871"/>
        </a:xfrm>
        <a:prstGeom prst="rect">
          <a:avLst/>
        </a:prstGeom>
        <a:sp3d contourW="19050" prstMaterial="metal">
          <a:bevelT w="88900" h="203200"/>
          <a:bevelB w="165100" h="254000"/>
        </a:sp3d>
      </dsp:spPr>
      <dsp:style>
        <a:lnRef idx="0">
          <a:schemeClr val="lt1"/>
        </a:lnRef>
        <a:fillRef idx="1">
          <a:schemeClr val="accent5">
            <a:hueOff val="0"/>
            <a:satOff val="0"/>
            <a:lumOff val="0"/>
            <a:alpha val="100000"/>
          </a:schemeClr>
        </a:fillRef>
        <a:effectRef idx="2">
          <a:scrgbClr r="0" g="0" b="0"/>
        </a:effectRef>
        <a:fontRef idx="minor">
          <a:schemeClr val="lt1"/>
        </a:fontRef>
      </dsp:style>
      <dsp:txXfrm>
        <a:off x="1825633" y="0"/>
        <a:ext cx="319983" cy="581871"/>
      </dsp:txXfrm>
    </dsp:sp>
    <dsp:sp modelId="{BC474FBC-2A17-4D4A-B0B3-02D7E0AD6D2E}">
      <dsp:nvSpPr>
        <dsp:cNvPr id="7" name="矩形 6" hidden="1"/>
        <dsp:cNvSpPr/>
      </dsp:nvSpPr>
      <dsp:spPr bwMode="white">
        <a:xfrm>
          <a:off x="64262" y="826258"/>
          <a:ext cx="406016" cy="699427"/>
        </a:xfrm>
        <a:prstGeom prst="rect">
          <a:avLst/>
        </a:prstGeom>
        <a:sp3d contourW="19050" prstMaterial="metal">
          <a:bevelT w="88900" h="203200"/>
          <a:bevelB w="165100" h="254000"/>
        </a:sp3d>
      </dsp:spPr>
      <dsp:style>
        <a:lnRef idx="0">
          <a:schemeClr val="lt1"/>
        </a:lnRef>
        <a:fillRef idx="1">
          <a:schemeClr val="accent6">
            <a:hueOff val="0"/>
            <a:satOff val="0"/>
            <a:lumOff val="0"/>
            <a:alpha val="100000"/>
          </a:schemeClr>
        </a:fillRef>
        <a:effectRef idx="1">
          <a:scrgbClr r="0" g="0" b="0"/>
        </a:effectRef>
        <a:fontRef idx="minor">
          <a:schemeClr val="lt1"/>
        </a:fontRef>
      </dsp:style>
      <dsp:txXfrm>
        <a:off x="64262" y="826258"/>
        <a:ext cx="406016" cy="699427"/>
      </dsp:txXfrm>
    </dsp:sp>
    <dsp:sp modelId="{5281B317-1899-4673-A992-D359855553FE}">
      <dsp:nvSpPr>
        <dsp:cNvPr id="10" name="矩形 9" hidden="1"/>
        <dsp:cNvSpPr/>
      </dsp:nvSpPr>
      <dsp:spPr bwMode="white">
        <a:xfrm>
          <a:off x="571782" y="1770071"/>
          <a:ext cx="232749" cy="581871"/>
        </a:xfrm>
        <a:prstGeom prst="rect">
          <a:avLst/>
        </a:prstGeom>
        <a:sp3d contourW="19050" prstMaterial="metal">
          <a:bevelT w="88900" h="203200"/>
          <a:bevelB w="165100" h="254000"/>
        </a:sp3d>
      </dsp:spPr>
      <dsp:style>
        <a:lnRef idx="0">
          <a:schemeClr val="lt1"/>
        </a:lnRef>
        <a:fillRef idx="1">
          <a:schemeClr val="accent1">
            <a:hueOff val="0"/>
            <a:satOff val="0"/>
            <a:lumOff val="0"/>
            <a:alpha val="100000"/>
          </a:schemeClr>
        </a:fillRef>
        <a:effectRef idx="1">
          <a:scrgbClr r="0" g="0" b="0"/>
        </a:effectRef>
        <a:fontRef idx="minor">
          <a:schemeClr val="lt1"/>
        </a:fontRef>
      </dsp:style>
      <dsp:txXfrm>
        <a:off x="571782" y="1770071"/>
        <a:ext cx="232749" cy="581871"/>
      </dsp:txXfrm>
    </dsp:sp>
    <dsp:sp modelId="{E0EEE174-3397-469E-9C6E-A857CDFACD45}">
      <dsp:nvSpPr>
        <dsp:cNvPr id="13" name="矩形 12" hidden="1"/>
        <dsp:cNvSpPr/>
      </dsp:nvSpPr>
      <dsp:spPr bwMode="white">
        <a:xfrm>
          <a:off x="571782" y="2596328"/>
          <a:ext cx="232749" cy="581871"/>
        </a:xfrm>
        <a:prstGeom prst="rect">
          <a:avLst/>
        </a:prstGeom>
        <a:sp3d contourW="19050" prstMaterial="metal">
          <a:bevelT w="88900" h="203200"/>
          <a:bevelB w="165100" h="254000"/>
        </a:sp3d>
      </dsp:spPr>
      <dsp:style>
        <a:lnRef idx="0">
          <a:schemeClr val="lt1"/>
        </a:lnRef>
        <a:fillRef idx="1">
          <a:schemeClr val="accent1">
            <a:hueOff val="0"/>
            <a:satOff val="0"/>
            <a:lumOff val="0"/>
            <a:alpha val="100000"/>
          </a:schemeClr>
        </a:fillRef>
        <a:effectRef idx="1">
          <a:scrgbClr r="0" g="0" b="0"/>
        </a:effectRef>
        <a:fontRef idx="minor">
          <a:schemeClr val="lt1"/>
        </a:fontRef>
      </dsp:style>
      <dsp:txXfrm>
        <a:off x="571782" y="2596328"/>
        <a:ext cx="232749" cy="581871"/>
      </dsp:txXfrm>
    </dsp:sp>
    <dsp:sp modelId="{2A4CCAFB-48EE-414A-8F1A-A246C7E1B9BC}">
      <dsp:nvSpPr>
        <dsp:cNvPr id="16" name="矩形 15" hidden="1"/>
        <dsp:cNvSpPr/>
      </dsp:nvSpPr>
      <dsp:spPr bwMode="white">
        <a:xfrm>
          <a:off x="2338728" y="826258"/>
          <a:ext cx="288012" cy="751167"/>
        </a:xfrm>
        <a:prstGeom prst="rect">
          <a:avLst/>
        </a:prstGeom>
        <a:sp3d contourW="19050" prstMaterial="metal">
          <a:bevelT w="88900" h="203200"/>
          <a:bevelB w="165100" h="254000"/>
        </a:sp3d>
      </dsp:spPr>
      <dsp:style>
        <a:lnRef idx="0">
          <a:schemeClr val="lt1"/>
        </a:lnRef>
        <a:fillRef idx="1">
          <a:schemeClr val="accent6">
            <a:hueOff val="0"/>
            <a:satOff val="0"/>
            <a:lumOff val="0"/>
            <a:alpha val="100000"/>
          </a:schemeClr>
        </a:fillRef>
        <a:effectRef idx="1">
          <a:scrgbClr r="0" g="0" b="0"/>
        </a:effectRef>
        <a:fontRef idx="minor">
          <a:schemeClr val="lt1"/>
        </a:fontRef>
      </dsp:style>
      <dsp:txXfrm>
        <a:off x="2338728" y="826258"/>
        <a:ext cx="288012" cy="751167"/>
      </dsp:txXfrm>
    </dsp:sp>
    <dsp:sp modelId="{2BB12133-4F22-4935-9AE1-5EB631FC31B0}">
      <dsp:nvSpPr>
        <dsp:cNvPr id="19" name="矩形 18" hidden="1"/>
        <dsp:cNvSpPr/>
      </dsp:nvSpPr>
      <dsp:spPr bwMode="white">
        <a:xfrm>
          <a:off x="2698743" y="1821811"/>
          <a:ext cx="232749" cy="581871"/>
        </a:xfrm>
        <a:prstGeom prst="rect">
          <a:avLst/>
        </a:prstGeom>
        <a:sp3d contourW="19050" prstMaterial="metal">
          <a:bevelT w="88900" h="203200"/>
          <a:bevelB w="165100" h="254000"/>
        </a:sp3d>
      </dsp:spPr>
      <dsp:style>
        <a:lnRef idx="0">
          <a:schemeClr val="lt1"/>
        </a:lnRef>
        <a:fillRef idx="1">
          <a:schemeClr val="accent1">
            <a:hueOff val="0"/>
            <a:satOff val="0"/>
            <a:lumOff val="0"/>
            <a:alpha val="100000"/>
          </a:schemeClr>
        </a:fillRef>
        <a:effectRef idx="1">
          <a:scrgbClr r="0" g="0" b="0"/>
        </a:effectRef>
        <a:fontRef idx="minor">
          <a:schemeClr val="lt1"/>
        </a:fontRef>
      </dsp:style>
      <dsp:txXfrm>
        <a:off x="2698743" y="1821811"/>
        <a:ext cx="232749" cy="581871"/>
      </dsp:txXfrm>
    </dsp:sp>
    <dsp:sp modelId="{6D7F1E24-31A9-4B2C-85AC-37667092AC35}">
      <dsp:nvSpPr>
        <dsp:cNvPr id="22" name="矩形 21" hidden="1"/>
        <dsp:cNvSpPr/>
      </dsp:nvSpPr>
      <dsp:spPr bwMode="white">
        <a:xfrm>
          <a:off x="2698743" y="2648068"/>
          <a:ext cx="232749" cy="581871"/>
        </a:xfrm>
        <a:prstGeom prst="rect">
          <a:avLst/>
        </a:prstGeom>
        <a:sp3d contourW="19050" prstMaterial="metal">
          <a:bevelT w="88900" h="203200"/>
          <a:bevelB w="165100" h="254000"/>
        </a:sp3d>
      </dsp:spPr>
      <dsp:style>
        <a:lnRef idx="0">
          <a:schemeClr val="lt1"/>
        </a:lnRef>
        <a:fillRef idx="1">
          <a:schemeClr val="accent1">
            <a:hueOff val="0"/>
            <a:satOff val="0"/>
            <a:lumOff val="0"/>
            <a:alpha val="100000"/>
          </a:schemeClr>
        </a:fillRef>
        <a:effectRef idx="1">
          <a:scrgbClr r="0" g="0" b="0"/>
        </a:effectRef>
        <a:fontRef idx="minor">
          <a:schemeClr val="lt1"/>
        </a:fontRef>
      </dsp:style>
      <dsp:txXfrm>
        <a:off x="2698743" y="2648068"/>
        <a:ext cx="232749" cy="581871"/>
      </dsp:txXfrm>
    </dsp:sp>
    <dsp:sp modelId="{6935C408-FB43-429A-9458-BFD08D936E9B}">
      <dsp:nvSpPr>
        <dsp:cNvPr id="25" name="矩形 24" hidden="1"/>
        <dsp:cNvSpPr/>
      </dsp:nvSpPr>
      <dsp:spPr bwMode="white">
        <a:xfrm>
          <a:off x="2698743" y="3474326"/>
          <a:ext cx="232749" cy="581871"/>
        </a:xfrm>
        <a:prstGeom prst="rect">
          <a:avLst/>
        </a:prstGeom>
        <a:sp3d contourW="19050" prstMaterial="metal">
          <a:bevelT w="88900" h="203200"/>
          <a:bevelB w="165100" h="254000"/>
        </a:sp3d>
      </dsp:spPr>
      <dsp:style>
        <a:lnRef idx="0">
          <a:schemeClr val="lt1"/>
        </a:lnRef>
        <a:fillRef idx="1">
          <a:schemeClr val="accent1">
            <a:hueOff val="0"/>
            <a:satOff val="0"/>
            <a:lumOff val="0"/>
            <a:alpha val="100000"/>
          </a:schemeClr>
        </a:fillRef>
        <a:effectRef idx="1">
          <a:scrgbClr r="0" g="0" b="0"/>
        </a:effectRef>
        <a:fontRef idx="minor">
          <a:schemeClr val="lt1"/>
        </a:fontRef>
      </dsp:style>
      <dsp:txXfrm>
        <a:off x="2698743" y="3474326"/>
        <a:ext cx="232749" cy="581871"/>
      </dsp:txXfrm>
    </dsp:sp>
    <dsp:sp modelId="{BE8FF7DC-A604-4D96-9314-DF4C7C68E50A}">
      <dsp:nvSpPr>
        <dsp:cNvPr id="28" name="矩形 27" hidden="1"/>
        <dsp:cNvSpPr/>
      </dsp:nvSpPr>
      <dsp:spPr bwMode="white">
        <a:xfrm>
          <a:off x="4023176" y="826258"/>
          <a:ext cx="232749" cy="758970"/>
        </a:xfrm>
        <a:prstGeom prst="rect">
          <a:avLst/>
        </a:prstGeom>
        <a:sp3d contourW="19050" prstMaterial="metal">
          <a:bevelT w="88900" h="203200"/>
          <a:bevelB w="165100" h="254000"/>
        </a:sp3d>
      </dsp:spPr>
      <dsp:style>
        <a:lnRef idx="0">
          <a:schemeClr val="lt1"/>
        </a:lnRef>
        <a:fillRef idx="1">
          <a:schemeClr val="accent6">
            <a:hueOff val="0"/>
            <a:satOff val="0"/>
            <a:lumOff val="0"/>
            <a:alpha val="100000"/>
          </a:schemeClr>
        </a:fillRef>
        <a:effectRef idx="1">
          <a:scrgbClr r="0" g="0" b="0"/>
        </a:effectRef>
        <a:fontRef idx="minor">
          <a:schemeClr val="lt1"/>
        </a:fontRef>
      </dsp:style>
      <dsp:txXfrm>
        <a:off x="4023176" y="826258"/>
        <a:ext cx="232749" cy="758970"/>
      </dsp:txXfrm>
    </dsp:sp>
    <dsp:sp modelId="{FDB95153-212F-4FEB-B022-F45DF9CF9068}">
      <dsp:nvSpPr>
        <dsp:cNvPr id="31" name="矩形 30" hidden="1"/>
        <dsp:cNvSpPr/>
      </dsp:nvSpPr>
      <dsp:spPr bwMode="white">
        <a:xfrm>
          <a:off x="4314112" y="1829613"/>
          <a:ext cx="343525" cy="581871"/>
        </a:xfrm>
        <a:prstGeom prst="rect">
          <a:avLst/>
        </a:prstGeom>
        <a:sp3d contourW="19050" prstMaterial="metal">
          <a:bevelT w="88900" h="203200"/>
          <a:bevelB w="165100" h="254000"/>
        </a:sp3d>
      </dsp:spPr>
      <dsp:style>
        <a:lnRef idx="0">
          <a:schemeClr val="lt1"/>
        </a:lnRef>
        <a:fillRef idx="1">
          <a:schemeClr val="accent1">
            <a:hueOff val="0"/>
            <a:satOff val="0"/>
            <a:lumOff val="0"/>
            <a:alpha val="100000"/>
          </a:schemeClr>
        </a:fillRef>
        <a:effectRef idx="1">
          <a:scrgbClr r="0" g="0" b="0"/>
        </a:effectRef>
        <a:fontRef idx="minor">
          <a:schemeClr val="lt1"/>
        </a:fontRef>
      </dsp:style>
      <dsp:txXfrm>
        <a:off x="4314112" y="1829613"/>
        <a:ext cx="343525" cy="581871"/>
      </dsp:txXfrm>
    </dsp:sp>
    <dsp:sp modelId="{04DF9415-BA5F-4A23-921B-A89295F1E1B8}">
      <dsp:nvSpPr>
        <dsp:cNvPr id="34" name="矩形 33" hidden="1"/>
        <dsp:cNvSpPr/>
      </dsp:nvSpPr>
      <dsp:spPr bwMode="white">
        <a:xfrm>
          <a:off x="4314112" y="2655871"/>
          <a:ext cx="339068" cy="581871"/>
        </a:xfrm>
        <a:prstGeom prst="rect">
          <a:avLst/>
        </a:prstGeom>
        <a:sp3d contourW="19050" prstMaterial="metal">
          <a:bevelT w="88900" h="203200"/>
          <a:bevelB w="165100" h="254000"/>
        </a:sp3d>
      </dsp:spPr>
      <dsp:style>
        <a:lnRef idx="0">
          <a:schemeClr val="lt1"/>
        </a:lnRef>
        <a:fillRef idx="1">
          <a:schemeClr val="accent1">
            <a:hueOff val="0"/>
            <a:satOff val="0"/>
            <a:lumOff val="0"/>
            <a:alpha val="100000"/>
          </a:schemeClr>
        </a:fillRef>
        <a:effectRef idx="1">
          <a:scrgbClr r="0" g="0" b="0"/>
        </a:effectRef>
        <a:fontRef idx="minor">
          <a:schemeClr val="lt1"/>
        </a:fontRef>
      </dsp:style>
      <dsp:txXfrm>
        <a:off x="4314112" y="2655871"/>
        <a:ext cx="339068" cy="581871"/>
      </dsp:txXfrm>
    </dsp:sp>
    <dsp:sp modelId="{C9FDAFBF-D1DD-48A5-9469-0046272AFF94}">
      <dsp:nvSpPr>
        <dsp:cNvPr id="37" name="矩形 36" hidden="1"/>
        <dsp:cNvSpPr/>
      </dsp:nvSpPr>
      <dsp:spPr bwMode="white">
        <a:xfrm>
          <a:off x="4314112" y="3482129"/>
          <a:ext cx="343525" cy="581871"/>
        </a:xfrm>
        <a:prstGeom prst="rect">
          <a:avLst/>
        </a:prstGeom>
        <a:sp3d contourW="19050" prstMaterial="metal">
          <a:bevelT w="88900" h="203200"/>
          <a:bevelB w="165100" h="254000"/>
        </a:sp3d>
      </dsp:spPr>
      <dsp:style>
        <a:lnRef idx="0">
          <a:schemeClr val="lt1"/>
        </a:lnRef>
        <a:fillRef idx="1">
          <a:schemeClr val="accent1">
            <a:hueOff val="0"/>
            <a:satOff val="0"/>
            <a:lumOff val="0"/>
            <a:alpha val="100000"/>
          </a:schemeClr>
        </a:fillRef>
        <a:effectRef idx="1">
          <a:scrgbClr r="0" g="0" b="0"/>
        </a:effectRef>
        <a:fontRef idx="minor">
          <a:schemeClr val="lt1"/>
        </a:fontRef>
      </dsp:style>
      <dsp:txXfrm>
        <a:off x="4314112" y="3482129"/>
        <a:ext cx="343525" cy="58187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幼圆" panose="02010509060101010101" pitchFamily="49" charset="-122"/>
              <a:ea typeface="幼圆" panose="02010509060101010101" pitchFamily="49"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幼圆" panose="02010509060101010101" pitchFamily="49" charset="-122"/>
              </a:rPr>
            </a:fld>
            <a:endParaRPr lang="zh-CN" altLang="en-US">
              <a:latin typeface="幼圆" panose="02010509060101010101" pitchFamily="49"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幼圆" panose="02010509060101010101" pitchFamily="49" charset="-122"/>
              <a:ea typeface="幼圆" panose="02010509060101010101" pitchFamily="49"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幼圆" panose="02010509060101010101" pitchFamily="49" charset="-122"/>
              </a:rPr>
            </a:fld>
            <a:endParaRPr lang="zh-CN" altLang="en-US">
              <a:latin typeface="幼圆" panose="02010509060101010101" pitchFamily="49"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幼圆" panose="02010509060101010101" pitchFamily="49" charset="-122"/>
                <a:ea typeface="幼圆" panose="02010509060101010101" pitchFamily="49"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幼圆" panose="02010509060101010101" pitchFamily="49" charset="-122"/>
                <a:ea typeface="幼圆" panose="02010509060101010101" pitchFamily="49"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幼圆" panose="02010509060101010101" pitchFamily="49" charset="-122"/>
                <a:ea typeface="幼圆" panose="02010509060101010101" pitchFamily="49"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幼圆" panose="02010509060101010101" pitchFamily="49" charset="-122"/>
                <a:ea typeface="幼圆" panose="02010509060101010101" pitchFamily="49"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幼圆" panose="02010509060101010101" pitchFamily="49" charset="-122"/>
        <a:ea typeface="幼圆" panose="02010509060101010101" pitchFamily="49" charset="-122"/>
        <a:cs typeface="+mn-cs"/>
      </a:defRPr>
    </a:lvl1pPr>
    <a:lvl2pPr marL="457200" algn="l" defTabSz="914400" rtl="0" eaLnBrk="1" latinLnBrk="0" hangingPunct="1">
      <a:defRPr sz="1200" kern="1200">
        <a:solidFill>
          <a:schemeClr val="tx1"/>
        </a:solidFill>
        <a:latin typeface="幼圆" panose="02010509060101010101" pitchFamily="49" charset="-122"/>
        <a:ea typeface="幼圆" panose="02010509060101010101" pitchFamily="49" charset="-122"/>
        <a:cs typeface="+mn-cs"/>
      </a:defRPr>
    </a:lvl2pPr>
    <a:lvl3pPr marL="914400" algn="l" defTabSz="914400" rtl="0" eaLnBrk="1" latinLnBrk="0" hangingPunct="1">
      <a:defRPr sz="1200" kern="1200">
        <a:solidFill>
          <a:schemeClr val="tx1"/>
        </a:solidFill>
        <a:latin typeface="幼圆" panose="02010509060101010101" pitchFamily="49" charset="-122"/>
        <a:ea typeface="幼圆" panose="02010509060101010101" pitchFamily="49" charset="-122"/>
        <a:cs typeface="+mn-cs"/>
      </a:defRPr>
    </a:lvl3pPr>
    <a:lvl4pPr marL="1371600" algn="l" defTabSz="914400" rtl="0" eaLnBrk="1" latinLnBrk="0" hangingPunct="1">
      <a:defRPr sz="1200" kern="1200">
        <a:solidFill>
          <a:schemeClr val="tx1"/>
        </a:solidFill>
        <a:latin typeface="幼圆" panose="02010509060101010101" pitchFamily="49" charset="-122"/>
        <a:ea typeface="幼圆" panose="02010509060101010101" pitchFamily="49" charset="-122"/>
        <a:cs typeface="+mn-cs"/>
      </a:defRPr>
    </a:lvl4pPr>
    <a:lvl5pPr marL="1828800" algn="l" defTabSz="914400" rtl="0" eaLnBrk="1" latinLnBrk="0" hangingPunct="1">
      <a:defRPr sz="1200" kern="1200">
        <a:solidFill>
          <a:schemeClr val="tx1"/>
        </a:solidFill>
        <a:latin typeface="幼圆" panose="02010509060101010101" pitchFamily="49" charset="-122"/>
        <a:ea typeface="幼圆" panose="02010509060101010101" pitchFamily="49"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5862F98-6BA3-4E4B-91F4-1BD366B0823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4" name="矩形 13"/>
          <p:cNvSpPr/>
          <p:nvPr userDrawn="1"/>
        </p:nvSpPr>
        <p:spPr>
          <a:xfrm>
            <a:off x="635" y="5080"/>
            <a:ext cx="12223115" cy="6858000"/>
          </a:xfrm>
          <a:prstGeom prst="rect">
            <a:avLst/>
          </a:prstGeom>
          <a:noFill/>
          <a:ln>
            <a:noFill/>
          </a:ln>
          <a:extLst>
            <a:ext uri="{909E8E84-426E-40DD-AFC4-6F175D3DCCD1}">
              <a14:hiddenFill xmlns:a14="http://schemas.microsoft.com/office/drawing/2010/main">
                <a:solidFill>
                  <a:srgbClr val="F7F6F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5" name="图片 14"/>
          <p:cNvPicPr>
            <a:picLocks noChangeAspect="1"/>
          </p:cNvPicPr>
          <p:nvPr userDrawn="1"/>
        </p:nvPicPr>
        <p:blipFill>
          <a:blip r:embed="rId2"/>
          <a:stretch>
            <a:fillRect/>
          </a:stretch>
        </p:blipFill>
        <p:spPr>
          <a:xfrm>
            <a:off x="635" y="0"/>
            <a:ext cx="12223115" cy="68580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14" name="矩形 13"/>
          <p:cNvSpPr/>
          <p:nvPr userDrawn="1"/>
        </p:nvSpPr>
        <p:spPr>
          <a:xfrm>
            <a:off x="635" y="5080"/>
            <a:ext cx="12223115" cy="6858000"/>
          </a:xfrm>
          <a:prstGeom prst="rect">
            <a:avLst/>
          </a:prstGeom>
          <a:noFill/>
          <a:ln>
            <a:noFill/>
          </a:ln>
          <a:extLst>
            <a:ext uri="{909E8E84-426E-40DD-AFC4-6F175D3DCCD1}">
              <a14:hiddenFill xmlns:a14="http://schemas.microsoft.com/office/drawing/2010/main">
                <a:solidFill>
                  <a:srgbClr val="F7F6F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5" name="图片 14"/>
          <p:cNvPicPr>
            <a:picLocks noChangeAspect="1"/>
          </p:cNvPicPr>
          <p:nvPr userDrawn="1"/>
        </p:nvPicPr>
        <p:blipFill>
          <a:blip r:embed="rId2"/>
          <a:stretch>
            <a:fillRect/>
          </a:stretch>
        </p:blipFill>
        <p:spPr>
          <a:xfrm>
            <a:off x="635" y="0"/>
            <a:ext cx="12223115" cy="6858000"/>
          </a:xfrm>
          <a:prstGeom prst="rect">
            <a:avLst/>
          </a:prstGeom>
        </p:spPr>
      </p:pic>
      <p:grpSp>
        <p:nvGrpSpPr>
          <p:cNvPr id="12" name="组合 11"/>
          <p:cNvGrpSpPr/>
          <p:nvPr userDrawn="1"/>
        </p:nvGrpSpPr>
        <p:grpSpPr>
          <a:xfrm>
            <a:off x="-572770" y="1657350"/>
            <a:ext cx="3873500" cy="3873500"/>
            <a:chOff x="2718" y="2516"/>
            <a:chExt cx="6100" cy="6100"/>
          </a:xfrm>
        </p:grpSpPr>
        <p:sp>
          <p:nvSpPr>
            <p:cNvPr id="11" name="椭圆 10"/>
            <p:cNvSpPr/>
            <p:nvPr/>
          </p:nvSpPr>
          <p:spPr>
            <a:xfrm>
              <a:off x="2718" y="2516"/>
              <a:ext cx="6100" cy="61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amp;pky8471109691&amp;"/>
            <p:cNvPicPr>
              <a:picLocks noChangeAspect="1"/>
            </p:cNvPicPr>
            <p:nvPr/>
          </p:nvPicPr>
          <p:blipFill>
            <a:blip r:embed="rId3"/>
            <a:srcRect l="20030" t="1466" r="45618"/>
            <a:stretch>
              <a:fillRect/>
            </a:stretch>
          </p:blipFill>
          <p:spPr>
            <a:xfrm>
              <a:off x="2918" y="2744"/>
              <a:ext cx="5699" cy="5644"/>
            </a:xfrm>
            <a:custGeom>
              <a:avLst/>
              <a:gdLst/>
              <a:ahLst/>
              <a:cxnLst>
                <a:cxn ang="3">
                  <a:pos x="hc" y="t"/>
                </a:cxn>
                <a:cxn ang="cd2">
                  <a:pos x="l" y="vc"/>
                </a:cxn>
                <a:cxn ang="cd4">
                  <a:pos x="hc" y="b"/>
                </a:cxn>
                <a:cxn ang="0">
                  <a:pos x="r" y="vc"/>
                </a:cxn>
              </a:cxnLst>
              <a:rect l="l" t="t" r="r" b="b"/>
              <a:pathLst>
                <a:path w="5699" h="5644">
                  <a:moveTo>
                    <a:pt x="2850" y="0"/>
                  </a:moveTo>
                  <a:cubicBezTo>
                    <a:pt x="4423" y="0"/>
                    <a:pt x="5699" y="1263"/>
                    <a:pt x="5699" y="2822"/>
                  </a:cubicBezTo>
                  <a:cubicBezTo>
                    <a:pt x="5699" y="4381"/>
                    <a:pt x="4423" y="5644"/>
                    <a:pt x="2850" y="5644"/>
                  </a:cubicBezTo>
                  <a:cubicBezTo>
                    <a:pt x="1276" y="5644"/>
                    <a:pt x="0" y="4381"/>
                    <a:pt x="0" y="2822"/>
                  </a:cubicBezTo>
                  <a:cubicBezTo>
                    <a:pt x="0" y="1263"/>
                    <a:pt x="1276" y="0"/>
                    <a:pt x="2850" y="0"/>
                  </a:cubicBezTo>
                  <a:close/>
                </a:path>
              </a:pathLst>
            </a:custGeom>
          </p:spPr>
        </p:pic>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14" name="矩形 13"/>
          <p:cNvSpPr/>
          <p:nvPr userDrawn="1"/>
        </p:nvSpPr>
        <p:spPr>
          <a:xfrm>
            <a:off x="635" y="5080"/>
            <a:ext cx="12223115" cy="6858000"/>
          </a:xfrm>
          <a:prstGeom prst="rect">
            <a:avLst/>
          </a:prstGeom>
          <a:noFill/>
          <a:ln>
            <a:noFill/>
          </a:ln>
          <a:extLst>
            <a:ext uri="{909E8E84-426E-40DD-AFC4-6F175D3DCCD1}">
              <a14:hiddenFill xmlns:a14="http://schemas.microsoft.com/office/drawing/2010/main">
                <a:solidFill>
                  <a:srgbClr val="F7F6F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5" name="图片 14"/>
          <p:cNvPicPr>
            <a:picLocks noChangeAspect="1"/>
          </p:cNvPicPr>
          <p:nvPr userDrawn="1"/>
        </p:nvPicPr>
        <p:blipFill>
          <a:blip r:embed="rId2"/>
          <a:stretch>
            <a:fillRect/>
          </a:stretch>
        </p:blipFill>
        <p:spPr>
          <a:xfrm>
            <a:off x="635" y="0"/>
            <a:ext cx="12223115" cy="6858000"/>
          </a:xfrm>
          <a:prstGeom prst="rect">
            <a:avLst/>
          </a:prstGeom>
        </p:spPr>
      </p:pic>
      <p:sp>
        <p:nvSpPr>
          <p:cNvPr id="2" name="矩形 1"/>
          <p:cNvSpPr/>
          <p:nvPr userDrawn="1"/>
        </p:nvSpPr>
        <p:spPr>
          <a:xfrm>
            <a:off x="0" y="5080"/>
            <a:ext cx="373380" cy="520065"/>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3" name="页脚占位符 2"/>
          <p:cNvSpPr>
            <a:spLocks noGrp="1"/>
          </p:cNvSpPr>
          <p:nvPr>
            <p:ph type="ftr" sz="quarter" idx="11"/>
          </p:nvPr>
        </p:nvSpPr>
        <p:spPr>
          <a:xfrm>
            <a:off x="4165600" y="6356350"/>
            <a:ext cx="3860800" cy="365125"/>
          </a:xfrm>
        </p:spPr>
        <p:txBody>
          <a:bodyPr/>
          <a:lstStyle/>
          <a:p>
            <a:pPr lvl="0" defTabSz="914400" rtl="0" eaLnBrk="1" latinLnBrk="0" hangingPunct="1">
              <a:lnSpc>
                <a:spcPct val="100000"/>
              </a:lnSpc>
              <a:spcBef>
                <a:spcPct val="0"/>
              </a:spcBef>
              <a:spcAft>
                <a:spcPct val="0"/>
              </a:spcAft>
              <a:buClrTx/>
              <a:buSzPct val="100000"/>
            </a:pPr>
            <a:endParaRPr baseline="0"/>
          </a:p>
        </p:txBody>
      </p:sp>
      <p:sp>
        <p:nvSpPr>
          <p:cNvPr id="4" name="灯片编号占位符 3"/>
          <p:cNvSpPr>
            <a:spLocks noGrp="1"/>
          </p:cNvSpPr>
          <p:nvPr>
            <p:ph type="sldNum" sz="quarter" idx="12"/>
          </p:nvPr>
        </p:nvSpPr>
        <p:spPr>
          <a:xfrm>
            <a:off x="8737600" y="6356350"/>
            <a:ext cx="2844800" cy="365125"/>
          </a:xfrm>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emf"/><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1.wav"/><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6" Type="http://schemas.openxmlformats.org/officeDocument/2006/relationships/slideLayout" Target="../slideLayouts/slideLayout2.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2.wav"/><Relationship Id="rId1"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0.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0.jpeg"/><Relationship Id="rId3" Type="http://schemas.openxmlformats.org/officeDocument/2006/relationships/tags" Target="../tags/tag32.xml"/><Relationship Id="rId2" Type="http://schemas.openxmlformats.org/officeDocument/2006/relationships/image" Target="../media/image19.jpeg"/><Relationship Id="rId1" Type="http://schemas.openxmlformats.org/officeDocument/2006/relationships/tags" Target="../tags/tag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png"/><Relationship Id="rId2" Type="http://schemas.openxmlformats.org/officeDocument/2006/relationships/tags" Target="../tags/tag20.xml"/><Relationship Id="rId1" Type="http://schemas.openxmlformats.org/officeDocument/2006/relationships/tags" Target="../tags/tag1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custDataLst>
              <p:tags r:id="rId1"/>
            </p:custDataLst>
          </p:nvPr>
        </p:nvSpPr>
        <p:spPr>
          <a:xfrm>
            <a:off x="734060" y="2458085"/>
            <a:ext cx="6231255" cy="970915"/>
          </a:xfrm>
          <a:prstGeom prst="rect">
            <a:avLst/>
          </a:prstGeom>
          <a:pattFill prst="divot">
            <a:fgClr>
              <a:schemeClr val="accent1"/>
            </a:fgClr>
            <a:bgClr>
              <a:schemeClr val="bg1"/>
            </a:bgClr>
          </a:pattFill>
          <a:ln>
            <a:solidFill>
              <a:srgbClr val="FFC619"/>
            </a:solidFill>
          </a:ln>
          <a:effectLst>
            <a:softEdge rad="127000"/>
          </a:effectLst>
          <a:scene3d>
            <a:camera prst="orthographicFront"/>
            <a:lightRig rig="threePt" dir="t"/>
          </a:scene3d>
          <a:sp3d extrusionH="69850">
            <a:extrusionClr>
              <a:schemeClr val="accent1">
                <a:lumMod val="75000"/>
              </a:schemeClr>
            </a:extrusionClr>
          </a:sp3d>
        </p:spPr>
        <p:txBody>
          <a:bodyPr vert="horz" lIns="91440" tIns="45720" rIns="91440" bIns="45720" rtlCol="0" anchor="b" anchorCtr="0">
            <a:normAutofit fontScale="90000"/>
          </a:bodyPr>
          <a:lstStyle>
            <a:lvl1pPr algn="l" defTabSz="914400" rtl="0" eaLnBrk="1" fontAlgn="auto" latinLnBrk="0" hangingPunct="1">
              <a:lnSpc>
                <a:spcPct val="100000"/>
              </a:lnSpc>
              <a:spcBef>
                <a:spcPct val="0"/>
              </a:spcBef>
              <a:buNone/>
              <a:defRPr lang="zh-CN" altLang="en-US" sz="5400" b="0" u="none" strike="noStrike" kern="1200" cap="none" spc="600" normalizeH="0" baseline="0">
                <a:ln>
                  <a:noFill/>
                </a:ln>
                <a:solidFill>
                  <a:schemeClr val="tx1">
                    <a:lumMod val="85000"/>
                    <a:lumOff val="15000"/>
                  </a:schemeClr>
                </a:solidFill>
                <a:effectLst/>
                <a:uLnTx/>
                <a:uFillTx/>
                <a:latin typeface="Arial" panose="020B0604020202020204" pitchFamily="34" charset="0"/>
                <a:ea typeface="汉仪旗黑-85S" panose="00020600040101010101" pitchFamily="18" charset="-122"/>
                <a:cs typeface="+mj-cs"/>
              </a:defRPr>
            </a:lvl1pPr>
          </a:lstStyle>
          <a:p>
            <a:r>
              <a:rPr lang="zh-CN" altLang="en-US" dirty="0">
                <a:ln w="22225">
                  <a:solidFill>
                    <a:schemeClr val="accent2"/>
                  </a:solidFill>
                  <a:prstDash val="solid"/>
                </a:ln>
                <a:solidFill>
                  <a:schemeClr val="accent2">
                    <a:lumMod val="40000"/>
                    <a:lumOff val="60000"/>
                  </a:schemeClr>
                </a:solidFill>
                <a:effectLst/>
                <a:ea typeface="幼圆" panose="02010509060101010101" pitchFamily="49" charset="-122"/>
              </a:rPr>
              <a:t>输渣设备基础知识</a:t>
            </a:r>
            <a:endParaRPr lang="zh-CN" altLang="en-US" dirty="0">
              <a:ln w="22225">
                <a:solidFill>
                  <a:schemeClr val="accent2"/>
                </a:solidFill>
                <a:prstDash val="solid"/>
              </a:ln>
              <a:solidFill>
                <a:schemeClr val="accent2">
                  <a:lumMod val="40000"/>
                  <a:lumOff val="60000"/>
                </a:schemeClr>
              </a:solidFill>
              <a:effectLst/>
              <a:ea typeface="幼圆" panose="02010509060101010101" pitchFamily="49" charset="-122"/>
            </a:endParaRPr>
          </a:p>
        </p:txBody>
      </p:sp>
      <p:cxnSp>
        <p:nvCxnSpPr>
          <p:cNvPr id="5" name="直接连接符 4"/>
          <p:cNvCxnSpPr/>
          <p:nvPr/>
        </p:nvCxnSpPr>
        <p:spPr>
          <a:xfrm>
            <a:off x="734060" y="3977640"/>
            <a:ext cx="6025515" cy="11430"/>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6" name="文本框 5"/>
          <p:cNvSpPr txBox="1"/>
          <p:nvPr/>
        </p:nvSpPr>
        <p:spPr>
          <a:xfrm>
            <a:off x="1158240" y="4356735"/>
            <a:ext cx="2316480" cy="521970"/>
          </a:xfrm>
          <a:prstGeom prst="rect">
            <a:avLst/>
          </a:prstGeom>
          <a:noFill/>
          <a:effectLst>
            <a:outerShdw blurRad="190500" dist="127000" dir="5400000" algn="ctr" rotWithShape="0">
              <a:srgbClr val="000000">
                <a:alpha val="43000"/>
              </a:srgbClr>
            </a:outerShdw>
            <a:reflection blurRad="6350" stA="52000" endA="300" endPos="35000" dir="5400000" sy="-100000" algn="bl" rotWithShape="0"/>
          </a:effectLst>
        </p:spPr>
        <p:txBody>
          <a:bodyPr wrap="none" rtlCol="0">
            <a:spAutoFit/>
          </a:bodyPr>
          <a:p>
            <a:r>
              <a:rPr lang="zh-CN" altLang="en-US" sz="2800">
                <a:solidFill>
                  <a:srgbClr val="FF0000"/>
                </a:solidFill>
              </a:rPr>
              <a:t>主讲人：周赟</a:t>
            </a:r>
            <a:endParaRPr lang="zh-CN" altLang="en-US" sz="2800">
              <a:solidFill>
                <a:srgbClr val="FF0000"/>
              </a:solidFill>
            </a:endParaRPr>
          </a:p>
        </p:txBody>
      </p:sp>
      <p:sp>
        <p:nvSpPr>
          <p:cNvPr id="7" name="文本框 6"/>
          <p:cNvSpPr txBox="1"/>
          <p:nvPr/>
        </p:nvSpPr>
        <p:spPr>
          <a:xfrm>
            <a:off x="4013835" y="4356735"/>
            <a:ext cx="3027680" cy="521970"/>
          </a:xfrm>
          <a:prstGeom prst="rect">
            <a:avLst/>
          </a:prstGeom>
          <a:noFill/>
        </p:spPr>
        <p:txBody>
          <a:bodyPr wrap="none" rtlCol="0">
            <a:spAutoFit/>
          </a:bodyPr>
          <a:p>
            <a:r>
              <a:rPr lang="zh-CN" altLang="en-US" sz="2800">
                <a:solidFill>
                  <a:srgbClr val="FF0000"/>
                </a:solidFill>
              </a:rPr>
              <a:t>日期：</a:t>
            </a:r>
            <a:r>
              <a:rPr lang="en-US" altLang="zh-CN" sz="2800">
                <a:solidFill>
                  <a:srgbClr val="FF0000"/>
                </a:solidFill>
              </a:rPr>
              <a:t>2021</a:t>
            </a:r>
            <a:r>
              <a:rPr lang="zh-CN" altLang="en-US" sz="2800">
                <a:solidFill>
                  <a:srgbClr val="FF0000"/>
                </a:solidFill>
              </a:rPr>
              <a:t>年</a:t>
            </a:r>
            <a:r>
              <a:rPr lang="en-US" altLang="zh-CN" sz="2800">
                <a:solidFill>
                  <a:srgbClr val="FF0000"/>
                </a:solidFill>
              </a:rPr>
              <a:t>12</a:t>
            </a:r>
            <a:r>
              <a:rPr lang="zh-CN" altLang="en-US" sz="2800">
                <a:solidFill>
                  <a:srgbClr val="FF0000"/>
                </a:solidFill>
              </a:rPr>
              <a:t>月</a:t>
            </a:r>
            <a:endParaRPr lang="zh-CN" altLang="en-US" sz="2800">
              <a:solidFill>
                <a:srgbClr val="FF0000"/>
              </a:solidFill>
            </a:endParaRPr>
          </a:p>
        </p:txBody>
      </p:sp>
      <p:grpSp>
        <p:nvGrpSpPr>
          <p:cNvPr id="8" name="组合 7"/>
          <p:cNvGrpSpPr/>
          <p:nvPr/>
        </p:nvGrpSpPr>
        <p:grpSpPr>
          <a:xfrm>
            <a:off x="6964680" y="2045335"/>
            <a:ext cx="4756785" cy="3077210"/>
            <a:chOff x="2972" y="1147"/>
            <a:chExt cx="8112" cy="5052"/>
          </a:xfrm>
        </p:grpSpPr>
        <p:pic>
          <p:nvPicPr>
            <p:cNvPr id="9" name="图片 8" descr="&amp;pky8471109691&amp;"/>
            <p:cNvPicPr>
              <a:picLocks noChangeAspect="1"/>
            </p:cNvPicPr>
            <p:nvPr/>
          </p:nvPicPr>
          <p:blipFill>
            <a:blip r:embed="rId2"/>
            <a:srcRect r="45618"/>
            <a:stretch>
              <a:fillRect/>
            </a:stretch>
          </p:blipFill>
          <p:spPr>
            <a:xfrm>
              <a:off x="2972" y="1147"/>
              <a:ext cx="8112" cy="5053"/>
            </a:xfrm>
            <a:prstGeom prst="rect">
              <a:avLst/>
            </a:prstGeom>
          </p:spPr>
        </p:pic>
        <p:sp>
          <p:nvSpPr>
            <p:cNvPr id="10" name="矩形 9"/>
            <p:cNvSpPr/>
            <p:nvPr/>
          </p:nvSpPr>
          <p:spPr>
            <a:xfrm>
              <a:off x="3325" y="1362"/>
              <a:ext cx="7407" cy="462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1" name="矩形 10"/>
          <p:cNvSpPr/>
          <p:nvPr/>
        </p:nvSpPr>
        <p:spPr>
          <a:xfrm>
            <a:off x="11122660" y="1485900"/>
            <a:ext cx="598805" cy="878205"/>
          </a:xfrm>
          <a:prstGeom prst="rect">
            <a:avLst/>
          </a:prstGeom>
          <a:solidFill>
            <a:srgbClr val="FFC000">
              <a:alpha val="99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1265"/>
          <p:cNvSpPr>
            <a:spLocks noGrp="1" noRot="1"/>
          </p:cNvSpPr>
          <p:nvPr>
            <p:ph type="title" idx="4294967295"/>
          </p:nvPr>
        </p:nvSpPr>
        <p:spPr>
          <a:xfrm>
            <a:off x="466725" y="-173990"/>
            <a:ext cx="3875405" cy="906780"/>
          </a:xfrm>
        </p:spPr>
        <p:txBody>
          <a:bodyPr anchor="ctr"/>
          <a:p>
            <a:r>
              <a:rPr lang="zh-CN" altLang="en-US" sz="3200">
                <a:solidFill>
                  <a:srgbClr val="FF0000"/>
                </a:solidFill>
              </a:rPr>
              <a:t>冷渣机结构</a:t>
            </a:r>
            <a:endParaRPr lang="zh-CN" altLang="en-US" sz="3200">
              <a:solidFill>
                <a:srgbClr val="FF0000"/>
              </a:solidFill>
            </a:endParaRPr>
          </a:p>
        </p:txBody>
      </p:sp>
      <p:sp>
        <p:nvSpPr>
          <p:cNvPr id="11267" name="内容占位符 11266"/>
          <p:cNvSpPr>
            <a:spLocks noGrp="1" noRot="1"/>
          </p:cNvSpPr>
          <p:nvPr>
            <p:ph idx="4294967295"/>
          </p:nvPr>
        </p:nvSpPr>
        <p:spPr>
          <a:xfrm>
            <a:off x="941705" y="619125"/>
            <a:ext cx="10852785" cy="5339715"/>
          </a:xfrm>
        </p:spPr>
        <p:txBody>
          <a:bodyPr anchor="t"/>
          <a:p>
            <a:pPr marL="0" indent="0" fontAlgn="auto">
              <a:lnSpc>
                <a:spcPct val="120000"/>
              </a:lnSpc>
              <a:spcBef>
                <a:spcPts val="600"/>
              </a:spcBef>
              <a:spcAft>
                <a:spcPts val="600"/>
              </a:spcAft>
              <a:buNone/>
            </a:pPr>
            <a:r>
              <a:rPr lang="en-US"/>
              <a:t>    </a:t>
            </a:r>
            <a:r>
              <a:t>进渣装置中的进渣管、封头和封圈的设计是我们生产的冷渣机所特有的装置。  该装置由：进渣管、封头和封圈组成，进渣管采用合金管，封头和封圈为45#钢铸制造。  封头为天方地圆台设计，位于冷渣机头部进渣位置，天方地圆台小头置于进渣箱位置，天方地圆台大头焊接在冷渣机本体，封头随冷渣机本体转动。封圈设计并焊接在进渣箱上（不可转动），安装时将封圈插入封头内，这样封头和封圈之间的间隙只有平均1.5mm，以达到密封的作用。  炉渣经过进渣管，通过封圈内圆进入冷渣机。在进渣管中安装有手动闸板门，可通过闸板门控制进渣量，既能保证炉膛的炉压和煤层及炉渣的厚度，使燃煤燃烧更充分和降低炉渣的含碳量，又能保证冷渣机内炉渣的高度。这样控制了冷渣机内炉渣的高度可以进一步保证炉渣不会外漏。 </a:t>
            </a:r>
            <a:r>
              <a:rPr sz="2500"/>
              <a:t> </a:t>
            </a:r>
            <a:br>
              <a:rPr lang="zh-CN" altLang="en-US" sz="2500"/>
            </a:br>
            <a:br>
              <a:rPr lang="zh-CN" altLang="en-US" sz="2500"/>
            </a:br>
            <a:endParaRPr lang="zh-CN" altLang="en-US" sz="2500"/>
          </a:p>
        </p:txBody>
      </p:sp>
      <p:sp>
        <p:nvSpPr>
          <p:cNvPr id="2" name="文本框 1"/>
          <p:cNvSpPr txBox="1"/>
          <p:nvPr/>
        </p:nvSpPr>
        <p:spPr>
          <a:xfrm>
            <a:off x="-77470" y="80010"/>
            <a:ext cx="544195" cy="398780"/>
          </a:xfrm>
          <a:prstGeom prst="rect">
            <a:avLst/>
          </a:prstGeom>
          <a:noFill/>
        </p:spPr>
        <p:txBody>
          <a:bodyPr wrap="square" rtlCol="0">
            <a:spAutoFit/>
          </a:bodyPr>
          <a:p>
            <a:r>
              <a:rPr lang="en-US" altLang="zh-CN" sz="2000">
                <a:solidFill>
                  <a:schemeClr val="bg1"/>
                </a:solidFill>
              </a:rPr>
              <a:t>01</a:t>
            </a:r>
            <a:endParaRPr lang="en-US" altLang="zh-CN" sz="2000">
              <a:solidFill>
                <a:schemeClr val="bg1"/>
              </a:solidFill>
            </a:endParaRPr>
          </a:p>
        </p:txBody>
      </p:sp>
      <p:sp>
        <p:nvSpPr>
          <p:cNvPr id="8" name="矩形 7"/>
          <p:cNvSpPr/>
          <p:nvPr/>
        </p:nvSpPr>
        <p:spPr>
          <a:xfrm>
            <a:off x="941705" y="591185"/>
            <a:ext cx="10852150" cy="6266180"/>
          </a:xfrm>
          <a:prstGeom prst="rect">
            <a:avLst/>
          </a:prstGeom>
          <a:noFill/>
          <a:ln w="19050">
            <a:solidFill>
              <a:schemeClr val="bg1">
                <a:lumMod val="50000"/>
              </a:schemeClr>
            </a:solidFill>
          </a:ln>
          <a:extLst>
            <a:ext uri="{909E8E84-426E-40DD-AFC4-6F175D3DCCD1}">
              <a14:hiddenFill xmlns:a14="http://schemas.microsoft.com/office/drawing/2010/main">
                <a:solidFill>
                  <a:srgbClr val="FFE9A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151765" y="2290445"/>
            <a:ext cx="789940" cy="1997075"/>
          </a:xfrm>
          <a:prstGeom prst="roundRect">
            <a:avLst/>
          </a:prstGeom>
          <a:solidFill>
            <a:srgbClr val="FFC619"/>
          </a:solidFill>
          <a:ln>
            <a:solidFill>
              <a:srgbClr val="FFE9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287020" y="2472690"/>
            <a:ext cx="654685" cy="1814830"/>
          </a:xfrm>
          <a:prstGeom prst="rect">
            <a:avLst/>
          </a:prstGeom>
          <a:noFill/>
        </p:spPr>
        <p:txBody>
          <a:bodyPr wrap="square" rtlCol="0">
            <a:spAutoFit/>
          </a:bodyPr>
          <a:p>
            <a:r>
              <a:rPr lang="zh-CN" altLang="en-US" sz="2800"/>
              <a:t>进渣装置</a:t>
            </a:r>
            <a:endParaRPr lang="zh-CN" altLang="en-US" sz="2800"/>
          </a:p>
        </p:txBody>
      </p:sp>
    </p:spTree>
  </p:cSld>
  <p:clrMapOvr>
    <a:masterClrMapping/>
  </p:clrMapOvr>
  <p:timing>
    <p:tnLst>
      <p:par>
        <p:cTn id="1" dur="indefinite" restart="never" nodeType="tmRoot"/>
      </p:par>
    </p:tnLst>
    <p:bldLst>
      <p:bldP spid="112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1265"/>
          <p:cNvSpPr>
            <a:spLocks noGrp="1" noRot="1"/>
          </p:cNvSpPr>
          <p:nvPr>
            <p:ph type="title" idx="4294967295"/>
          </p:nvPr>
        </p:nvSpPr>
        <p:spPr>
          <a:xfrm>
            <a:off x="466725" y="0"/>
            <a:ext cx="3875405" cy="906780"/>
          </a:xfrm>
        </p:spPr>
        <p:txBody>
          <a:bodyPr anchor="ctr"/>
          <a:p>
            <a:r>
              <a:rPr lang="zh-CN" altLang="en-US" sz="2800"/>
              <a:t>冷渣机结构</a:t>
            </a:r>
            <a:endParaRPr lang="zh-CN" altLang="en-US" sz="2800"/>
          </a:p>
        </p:txBody>
      </p:sp>
      <p:sp>
        <p:nvSpPr>
          <p:cNvPr id="2" name="文本框 1"/>
          <p:cNvSpPr txBox="1"/>
          <p:nvPr/>
        </p:nvSpPr>
        <p:spPr>
          <a:xfrm>
            <a:off x="-77470" y="80010"/>
            <a:ext cx="544195" cy="398780"/>
          </a:xfrm>
          <a:prstGeom prst="rect">
            <a:avLst/>
          </a:prstGeom>
          <a:noFill/>
        </p:spPr>
        <p:txBody>
          <a:bodyPr wrap="square" rtlCol="0">
            <a:spAutoFit/>
          </a:bodyPr>
          <a:p>
            <a:r>
              <a:rPr lang="en-US" altLang="zh-CN" sz="2000">
                <a:solidFill>
                  <a:schemeClr val="bg1"/>
                </a:solidFill>
              </a:rPr>
              <a:t>01</a:t>
            </a:r>
            <a:endParaRPr lang="en-US" altLang="zh-CN" sz="2000">
              <a:solidFill>
                <a:schemeClr val="bg1"/>
              </a:solidFill>
            </a:endParaRPr>
          </a:p>
        </p:txBody>
      </p:sp>
      <p:sp>
        <p:nvSpPr>
          <p:cNvPr id="4" name="圆角矩形 3"/>
          <p:cNvSpPr/>
          <p:nvPr/>
        </p:nvSpPr>
        <p:spPr>
          <a:xfrm>
            <a:off x="282575" y="2867660"/>
            <a:ext cx="789940" cy="2348230"/>
          </a:xfrm>
          <a:prstGeom prst="roundRect">
            <a:avLst/>
          </a:prstGeom>
          <a:solidFill>
            <a:srgbClr val="FFC619"/>
          </a:solidFill>
          <a:ln>
            <a:solidFill>
              <a:srgbClr val="FFE9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17830" y="2867660"/>
            <a:ext cx="654685" cy="2245360"/>
          </a:xfrm>
          <a:prstGeom prst="rect">
            <a:avLst/>
          </a:prstGeom>
          <a:noFill/>
        </p:spPr>
        <p:txBody>
          <a:bodyPr wrap="square" rtlCol="0">
            <a:spAutoFit/>
          </a:bodyPr>
          <a:p>
            <a:r>
              <a:rPr lang="zh-CN" altLang="en-US" sz="2800"/>
              <a:t>进出水装置</a:t>
            </a:r>
            <a:endParaRPr lang="zh-CN" altLang="en-US" sz="2800"/>
          </a:p>
        </p:txBody>
      </p:sp>
      <p:sp>
        <p:nvSpPr>
          <p:cNvPr id="6" name="文本框 5"/>
          <p:cNvSpPr txBox="1"/>
          <p:nvPr/>
        </p:nvSpPr>
        <p:spPr>
          <a:xfrm>
            <a:off x="944245" y="906780"/>
            <a:ext cx="11119485" cy="1050290"/>
          </a:xfrm>
          <a:prstGeom prst="rect">
            <a:avLst/>
          </a:prstGeom>
          <a:noFill/>
        </p:spPr>
        <p:txBody>
          <a:bodyPr wrap="square" rtlCol="0">
            <a:spAutoFit/>
          </a:bodyPr>
          <a:p>
            <a:pPr algn="just" fontAlgn="auto">
              <a:lnSpc>
                <a:spcPct val="130000"/>
              </a:lnSpc>
              <a:spcBef>
                <a:spcPts val="600"/>
              </a:spcBef>
              <a:spcAft>
                <a:spcPts val="600"/>
              </a:spcAft>
            </a:pPr>
            <a:r>
              <a:rPr lang="zh-CN" altLang="en-US" sz="2400">
                <a:sym typeface="+mn-ea"/>
              </a:rPr>
              <a:t>进出水装置，进出水口在同一端，在出渣端安装有旋转接头，通过旋转接头连接进水和出水管</a:t>
            </a:r>
            <a:endParaRPr lang="zh-CN" altLang="en-US" sz="2400">
              <a:sym typeface="+mn-ea"/>
            </a:endParaRPr>
          </a:p>
        </p:txBody>
      </p:sp>
      <p:pic>
        <p:nvPicPr>
          <p:cNvPr id="3" name="图片 -2147482623"/>
          <p:cNvPicPr>
            <a:picLocks noChangeAspect="1"/>
          </p:cNvPicPr>
          <p:nvPr>
            <p:custDataLst>
              <p:tags r:id="rId1"/>
            </p:custDataLst>
          </p:nvPr>
        </p:nvPicPr>
        <p:blipFill>
          <a:blip r:embed="rId2"/>
          <a:stretch>
            <a:fillRect/>
          </a:stretch>
        </p:blipFill>
        <p:spPr>
          <a:xfrm>
            <a:off x="359410" y="906780"/>
            <a:ext cx="13207365" cy="7066915"/>
          </a:xfrm>
          <a:prstGeom prst="rect">
            <a:avLst/>
          </a:prstGeom>
          <a:noFill/>
          <a:ln w="9525">
            <a:noFill/>
          </a:ln>
        </p:spPr>
      </p:pic>
      <p:sp>
        <p:nvSpPr>
          <p:cNvPr id="9" name="矩形 8"/>
          <p:cNvSpPr/>
          <p:nvPr/>
        </p:nvSpPr>
        <p:spPr>
          <a:xfrm>
            <a:off x="3299460" y="1440815"/>
            <a:ext cx="6376035" cy="4286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1265"/>
          <p:cNvSpPr>
            <a:spLocks noGrp="1" noRot="1"/>
          </p:cNvSpPr>
          <p:nvPr>
            <p:ph type="title" idx="4294967295"/>
          </p:nvPr>
        </p:nvSpPr>
        <p:spPr>
          <a:xfrm>
            <a:off x="466725" y="0"/>
            <a:ext cx="3875405" cy="906780"/>
          </a:xfrm>
        </p:spPr>
        <p:txBody>
          <a:bodyPr anchor="ctr"/>
          <a:p>
            <a:r>
              <a:rPr lang="zh-CN" altLang="en-US" sz="2800"/>
              <a:t>冷渣机结构</a:t>
            </a:r>
            <a:endParaRPr lang="zh-CN" altLang="en-US" sz="2800"/>
          </a:p>
        </p:txBody>
      </p:sp>
      <p:sp>
        <p:nvSpPr>
          <p:cNvPr id="11267" name="内容占位符 11266"/>
          <p:cNvSpPr>
            <a:spLocks noGrp="1" noRot="1"/>
          </p:cNvSpPr>
          <p:nvPr>
            <p:ph idx="4294967295"/>
          </p:nvPr>
        </p:nvSpPr>
        <p:spPr>
          <a:xfrm>
            <a:off x="2450465" y="1180465"/>
            <a:ext cx="9305925" cy="5339715"/>
          </a:xfrm>
        </p:spPr>
        <p:txBody>
          <a:bodyPr anchor="t"/>
          <a:p>
            <a:pPr marL="0" indent="0" fontAlgn="auto">
              <a:lnSpc>
                <a:spcPct val="120000"/>
              </a:lnSpc>
              <a:spcBef>
                <a:spcPts val="600"/>
              </a:spcBef>
              <a:spcAft>
                <a:spcPts val="600"/>
              </a:spcAft>
              <a:buNone/>
            </a:pPr>
            <a:r>
              <a:t>风降温系统的设计，是我们厂的冷渣机所特有的装置，进渣箱设计有排风管，冷风从出渣端的排渣口和进水管周围的进风口进入冷渣机内部，通过导渣板提起后又抛撒下的热渣加热后从进渣箱的排风管排出（带走热量）。通过管道连接到烟道尾部收尘器进口处，通过收尘器收尘后，经引风机排入烟囱，系统全部为负压运行，冷渣机内扬起的细灰，经过热风管排出冷渣机进入燃烧系统，所以细灰也不会外漏。从而保证了冷渣机周围的环境卫生。</a:t>
            </a:r>
            <a:br>
              <a:rPr lang="zh-CN" altLang="en-US" sz="2400"/>
            </a:br>
            <a:endParaRPr lang="zh-CN" altLang="en-US" sz="2400"/>
          </a:p>
        </p:txBody>
      </p:sp>
      <p:sp>
        <p:nvSpPr>
          <p:cNvPr id="2" name="文本框 1"/>
          <p:cNvSpPr txBox="1"/>
          <p:nvPr/>
        </p:nvSpPr>
        <p:spPr>
          <a:xfrm>
            <a:off x="-77470" y="80010"/>
            <a:ext cx="544195" cy="398780"/>
          </a:xfrm>
          <a:prstGeom prst="rect">
            <a:avLst/>
          </a:prstGeom>
          <a:noFill/>
        </p:spPr>
        <p:txBody>
          <a:bodyPr wrap="square" rtlCol="0">
            <a:spAutoFit/>
          </a:bodyPr>
          <a:p>
            <a:r>
              <a:rPr lang="en-US" altLang="zh-CN" sz="2000">
                <a:solidFill>
                  <a:schemeClr val="bg1"/>
                </a:solidFill>
              </a:rPr>
              <a:t>01</a:t>
            </a:r>
            <a:endParaRPr lang="en-US" altLang="zh-CN" sz="2000">
              <a:solidFill>
                <a:schemeClr val="bg1"/>
              </a:solidFill>
            </a:endParaRPr>
          </a:p>
        </p:txBody>
      </p:sp>
      <p:sp>
        <p:nvSpPr>
          <p:cNvPr id="8" name="矩形 7"/>
          <p:cNvSpPr/>
          <p:nvPr/>
        </p:nvSpPr>
        <p:spPr>
          <a:xfrm>
            <a:off x="2220595" y="591820"/>
            <a:ext cx="9535160" cy="5456555"/>
          </a:xfrm>
          <a:prstGeom prst="rect">
            <a:avLst/>
          </a:prstGeom>
          <a:noFill/>
          <a:ln w="19050">
            <a:solidFill>
              <a:schemeClr val="bg1">
                <a:lumMod val="50000"/>
              </a:schemeClr>
            </a:solidFill>
          </a:ln>
          <a:extLst>
            <a:ext uri="{909E8E84-426E-40DD-AFC4-6F175D3DCCD1}">
              <a14:hiddenFill xmlns:a14="http://schemas.microsoft.com/office/drawing/2010/main">
                <a:solidFill>
                  <a:srgbClr val="FFE9A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1151255" y="2324735"/>
            <a:ext cx="655320" cy="2244725"/>
          </a:xfrm>
          <a:prstGeom prst="roundRect">
            <a:avLst/>
          </a:prstGeom>
          <a:solidFill>
            <a:srgbClr val="FFC619"/>
          </a:solidFill>
          <a:ln>
            <a:solidFill>
              <a:srgbClr val="FFE9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1151890" y="2306320"/>
            <a:ext cx="654685" cy="2245360"/>
          </a:xfrm>
          <a:prstGeom prst="rect">
            <a:avLst/>
          </a:prstGeom>
          <a:noFill/>
        </p:spPr>
        <p:txBody>
          <a:bodyPr wrap="square" rtlCol="0">
            <a:spAutoFit/>
          </a:bodyPr>
          <a:p>
            <a:r>
              <a:rPr lang="zh-CN" altLang="en-US" sz="2800"/>
              <a:t>风降温系统</a:t>
            </a:r>
            <a:endParaRPr lang="zh-CN" altLang="en-US" sz="2800"/>
          </a:p>
        </p:txBody>
      </p:sp>
    </p:spTree>
  </p:cSld>
  <p:clrMapOvr>
    <a:masterClrMapping/>
  </p:clrMapOvr>
  <p:timing>
    <p:tnLst>
      <p:par>
        <p:cTn id="1" dur="indefinite" restart="never" nodeType="tmRoot"/>
      </p:par>
    </p:tnLst>
    <p:bldLst>
      <p:bldP spid="112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1265"/>
          <p:cNvSpPr>
            <a:spLocks noGrp="1" noRot="1"/>
          </p:cNvSpPr>
          <p:nvPr>
            <p:ph type="title" idx="4294967295"/>
          </p:nvPr>
        </p:nvSpPr>
        <p:spPr>
          <a:xfrm>
            <a:off x="466725" y="0"/>
            <a:ext cx="3875405" cy="906780"/>
          </a:xfrm>
        </p:spPr>
        <p:txBody>
          <a:bodyPr anchor="ctr"/>
          <a:p>
            <a:r>
              <a:rPr lang="zh-CN" altLang="en-US" sz="2800">
                <a:solidFill>
                  <a:srgbClr val="FF0000"/>
                </a:solidFill>
              </a:rPr>
              <a:t>冷渣机特点</a:t>
            </a:r>
            <a:endParaRPr lang="zh-CN" altLang="en-US" sz="2800">
              <a:solidFill>
                <a:srgbClr val="FF0000"/>
              </a:solidFill>
            </a:endParaRPr>
          </a:p>
        </p:txBody>
      </p:sp>
      <p:sp>
        <p:nvSpPr>
          <p:cNvPr id="11267" name="内容占位符 11266"/>
          <p:cNvSpPr>
            <a:spLocks noGrp="1" noRot="1"/>
          </p:cNvSpPr>
          <p:nvPr>
            <p:ph idx="4294967295"/>
          </p:nvPr>
        </p:nvSpPr>
        <p:spPr>
          <a:xfrm>
            <a:off x="229235" y="759460"/>
            <a:ext cx="11734165" cy="5800725"/>
          </a:xfrm>
        </p:spPr>
        <p:txBody>
          <a:bodyPr anchor="t"/>
          <a:p>
            <a:pPr marL="0" indent="0" fontAlgn="auto">
              <a:lnSpc>
                <a:spcPct val="120000"/>
              </a:lnSpc>
              <a:spcBef>
                <a:spcPts val="600"/>
              </a:spcBef>
              <a:spcAft>
                <a:spcPts val="600"/>
              </a:spcAft>
              <a:buNone/>
            </a:pPr>
            <a:r>
              <a:rPr sz="2600"/>
              <a:t> 1.采用干式除渣，保持了灰渣的活性，提高了灰渣综合利用价值，热量由冷却水吸收后进入系统回收利用，消除了锅炉房内的环境污染，彻底改善排渣岗位劳动卫生条件，具有节能环保的积极作用。 </a:t>
            </a:r>
            <a:endParaRPr sz="2600"/>
          </a:p>
          <a:p>
            <a:pPr marL="0" indent="0" fontAlgn="auto">
              <a:lnSpc>
                <a:spcPct val="120000"/>
              </a:lnSpc>
              <a:spcBef>
                <a:spcPts val="600"/>
              </a:spcBef>
              <a:spcAft>
                <a:spcPts val="600"/>
              </a:spcAft>
              <a:buNone/>
            </a:pPr>
            <a:r>
              <a:rPr sz="2600"/>
              <a:t> 2.采用套筒整体转动推进物料，螺旋叶片与筒体无相对运动，整机使用寿命长、电耗低、噪声小。  </a:t>
            </a:r>
            <a:endParaRPr sz="2600"/>
          </a:p>
          <a:p>
            <a:pPr marL="0" indent="0" fontAlgn="auto">
              <a:lnSpc>
                <a:spcPct val="120000"/>
              </a:lnSpc>
              <a:spcBef>
                <a:spcPts val="600"/>
              </a:spcBef>
              <a:spcAft>
                <a:spcPts val="600"/>
              </a:spcAft>
              <a:buNone/>
            </a:pPr>
            <a:r>
              <a:rPr sz="2600"/>
              <a:t>3.采用风、水同时与抛散渣料进行热交换，冷渣效果好，耗水量少，对水质无特殊要求，冷却水可采用电厂循环冷却水或一般工业用水，不需除盐和软化，可减少基建投资和运行成本，是节能、节电、节水、节地的新型产 </a:t>
            </a:r>
            <a:endParaRPr sz="2600"/>
          </a:p>
          <a:p>
            <a:pPr marL="0" indent="0" fontAlgn="auto">
              <a:lnSpc>
                <a:spcPct val="120000"/>
              </a:lnSpc>
              <a:spcBef>
                <a:spcPts val="600"/>
              </a:spcBef>
              <a:spcAft>
                <a:spcPts val="600"/>
              </a:spcAft>
              <a:buNone/>
            </a:pPr>
            <a:r>
              <a:rPr sz="2600"/>
              <a:t> 4.连续排渣，渣量可根据锅炉负荷通过冷渣机内部设置的特殊构造在大范围内自动连续调节，有利于稳定锅炉床压，可以保持锅炉燃烧层厚度，降低炉渣的含碳量。</a:t>
            </a:r>
            <a:r>
              <a:rPr sz="2400"/>
              <a:t> </a:t>
            </a:r>
            <a:endParaRPr sz="2400"/>
          </a:p>
          <a:p>
            <a:pPr marL="0" indent="0" fontAlgn="auto">
              <a:lnSpc>
                <a:spcPct val="120000"/>
              </a:lnSpc>
              <a:spcBef>
                <a:spcPts val="600"/>
              </a:spcBef>
              <a:spcAft>
                <a:spcPts val="600"/>
              </a:spcAft>
              <a:buNone/>
            </a:pPr>
            <a:endParaRPr lang="zh-CN" altLang="en-US" sz="2400"/>
          </a:p>
        </p:txBody>
      </p:sp>
      <p:sp>
        <p:nvSpPr>
          <p:cNvPr id="2" name="文本框 1"/>
          <p:cNvSpPr txBox="1"/>
          <p:nvPr/>
        </p:nvSpPr>
        <p:spPr>
          <a:xfrm>
            <a:off x="-77470" y="80010"/>
            <a:ext cx="544195" cy="398780"/>
          </a:xfrm>
          <a:prstGeom prst="rect">
            <a:avLst/>
          </a:prstGeom>
          <a:noFill/>
        </p:spPr>
        <p:txBody>
          <a:bodyPr wrap="square" rtlCol="0">
            <a:spAutoFit/>
          </a:bodyPr>
          <a:p>
            <a:r>
              <a:rPr lang="en-US" altLang="zh-CN" sz="2000">
                <a:solidFill>
                  <a:schemeClr val="bg1"/>
                </a:solidFill>
              </a:rPr>
              <a:t>01</a:t>
            </a:r>
            <a:endParaRPr lang="en-US" altLang="zh-CN" sz="2000">
              <a:solidFill>
                <a:schemeClr val="bg1"/>
              </a:solidFill>
            </a:endParaRPr>
          </a:p>
        </p:txBody>
      </p:sp>
    </p:spTree>
  </p:cSld>
  <p:clrMapOvr>
    <a:masterClrMapping/>
  </p:clrMapOvr>
  <p:timing>
    <p:tnLst>
      <p:par>
        <p:cTn id="1" dur="indefinite" restart="never" nodeType="tmRoot"/>
      </p:par>
    </p:tnLst>
    <p:bldLst>
      <p:bldP spid="112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1265"/>
          <p:cNvSpPr>
            <a:spLocks noGrp="1" noRot="1"/>
          </p:cNvSpPr>
          <p:nvPr>
            <p:ph type="title" idx="4294967295"/>
          </p:nvPr>
        </p:nvSpPr>
        <p:spPr>
          <a:xfrm>
            <a:off x="466725" y="0"/>
            <a:ext cx="3875405" cy="906780"/>
          </a:xfrm>
        </p:spPr>
        <p:txBody>
          <a:bodyPr anchor="ctr"/>
          <a:p>
            <a:r>
              <a:rPr lang="zh-CN" altLang="en-US" sz="2800">
                <a:solidFill>
                  <a:srgbClr val="FF0000"/>
                </a:solidFill>
              </a:rPr>
              <a:t>冷渣机特点</a:t>
            </a:r>
            <a:endParaRPr lang="zh-CN" altLang="en-US" sz="2800">
              <a:solidFill>
                <a:srgbClr val="FF0000"/>
              </a:solidFill>
            </a:endParaRPr>
          </a:p>
        </p:txBody>
      </p:sp>
      <p:sp>
        <p:nvSpPr>
          <p:cNvPr id="11267" name="内容占位符 11266"/>
          <p:cNvSpPr>
            <a:spLocks noGrp="1" noRot="1"/>
          </p:cNvSpPr>
          <p:nvPr>
            <p:ph idx="4294967295"/>
          </p:nvPr>
        </p:nvSpPr>
        <p:spPr>
          <a:xfrm>
            <a:off x="228600" y="528955"/>
            <a:ext cx="11734165" cy="6600190"/>
          </a:xfrm>
        </p:spPr>
        <p:txBody>
          <a:bodyPr anchor="t"/>
          <a:p>
            <a:pPr marL="0" indent="0" fontAlgn="auto">
              <a:lnSpc>
                <a:spcPct val="120000"/>
              </a:lnSpc>
              <a:spcBef>
                <a:spcPts val="600"/>
              </a:spcBef>
              <a:spcAft>
                <a:spcPts val="600"/>
              </a:spcAft>
              <a:buNone/>
            </a:pPr>
            <a:r>
              <a:rPr sz="2600"/>
              <a:t> 5.采用筒体转动，无螺旋转子，构思新颖，结构合理，易损件少，便于安装和维护。</a:t>
            </a:r>
            <a:endParaRPr sz="2600"/>
          </a:p>
          <a:p>
            <a:pPr marL="0" indent="0" fontAlgn="auto">
              <a:lnSpc>
                <a:spcPct val="120000"/>
              </a:lnSpc>
              <a:spcBef>
                <a:spcPts val="600"/>
              </a:spcBef>
              <a:spcAft>
                <a:spcPts val="600"/>
              </a:spcAft>
              <a:buNone/>
            </a:pPr>
            <a:r>
              <a:rPr sz="2600"/>
              <a:t> 6.进出渣口设有防尘防漏装置，可防飞灰污染环境。 </a:t>
            </a:r>
            <a:endParaRPr sz="2600"/>
          </a:p>
          <a:p>
            <a:pPr marL="0" indent="0" fontAlgn="auto">
              <a:lnSpc>
                <a:spcPct val="120000"/>
              </a:lnSpc>
              <a:spcBef>
                <a:spcPts val="600"/>
              </a:spcBef>
              <a:spcAft>
                <a:spcPts val="600"/>
              </a:spcAft>
              <a:buNone/>
            </a:pPr>
            <a:r>
              <a:rPr sz="2600"/>
              <a:t> 7.能适应锅炉各种负荷下长周期安全运行，且设有超压安全装置。  </a:t>
            </a:r>
            <a:endParaRPr sz="2600"/>
          </a:p>
          <a:p>
            <a:pPr marL="0" indent="0" fontAlgn="auto">
              <a:lnSpc>
                <a:spcPct val="120000"/>
              </a:lnSpc>
              <a:spcBef>
                <a:spcPts val="600"/>
              </a:spcBef>
              <a:spcAft>
                <a:spcPts val="600"/>
              </a:spcAft>
              <a:buNone/>
            </a:pPr>
            <a:r>
              <a:rPr sz="2600"/>
              <a:t>8.套筒设防磨条，炉渣在筒体通过提渣板提升到一定高度后，再呈自由散落式抛洒运动，与内壁表面基本上无滑动磨擦，炉渣对筒体内壁的磨损极轻微，再加上螺旋叶片和内套筒采用较好抗磨性能的锰钢加工，大大提高了设备的使用寿命。 </a:t>
            </a:r>
            <a:endParaRPr sz="2600"/>
          </a:p>
          <a:p>
            <a:pPr marL="0" indent="0" fontAlgn="auto">
              <a:lnSpc>
                <a:spcPct val="120000"/>
              </a:lnSpc>
              <a:spcBef>
                <a:spcPts val="600"/>
              </a:spcBef>
              <a:spcAft>
                <a:spcPts val="600"/>
              </a:spcAft>
              <a:buNone/>
            </a:pPr>
            <a:r>
              <a:rPr sz="2600"/>
              <a:t> 9.设备转速低且可调整，运行平稳，故障率低，维修量少，使用  寿命长，可连续运行35000小时无大修，能满足锅炉连续或间断除渣的要求。 </a:t>
            </a:r>
            <a:endParaRPr sz="2600"/>
          </a:p>
          <a:p>
            <a:pPr marL="0" indent="0" fontAlgn="auto">
              <a:lnSpc>
                <a:spcPct val="120000"/>
              </a:lnSpc>
              <a:spcBef>
                <a:spcPts val="600"/>
              </a:spcBef>
              <a:spcAft>
                <a:spcPts val="600"/>
              </a:spcAft>
              <a:buNone/>
            </a:pPr>
            <a:r>
              <a:rPr sz="2600"/>
              <a:t> 10. 可双向选择调速动力，即调速电机和变频器，并能有效地与用  户计算机程控系统接轨。</a:t>
            </a:r>
            <a:r>
              <a:rPr sz="2400"/>
              <a:t> </a:t>
            </a:r>
            <a:endParaRPr sz="2400"/>
          </a:p>
          <a:p>
            <a:pPr marL="0" indent="0" fontAlgn="auto">
              <a:lnSpc>
                <a:spcPct val="120000"/>
              </a:lnSpc>
              <a:spcBef>
                <a:spcPts val="600"/>
              </a:spcBef>
              <a:spcAft>
                <a:spcPts val="600"/>
              </a:spcAft>
              <a:buNone/>
            </a:pPr>
            <a:endParaRPr lang="zh-CN" altLang="en-US" sz="2400"/>
          </a:p>
        </p:txBody>
      </p:sp>
      <p:sp>
        <p:nvSpPr>
          <p:cNvPr id="2" name="文本框 1"/>
          <p:cNvSpPr txBox="1"/>
          <p:nvPr/>
        </p:nvSpPr>
        <p:spPr>
          <a:xfrm>
            <a:off x="-77470" y="80010"/>
            <a:ext cx="544195" cy="398780"/>
          </a:xfrm>
          <a:prstGeom prst="rect">
            <a:avLst/>
          </a:prstGeom>
          <a:noFill/>
        </p:spPr>
        <p:txBody>
          <a:bodyPr wrap="square" rtlCol="0">
            <a:spAutoFit/>
          </a:bodyPr>
          <a:p>
            <a:r>
              <a:rPr lang="en-US" altLang="zh-CN" sz="2000">
                <a:solidFill>
                  <a:schemeClr val="bg1"/>
                </a:solidFill>
              </a:rPr>
              <a:t>01</a:t>
            </a:r>
            <a:endParaRPr lang="en-US" altLang="zh-CN" sz="2000">
              <a:solidFill>
                <a:schemeClr val="bg1"/>
              </a:solidFill>
            </a:endParaRPr>
          </a:p>
        </p:txBody>
      </p:sp>
    </p:spTree>
  </p:cSld>
  <p:clrMapOvr>
    <a:masterClrMapping/>
  </p:clrMapOvr>
  <p:timing>
    <p:tnLst>
      <p:par>
        <p:cTn id="1" dur="indefinite" restart="never" nodeType="tmRoot"/>
      </p:par>
    </p:tnLst>
    <p:bldLst>
      <p:bldP spid="1126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1265"/>
          <p:cNvSpPr>
            <a:spLocks noGrp="1" noRot="1"/>
          </p:cNvSpPr>
          <p:nvPr>
            <p:ph type="title" idx="4294967295"/>
          </p:nvPr>
        </p:nvSpPr>
        <p:spPr>
          <a:xfrm>
            <a:off x="466725" y="0"/>
            <a:ext cx="3875405" cy="906780"/>
          </a:xfrm>
        </p:spPr>
        <p:txBody>
          <a:bodyPr anchor="ctr"/>
          <a:p>
            <a:r>
              <a:rPr lang="zh-CN" altLang="en-US" sz="2800">
                <a:solidFill>
                  <a:srgbClr val="FF0000"/>
                </a:solidFill>
              </a:rPr>
              <a:t>冷渣机特点</a:t>
            </a:r>
            <a:endParaRPr lang="zh-CN" altLang="en-US" sz="2800">
              <a:solidFill>
                <a:srgbClr val="FF0000"/>
              </a:solidFill>
            </a:endParaRPr>
          </a:p>
        </p:txBody>
      </p:sp>
      <p:sp>
        <p:nvSpPr>
          <p:cNvPr id="11267" name="内容占位符 11266"/>
          <p:cNvSpPr>
            <a:spLocks noGrp="1" noRot="1"/>
          </p:cNvSpPr>
          <p:nvPr>
            <p:ph idx="4294967295"/>
          </p:nvPr>
        </p:nvSpPr>
        <p:spPr>
          <a:xfrm>
            <a:off x="228600" y="650240"/>
            <a:ext cx="11734165" cy="6600190"/>
          </a:xfrm>
        </p:spPr>
        <p:txBody>
          <a:bodyPr anchor="t"/>
          <a:p>
            <a:pPr marL="0" indent="0" fontAlgn="auto">
              <a:lnSpc>
                <a:spcPct val="110000"/>
              </a:lnSpc>
              <a:spcBef>
                <a:spcPts val="600"/>
              </a:spcBef>
              <a:spcAft>
                <a:spcPts val="600"/>
              </a:spcAft>
              <a:buNone/>
            </a:pPr>
            <a:r>
              <a:rPr sz="2600"/>
              <a:t> 5.采用筒体转动，无螺旋转子，构思新颖，结构合理，易损件少，便于安装和维护。</a:t>
            </a:r>
            <a:endParaRPr sz="2600"/>
          </a:p>
          <a:p>
            <a:pPr marL="0" indent="0" fontAlgn="auto">
              <a:lnSpc>
                <a:spcPct val="110000"/>
              </a:lnSpc>
              <a:spcBef>
                <a:spcPts val="600"/>
              </a:spcBef>
              <a:spcAft>
                <a:spcPts val="600"/>
              </a:spcAft>
              <a:buNone/>
            </a:pPr>
            <a:r>
              <a:rPr sz="2600"/>
              <a:t> 6.进出渣口设有防尘防漏装置，可防飞灰污染环境。 </a:t>
            </a:r>
            <a:endParaRPr sz="2600"/>
          </a:p>
          <a:p>
            <a:pPr marL="0" indent="0" fontAlgn="auto">
              <a:lnSpc>
                <a:spcPct val="110000"/>
              </a:lnSpc>
              <a:spcBef>
                <a:spcPts val="600"/>
              </a:spcBef>
              <a:spcAft>
                <a:spcPts val="600"/>
              </a:spcAft>
              <a:buNone/>
            </a:pPr>
            <a:r>
              <a:rPr sz="2600"/>
              <a:t> 7.能适应锅炉各种负荷下长周期安全运行，且设有超压安全装置。  </a:t>
            </a:r>
            <a:endParaRPr sz="2600"/>
          </a:p>
          <a:p>
            <a:pPr marL="0" indent="0" fontAlgn="auto">
              <a:lnSpc>
                <a:spcPct val="110000"/>
              </a:lnSpc>
              <a:spcBef>
                <a:spcPts val="600"/>
              </a:spcBef>
              <a:spcAft>
                <a:spcPts val="600"/>
              </a:spcAft>
              <a:buNone/>
            </a:pPr>
            <a:r>
              <a:rPr sz="2600"/>
              <a:t>8.套筒设防磨条，炉渣在筒体通过提渣板提升到一定高度后，再呈自由散落式抛洒运动，与内壁表面基本上无滑动磨擦，炉渣对筒体内壁的磨损极轻微，再加上螺旋叶片和内套筒采用较好抗磨性能的锰钢加工，大大提高了设备的使用寿命。 </a:t>
            </a:r>
            <a:endParaRPr sz="2600"/>
          </a:p>
          <a:p>
            <a:pPr marL="0" indent="0" fontAlgn="auto">
              <a:lnSpc>
                <a:spcPct val="110000"/>
              </a:lnSpc>
              <a:spcBef>
                <a:spcPts val="600"/>
              </a:spcBef>
              <a:spcAft>
                <a:spcPts val="600"/>
              </a:spcAft>
              <a:buNone/>
            </a:pPr>
            <a:r>
              <a:rPr sz="2600"/>
              <a:t> 9.设备转速低且可调整，运行平稳，故障率低，维修量少，使用寿命长，可连续运行35000小时无大修，能满足锅炉连续或间断除渣的要求。 </a:t>
            </a:r>
            <a:endParaRPr sz="2600"/>
          </a:p>
          <a:p>
            <a:pPr marL="0" indent="0" fontAlgn="auto">
              <a:lnSpc>
                <a:spcPct val="110000"/>
              </a:lnSpc>
              <a:spcBef>
                <a:spcPts val="600"/>
              </a:spcBef>
              <a:spcAft>
                <a:spcPts val="600"/>
              </a:spcAft>
              <a:buNone/>
            </a:pPr>
            <a:r>
              <a:rPr sz="2600"/>
              <a:t> 10. 可双向选择调速动力，即调速电机和变频器，并能有效地与用户计算机程控系统接轨。</a:t>
            </a:r>
            <a:r>
              <a:rPr sz="2400"/>
              <a:t> </a:t>
            </a:r>
            <a:endParaRPr sz="2400"/>
          </a:p>
          <a:p>
            <a:pPr marL="0" indent="0" fontAlgn="auto">
              <a:lnSpc>
                <a:spcPct val="120000"/>
              </a:lnSpc>
              <a:spcBef>
                <a:spcPts val="600"/>
              </a:spcBef>
              <a:spcAft>
                <a:spcPts val="600"/>
              </a:spcAft>
              <a:buNone/>
            </a:pPr>
            <a:endParaRPr lang="zh-CN" altLang="en-US" sz="2400"/>
          </a:p>
        </p:txBody>
      </p:sp>
      <p:sp>
        <p:nvSpPr>
          <p:cNvPr id="2" name="文本框 1"/>
          <p:cNvSpPr txBox="1"/>
          <p:nvPr/>
        </p:nvSpPr>
        <p:spPr>
          <a:xfrm>
            <a:off x="-77470" y="80010"/>
            <a:ext cx="544195" cy="398780"/>
          </a:xfrm>
          <a:prstGeom prst="rect">
            <a:avLst/>
          </a:prstGeom>
          <a:noFill/>
        </p:spPr>
        <p:txBody>
          <a:bodyPr wrap="square" rtlCol="0">
            <a:spAutoFit/>
          </a:bodyPr>
          <a:p>
            <a:r>
              <a:rPr lang="en-US" altLang="zh-CN" sz="2000">
                <a:solidFill>
                  <a:schemeClr val="bg1"/>
                </a:solidFill>
              </a:rPr>
              <a:t>01</a:t>
            </a:r>
            <a:endParaRPr lang="en-US" altLang="zh-CN" sz="2000">
              <a:solidFill>
                <a:schemeClr val="bg1"/>
              </a:solidFill>
            </a:endParaRPr>
          </a:p>
        </p:txBody>
      </p:sp>
    </p:spTree>
  </p:cSld>
  <p:clrMapOvr>
    <a:masterClrMapping/>
  </p:clrMapOvr>
  <p:timing>
    <p:tnLst>
      <p:par>
        <p:cTn id="1" dur="indefinite" restart="never" nodeType="tmRoot"/>
      </p:par>
    </p:tnLst>
    <p:bldLst>
      <p:bldP spid="112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1265"/>
          <p:cNvSpPr>
            <a:spLocks noGrp="1" noRot="1"/>
          </p:cNvSpPr>
          <p:nvPr>
            <p:ph type="title" idx="4294967295"/>
          </p:nvPr>
        </p:nvSpPr>
        <p:spPr>
          <a:xfrm>
            <a:off x="466725" y="0"/>
            <a:ext cx="3875405" cy="906780"/>
          </a:xfrm>
        </p:spPr>
        <p:txBody>
          <a:bodyPr anchor="ctr"/>
          <a:p>
            <a:r>
              <a:rPr lang="zh-CN" altLang="en-US" sz="2800">
                <a:solidFill>
                  <a:srgbClr val="FF0000"/>
                </a:solidFill>
              </a:rPr>
              <a:t>维护与故障处理</a:t>
            </a:r>
            <a:endParaRPr lang="zh-CN" altLang="en-US" sz="2800">
              <a:solidFill>
                <a:srgbClr val="FF0000"/>
              </a:solidFill>
            </a:endParaRPr>
          </a:p>
        </p:txBody>
      </p:sp>
      <p:sp>
        <p:nvSpPr>
          <p:cNvPr id="2" name="文本框 1"/>
          <p:cNvSpPr txBox="1"/>
          <p:nvPr/>
        </p:nvSpPr>
        <p:spPr>
          <a:xfrm>
            <a:off x="-77470" y="80010"/>
            <a:ext cx="544195" cy="398780"/>
          </a:xfrm>
          <a:prstGeom prst="rect">
            <a:avLst/>
          </a:prstGeom>
          <a:noFill/>
        </p:spPr>
        <p:txBody>
          <a:bodyPr wrap="square" rtlCol="0">
            <a:spAutoFit/>
          </a:bodyPr>
          <a:p>
            <a:r>
              <a:rPr lang="en-US" altLang="zh-CN" sz="2000">
                <a:solidFill>
                  <a:schemeClr val="bg1"/>
                </a:solidFill>
              </a:rPr>
              <a:t>01</a:t>
            </a:r>
            <a:endParaRPr lang="en-US" altLang="zh-CN" sz="2000">
              <a:solidFill>
                <a:schemeClr val="bg1"/>
              </a:solidFill>
            </a:endParaRPr>
          </a:p>
        </p:txBody>
      </p:sp>
      <p:graphicFrame>
        <p:nvGraphicFramePr>
          <p:cNvPr id="3" name="表格 2"/>
          <p:cNvGraphicFramePr/>
          <p:nvPr>
            <p:custDataLst>
              <p:tags r:id="rId1"/>
            </p:custDataLst>
          </p:nvPr>
        </p:nvGraphicFramePr>
        <p:xfrm>
          <a:off x="0" y="646430"/>
          <a:ext cx="12191365" cy="6211570"/>
        </p:xfrm>
        <a:graphic>
          <a:graphicData uri="http://schemas.openxmlformats.org/drawingml/2006/table">
            <a:tbl>
              <a:tblPr firstRow="1" bandRow="1">
                <a:tableStyleId>{5940675A-B579-460E-94D1-54222C63F5DA}</a:tableStyleId>
              </a:tblPr>
              <a:tblGrid>
                <a:gridCol w="2898140"/>
                <a:gridCol w="4222115"/>
                <a:gridCol w="5071110"/>
              </a:tblGrid>
              <a:tr h="737235">
                <a:tc>
                  <a:txBody>
                    <a:bodyPr/>
                    <a:p>
                      <a:pPr indent="0" algn="ctr">
                        <a:buNone/>
                      </a:pPr>
                      <a:r>
                        <a:rPr lang="en-US" sz="2400" b="0">
                          <a:latin typeface="仿宋" panose="02010609060101010101" charset="-122"/>
                          <a:ea typeface="仿宋" panose="02010609060101010101" charset="-122"/>
                          <a:cs typeface="仿宋" panose="02010609060101010101" charset="-122"/>
                        </a:rPr>
                        <a:t>故障现象</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故障原因</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排除方法</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84020">
                <a:tc>
                  <a:txBody>
                    <a:bodyPr/>
                    <a:p>
                      <a:pPr indent="0">
                        <a:buNone/>
                      </a:pPr>
                      <a:r>
                        <a:rPr lang="en-US" sz="2400" b="0">
                          <a:latin typeface="仿宋" panose="02010609060101010101" charset="-122"/>
                          <a:ea typeface="仿宋" panose="02010609060101010101" charset="-122"/>
                          <a:cs typeface="仿宋" panose="02010609060101010101" charset="-122"/>
                        </a:rPr>
                        <a:t>出渣口不出渣或渣量小</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仿宋" panose="02010609060101010101" charset="-122"/>
                          <a:ea typeface="仿宋" panose="02010609060101010101" charset="-122"/>
                          <a:cs typeface="仿宋" panose="02010609060101010101" charset="-122"/>
                        </a:rPr>
                        <a:t>进渣口有大焦块堵塞锅出渣管有大焦块堵塞冷却通道堵塞或部分堵塞</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仿宋" panose="02010609060101010101" charset="-122"/>
                          <a:ea typeface="仿宋" panose="02010609060101010101" charset="-122"/>
                          <a:cs typeface="仿宋" panose="02010609060101010101" charset="-122"/>
                        </a:rPr>
                        <a:t>关闭闸板门，由事故放渣门清理大焦块打开事故放渣门，清理渣管大焦块关闭闸板门，拆下冷渣机进渣管将堵塞物清理干净</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43280">
                <a:tc>
                  <a:txBody>
                    <a:bodyPr/>
                    <a:p>
                      <a:pPr indent="0">
                        <a:buNone/>
                      </a:pPr>
                      <a:r>
                        <a:rPr lang="en-US" sz="2400" b="0">
                          <a:latin typeface="仿宋" panose="02010609060101010101" charset="-122"/>
                          <a:ea typeface="仿宋" panose="02010609060101010101" charset="-122"/>
                          <a:cs typeface="仿宋" panose="02010609060101010101" charset="-122"/>
                        </a:rPr>
                        <a:t>冷却水进、出水温差小</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仿宋" panose="02010609060101010101" charset="-122"/>
                          <a:ea typeface="仿宋" panose="02010609060101010101" charset="-122"/>
                          <a:cs typeface="仿宋" panose="02010609060101010101" charset="-122"/>
                        </a:rPr>
                        <a:t>进渣管或冷却通道堵塞冷却水量过大</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仿宋" panose="02010609060101010101" charset="-122"/>
                          <a:ea typeface="仿宋" panose="02010609060101010101" charset="-122"/>
                          <a:cs typeface="仿宋" panose="02010609060101010101" charset="-122"/>
                        </a:rPr>
                        <a:t>处理方法同（上）适当降低泠却水量</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40740">
                <a:tc>
                  <a:txBody>
                    <a:bodyPr/>
                    <a:p>
                      <a:pPr indent="0">
                        <a:buNone/>
                      </a:pPr>
                      <a:r>
                        <a:rPr lang="en-US" sz="2400" b="0">
                          <a:latin typeface="仿宋" panose="02010609060101010101" charset="-122"/>
                          <a:ea typeface="仿宋" panose="02010609060101010101" charset="-122"/>
                          <a:cs typeface="仿宋" panose="02010609060101010101" charset="-122"/>
                        </a:rPr>
                        <a:t>冷却水出水温度过高（大于80℃）</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仿宋" panose="02010609060101010101" charset="-122"/>
                          <a:ea typeface="仿宋" panose="02010609060101010101" charset="-122"/>
                          <a:cs typeface="仿宋" panose="02010609060101010101" charset="-122"/>
                        </a:rPr>
                        <a:t>冷却水量过小超额定排渣量冷却水流动不畅</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仿宋" panose="02010609060101010101" charset="-122"/>
                          <a:ea typeface="仿宋" panose="02010609060101010101" charset="-122"/>
                          <a:cs typeface="仿宋" panose="02010609060101010101" charset="-122"/>
                        </a:rPr>
                        <a:t>增加冷却水量或降低冷渣器转速立即停止冷渣器，使冷却水畅通</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43280">
                <a:tc>
                  <a:txBody>
                    <a:bodyPr/>
                    <a:p>
                      <a:pPr indent="0">
                        <a:buNone/>
                      </a:pPr>
                      <a:r>
                        <a:rPr lang="en-US" sz="2400" b="0">
                          <a:latin typeface="仿宋" panose="02010609060101010101" charset="-122"/>
                          <a:ea typeface="仿宋" panose="02010609060101010101" charset="-122"/>
                          <a:cs typeface="仿宋" panose="02010609060101010101" charset="-122"/>
                        </a:rPr>
                        <a:t>滚筒卡</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仿宋" panose="02010609060101010101" charset="-122"/>
                          <a:ea typeface="仿宋" panose="02010609060101010101" charset="-122"/>
                          <a:cs typeface="仿宋" panose="02010609060101010101" charset="-122"/>
                        </a:rPr>
                        <a:t>支撑轮磨损严重；挡轮磨损严重或轴承坏；下渣管处磨损</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仿宋" panose="02010609060101010101" charset="-122"/>
                          <a:ea typeface="仿宋" panose="02010609060101010101" charset="-122"/>
                          <a:cs typeface="仿宋" panose="02010609060101010101" charset="-122"/>
                        </a:rPr>
                        <a:t>更换支撑轮更换挡轮或轮轮轴承调整下渣管与滚筒间隙</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63015">
                <a:tc>
                  <a:txBody>
                    <a:bodyPr/>
                    <a:p>
                      <a:pPr indent="0">
                        <a:buNone/>
                      </a:pPr>
                      <a:r>
                        <a:rPr lang="en-US" sz="2400" b="0">
                          <a:latin typeface="仿宋" panose="02010609060101010101" charset="-122"/>
                          <a:ea typeface="仿宋" panose="02010609060101010101" charset="-122"/>
                          <a:cs typeface="仿宋" panose="02010609060101010101" charset="-122"/>
                        </a:rPr>
                        <a:t>电动机过载</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仿宋" panose="02010609060101010101" charset="-122"/>
                          <a:ea typeface="仿宋" panose="02010609060101010101" charset="-122"/>
                          <a:cs typeface="仿宋" panose="02010609060101010101" charset="-122"/>
                        </a:rPr>
                        <a:t>前、后动静结合处摩擦后轴承进灰或缺油减速机、电动机损坏托轮轴承缺油损坏</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仿宋" panose="02010609060101010101" charset="-122"/>
                          <a:ea typeface="仿宋" panose="02010609060101010101" charset="-122"/>
                          <a:cs typeface="仿宋" panose="02010609060101010101" charset="-122"/>
                        </a:rPr>
                        <a:t>调整间隙清洗轴承或注油维修或更换注油或更换</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占位符 1"/>
          <p:cNvSpPr>
            <a:spLocks noGrp="1"/>
          </p:cNvSpPr>
          <p:nvPr>
            <p:custDataLst>
              <p:tags r:id="rId1"/>
            </p:custDataLst>
          </p:nvPr>
        </p:nvSpPr>
        <p:spPr>
          <a:xfrm>
            <a:off x="4572635" y="3368675"/>
            <a:ext cx="5086350" cy="1633220"/>
          </a:xfrm>
          <a:prstGeom prst="rect">
            <a:avLst/>
          </a:prstGeom>
        </p:spPr>
        <p:txBody>
          <a:bodyPr vert="horz" lIns="90170" tIns="46990" rIns="90170" bIns="46990" rtlCol="0">
            <a:normAutofit fontScale="55000"/>
          </a:bodyPr>
          <a:lstStyle>
            <a:lvl1pPr marL="0" indent="0" algn="dist" defTabSz="914400" rtl="0" eaLnBrk="1" fontAlgn="auto" latinLnBrk="0" hangingPunct="1">
              <a:lnSpc>
                <a:spcPct val="130000"/>
              </a:lnSpc>
              <a:spcBef>
                <a:spcPts val="0"/>
              </a:spcBef>
              <a:spcAft>
                <a:spcPts val="1000"/>
              </a:spcAft>
              <a:buFont typeface="Arial" panose="020B0604020202020204" pitchFamily="34" charset="0"/>
              <a:buNone/>
              <a:defRPr sz="3200" u="none" strike="noStrike" kern="1200" cap="none" spc="150" normalizeH="0" baseline="0">
                <a:solidFill>
                  <a:schemeClr val="tx1"/>
                </a:solidFill>
                <a:uFillTx/>
                <a:latin typeface="Arial" panose="020B0604020202020204" pitchFamily="34" charset="0"/>
                <a:ea typeface="汉仪旗黑-85S" panose="00020600040101010101" pitchFamily="18"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9600" dirty="0">
                <a:solidFill>
                  <a:schemeClr val="accent1"/>
                </a:solidFill>
                <a:effectLst>
                  <a:outerShdw blurRad="38100" dist="25400" dir="5400000" algn="ctr" rotWithShape="0">
                    <a:srgbClr val="6E747A">
                      <a:alpha val="43000"/>
                    </a:srgbClr>
                  </a:outerShdw>
                </a:effectLst>
                <a:ea typeface="幼圆" panose="02010509060101010101" pitchFamily="49" charset="-122"/>
              </a:rPr>
              <a:t>刮板机基础知识</a:t>
            </a:r>
            <a:r>
              <a:rPr lang="zh-CN" altLang="en-US" dirty="0">
                <a:ea typeface="幼圆" panose="02010509060101010101" pitchFamily="49" charset="-122"/>
              </a:rPr>
              <a:t> </a:t>
            </a:r>
            <a:endParaRPr lang="zh-CN" altLang="en-US" dirty="0">
              <a:ea typeface="幼圆" panose="02010509060101010101" pitchFamily="49" charset="-122"/>
            </a:endParaRPr>
          </a:p>
        </p:txBody>
      </p:sp>
      <p:sp>
        <p:nvSpPr>
          <p:cNvPr id="15" name="文本占位符 2"/>
          <p:cNvSpPr>
            <a:spLocks noGrp="1"/>
          </p:cNvSpPr>
          <p:nvPr>
            <p:custDataLst>
              <p:tags r:id="rId2"/>
            </p:custDataLst>
          </p:nvPr>
        </p:nvSpPr>
        <p:spPr>
          <a:xfrm>
            <a:off x="5045075" y="2200275"/>
            <a:ext cx="4413250" cy="1168400"/>
          </a:xfrm>
          <a:prstGeom prst="rect">
            <a:avLst/>
          </a:prstGeom>
        </p:spPr>
        <p:txBody>
          <a:bodyPr vert="horz" lIns="90170" tIns="46990" rIns="90170" bIns="46990" rtlCol="0">
            <a:normAutofit fontScale="97500" lnSpcReduction="20000"/>
          </a:bodyPr>
          <a:lstStyle>
            <a:lvl1pPr marL="0" indent="0" algn="dist" defTabSz="914400" rtl="0" eaLnBrk="1" fontAlgn="auto" latinLnBrk="0" hangingPunct="1">
              <a:lnSpc>
                <a:spcPct val="130000"/>
              </a:lnSpc>
              <a:spcBef>
                <a:spcPts val="0"/>
              </a:spcBef>
              <a:spcAft>
                <a:spcPts val="1000"/>
              </a:spcAft>
              <a:buFont typeface="Arial" panose="020B0604020202020204" pitchFamily="34" charset="0"/>
              <a:buNone/>
              <a:defRPr sz="6600" b="1" u="none" strike="noStrike" kern="1200" cap="none" spc="150" normalizeH="0" baseline="0">
                <a:solidFill>
                  <a:schemeClr val="accent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solidFill>
                  <a:srgbClr val="FFC000"/>
                </a:solidFill>
                <a:ea typeface="幼圆" panose="02010509060101010101" pitchFamily="49" charset="-122"/>
              </a:rPr>
              <a:t>PART 03</a:t>
            </a:r>
            <a:endParaRPr lang="en-US" altLang="zh-CN">
              <a:solidFill>
                <a:srgbClr val="FFC000"/>
              </a:solidFill>
              <a:ea typeface="幼圆" panose="02010509060101010101"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1" name="内容占位符 12290"/>
          <p:cNvSpPr>
            <a:spLocks noGrp="1" noRot="1"/>
          </p:cNvSpPr>
          <p:nvPr>
            <p:ph idx="4294967295"/>
          </p:nvPr>
        </p:nvSpPr>
        <p:spPr>
          <a:xfrm>
            <a:off x="-77470" y="495935"/>
            <a:ext cx="8097520" cy="5866130"/>
          </a:xfrm>
        </p:spPr>
        <p:txBody>
          <a:bodyPr anchor="t"/>
          <a:p>
            <a:pPr algn="just" fontAlgn="auto">
              <a:lnSpc>
                <a:spcPct val="130000"/>
              </a:lnSpc>
              <a:spcBef>
                <a:spcPts val="600"/>
              </a:spcBef>
              <a:spcAft>
                <a:spcPts val="600"/>
              </a:spcAft>
              <a:buNone/>
            </a:pPr>
            <a:r>
              <a:rPr lang="en-US" altLang="zh-CN" sz="1800"/>
              <a:t>   </a:t>
            </a:r>
            <a:r>
              <a:rPr lang="en-US" altLang="zh-CN" sz="2400"/>
              <a:t> </a:t>
            </a:r>
            <a:r>
              <a:rPr lang="zh-CN" altLang="en-US" sz="3200"/>
              <a:t>刮板机概述</a:t>
            </a:r>
            <a:r>
              <a:rPr lang="zh-CN" altLang="en-US" b="1"/>
              <a:t>：</a:t>
            </a:r>
            <a:endParaRPr lang="zh-CN" altLang="en-US" sz="1800" b="1"/>
          </a:p>
          <a:p>
            <a:pPr algn="just" fontAlgn="auto">
              <a:lnSpc>
                <a:spcPct val="130000"/>
              </a:lnSpc>
              <a:spcBef>
                <a:spcPts val="600"/>
              </a:spcBef>
              <a:spcAft>
                <a:spcPts val="600"/>
              </a:spcAft>
              <a:buNone/>
            </a:pPr>
            <a:endParaRPr lang="zh-CN" altLang="en-US" sz="1800" b="1"/>
          </a:p>
          <a:p>
            <a:pPr algn="just" fontAlgn="auto">
              <a:lnSpc>
                <a:spcPct val="130000"/>
              </a:lnSpc>
              <a:spcBef>
                <a:spcPts val="600"/>
              </a:spcBef>
              <a:spcAft>
                <a:spcPts val="600"/>
              </a:spcAft>
              <a:buNone/>
            </a:pPr>
            <a:r>
              <a:rPr lang="zh-CN" altLang="en-US" sz="1800"/>
              <a:t>　</a:t>
            </a:r>
            <a:r>
              <a:rPr lang="zh-CN" altLang="en-US"/>
              <a:t>　</a:t>
            </a:r>
            <a:r>
              <a:rPr lang="en-US" altLang="zh-CN"/>
              <a:t>   </a:t>
            </a:r>
            <a:r>
              <a:rPr lang="zh-CN" altLang="en-US"/>
              <a:t>刮板输送机是一种有挠性牵引机构的连续运输机械。刮板输送机主要用于长壁采煤工作面，也可用于采区顺槽、联络眼、采区上下山及掘进工作面，承担煤炭运输任务。由于刮板输送机承受拉、压、弯曲、冲击、摩擦和腐蚀等多种作用。因此，要求有足够的强度、刚度、耐磨和耐腐蚀性，传动部分必须安全、隔爆。</a:t>
            </a:r>
            <a:endParaRPr lang="zh-CN" altLang="en-US" sz="2400"/>
          </a:p>
          <a:p>
            <a:pPr algn="just" fontAlgn="auto">
              <a:lnSpc>
                <a:spcPct val="130000"/>
              </a:lnSpc>
              <a:spcBef>
                <a:spcPts val="600"/>
              </a:spcBef>
              <a:spcAft>
                <a:spcPts val="600"/>
              </a:spcAft>
              <a:buNone/>
            </a:pPr>
            <a:br>
              <a:rPr lang="zh-CN" altLang="en-US" sz="1800"/>
            </a:br>
            <a:br>
              <a:rPr lang="zh-CN" altLang="en-US" sz="1800"/>
            </a:br>
            <a:endParaRPr lang="zh-CN" altLang="en-US" sz="1800"/>
          </a:p>
        </p:txBody>
      </p:sp>
      <p:cxnSp>
        <p:nvCxnSpPr>
          <p:cNvPr id="2" name="直接连接符 1"/>
          <p:cNvCxnSpPr/>
          <p:nvPr/>
        </p:nvCxnSpPr>
        <p:spPr>
          <a:xfrm>
            <a:off x="466725" y="1202690"/>
            <a:ext cx="2286635" cy="0"/>
          </a:xfrm>
          <a:prstGeom prst="line">
            <a:avLst/>
          </a:prstGeom>
          <a:ln w="28575">
            <a:solidFill>
              <a:srgbClr val="FFE9A3"/>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387350" y="4908550"/>
            <a:ext cx="2286635" cy="0"/>
          </a:xfrm>
          <a:prstGeom prst="line">
            <a:avLst/>
          </a:prstGeom>
          <a:ln w="28575">
            <a:solidFill>
              <a:srgbClr val="FFE9A3"/>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77470" y="80010"/>
            <a:ext cx="544195" cy="398780"/>
          </a:xfrm>
          <a:prstGeom prst="rect">
            <a:avLst/>
          </a:prstGeom>
          <a:noFill/>
        </p:spPr>
        <p:txBody>
          <a:bodyPr wrap="square" rtlCol="0">
            <a:spAutoFit/>
          </a:bodyPr>
          <a:p>
            <a:r>
              <a:rPr lang="en-US" altLang="zh-CN" sz="2000">
                <a:solidFill>
                  <a:schemeClr val="bg1"/>
                </a:solidFill>
              </a:rPr>
              <a:t>01</a:t>
            </a:r>
            <a:endParaRPr lang="en-US" altLang="zh-CN" sz="2000">
              <a:solidFill>
                <a:schemeClr val="bg1"/>
              </a:solidFill>
            </a:endParaRPr>
          </a:p>
        </p:txBody>
      </p:sp>
      <p:pic>
        <p:nvPicPr>
          <p:cNvPr id="101" name="图片 100"/>
          <p:cNvPicPr/>
          <p:nvPr/>
        </p:nvPicPr>
        <p:blipFill>
          <a:blip r:embed="rId1"/>
          <a:stretch>
            <a:fillRect/>
          </a:stretch>
        </p:blipFill>
        <p:spPr>
          <a:xfrm>
            <a:off x="8209280" y="1884680"/>
            <a:ext cx="3982720" cy="3446780"/>
          </a:xfrm>
          <a:prstGeom prst="rect">
            <a:avLst/>
          </a:prstGeom>
          <a:noFill/>
          <a:ln w="9525">
            <a:noFill/>
          </a:ln>
        </p:spPr>
      </p:pic>
    </p:spTree>
  </p:cSld>
  <p:clrMapOvr>
    <a:masterClrMapping/>
  </p:clrMapOvr>
  <p:timing>
    <p:tnLst>
      <p:par>
        <p:cTn id="1" dur="indefinite" restart="never" nodeType="tmRoot"/>
      </p:par>
    </p:tnLst>
    <p:bldLst>
      <p:bldP spid="1229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2870" y="390208"/>
            <a:ext cx="8229600" cy="1143000"/>
          </a:xfrm>
        </p:spPr>
        <p:txBody>
          <a:bodyPr/>
          <a:lstStyle/>
          <a:p>
            <a:pPr algn="l"/>
            <a:r>
              <a:rPr lang="zh-CN" altLang="en-US" sz="3200" dirty="0" smtClean="0">
                <a:solidFill>
                  <a:schemeClr val="tx1"/>
                </a:solidFill>
                <a:latin typeface="宋体" panose="02010600030101010101" pitchFamily="2" charset="-122"/>
              </a:rPr>
              <a:t>刮板输送机类型</a:t>
            </a:r>
            <a:endParaRPr lang="zh-CN" altLang="en-US" sz="3200" dirty="0" smtClean="0">
              <a:solidFill>
                <a:schemeClr val="tx1"/>
              </a:solidFill>
              <a:latin typeface="宋体" panose="02010600030101010101" pitchFamily="2" charset="-122"/>
            </a:endParaRPr>
          </a:p>
        </p:txBody>
      </p:sp>
      <p:graphicFrame>
        <p:nvGraphicFramePr>
          <p:cNvPr id="4" name="图示 3"/>
          <p:cNvGraphicFramePr/>
          <p:nvPr/>
        </p:nvGraphicFramePr>
        <p:xfrm>
          <a:off x="1705610" y="969645"/>
          <a:ext cx="8600440" cy="58883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camera.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D1DAE474-C106-4438-95C9-20A2B46F2AF5}"/>
                                            </p:graphicEl>
                                          </p:spTgt>
                                        </p:tgtEl>
                                        <p:attrNameLst>
                                          <p:attrName>style.visibility</p:attrName>
                                        </p:attrNameLst>
                                      </p:cBhvr>
                                      <p:to>
                                        <p:strVal val="visible"/>
                                      </p:to>
                                    </p:set>
                                    <p:animEffect transition="in" filter="fade">
                                      <p:cBhvr>
                                        <p:cTn id="15" dur="1000"/>
                                        <p:tgtEl>
                                          <p:spTgt spid="4">
                                            <p:graphicEl>
                                              <a:dgm id="{D1DAE474-C106-4438-95C9-20A2B46F2AF5}"/>
                                            </p:graphicEl>
                                          </p:spTgt>
                                        </p:tgtEl>
                                      </p:cBhvr>
                                    </p:animEffect>
                                  </p:childTnLst>
                                  <p:subTnLst>
                                    <p:audio>
                                      <p:cMediaNode>
                                        <p:cTn display="0" masterRel="sameClick">
                                          <p:stCondLst>
                                            <p:cond evt="begin" delay="0">
                                              <p:tn val="13"/>
                                            </p:cond>
                                          </p:stCondLst>
                                          <p:endCondLst>
                                            <p:cond evt="onStopAudio" delay="0">
                                              <p:tgtEl>
                                                <p:sldTgt/>
                                              </p:tgtEl>
                                            </p:cond>
                                          </p:endCondLst>
                                        </p:cTn>
                                        <p:tgtEl>
                                          <p:sndTgt r:embed="rId6" name="camera.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1B93D58C-0CF2-4414-9FFF-3486870027A9}"/>
                                            </p:graphicEl>
                                          </p:spTgt>
                                        </p:tgtEl>
                                        <p:attrNameLst>
                                          <p:attrName>style.visibility</p:attrName>
                                        </p:attrNameLst>
                                      </p:cBhvr>
                                      <p:to>
                                        <p:strVal val="visible"/>
                                      </p:to>
                                    </p:set>
                                    <p:animEffect transition="in" filter="fade">
                                      <p:cBhvr>
                                        <p:cTn id="20" dur="1000"/>
                                        <p:tgtEl>
                                          <p:spTgt spid="4">
                                            <p:graphicEl>
                                              <a:dgm id="{1B93D58C-0CF2-4414-9FFF-3486870027A9}"/>
                                            </p:graphicEl>
                                          </p:spTgt>
                                        </p:tgtEl>
                                      </p:cBhvr>
                                    </p:animEffect>
                                  </p:childTnLst>
                                  <p:subTnLst>
                                    <p:audio>
                                      <p:cMediaNode>
                                        <p:cTn display="0" masterRel="sameClick">
                                          <p:stCondLst>
                                            <p:cond evt="begin" delay="0">
                                              <p:tn val="18"/>
                                            </p:cond>
                                          </p:stCondLst>
                                          <p:endCondLst>
                                            <p:cond evt="onStopAudio" delay="0">
                                              <p:tgtEl>
                                                <p:sldTgt/>
                                              </p:tgtEl>
                                            </p:cond>
                                          </p:endCondLst>
                                        </p:cTn>
                                        <p:tgtEl>
                                          <p:sndTgt r:embed="rId6" name="camera.wav"/>
                                        </p:tgtEl>
                                      </p:cMediaNode>
                                    </p:audio>
                                  </p:subTnLst>
                                </p:cTn>
                              </p:par>
                              <p:par>
                                <p:cTn id="21" presetID="10" presetClass="entr" presetSubtype="0" fill="hold" grpId="0" nodeType="withEffect">
                                  <p:stCondLst>
                                    <p:cond delay="0"/>
                                  </p:stCondLst>
                                  <p:childTnLst>
                                    <p:set>
                                      <p:cBhvr>
                                        <p:cTn id="22" dur="1" fill="hold">
                                          <p:stCondLst>
                                            <p:cond delay="0"/>
                                          </p:stCondLst>
                                        </p:cTn>
                                        <p:tgtEl>
                                          <p:spTgt spid="4">
                                            <p:graphicEl>
                                              <a:dgm id="{BA2536D1-B102-447B-8427-3A19B48B4A35}"/>
                                            </p:graphicEl>
                                          </p:spTgt>
                                        </p:tgtEl>
                                        <p:attrNameLst>
                                          <p:attrName>style.visibility</p:attrName>
                                        </p:attrNameLst>
                                      </p:cBhvr>
                                      <p:to>
                                        <p:strVal val="visible"/>
                                      </p:to>
                                    </p:set>
                                    <p:animEffect transition="in" filter="fade">
                                      <p:cBhvr>
                                        <p:cTn id="23" dur="1000"/>
                                        <p:tgtEl>
                                          <p:spTgt spid="4">
                                            <p:graphicEl>
                                              <a:dgm id="{BA2536D1-B102-447B-8427-3A19B48B4A35}"/>
                                            </p:graphicEl>
                                          </p:spTgt>
                                        </p:tgtEl>
                                      </p:cBhvr>
                                    </p:animEffect>
                                  </p:childTnLst>
                                  <p:subTnLst>
                                    <p:audio>
                                      <p:cMediaNode>
                                        <p:cTn display="0" masterRel="sameClick">
                                          <p:stCondLst>
                                            <p:cond evt="begin" delay="0">
                                              <p:tn val="21"/>
                                            </p:cond>
                                          </p:stCondLst>
                                          <p:endCondLst>
                                            <p:cond evt="onStopAudio" delay="0">
                                              <p:tgtEl>
                                                <p:sldTgt/>
                                              </p:tgtEl>
                                            </p:cond>
                                          </p:endCondLst>
                                        </p:cTn>
                                        <p:tgtEl>
                                          <p:sndTgt r:embed="rId6" name="camera.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B6D64C83-E66D-4AAC-8D91-B460AD28DEAA}"/>
                                            </p:graphicEl>
                                          </p:spTgt>
                                        </p:tgtEl>
                                        <p:attrNameLst>
                                          <p:attrName>style.visibility</p:attrName>
                                        </p:attrNameLst>
                                      </p:cBhvr>
                                      <p:to>
                                        <p:strVal val="visible"/>
                                      </p:to>
                                    </p:set>
                                    <p:animEffect transition="in" filter="fade">
                                      <p:cBhvr>
                                        <p:cTn id="28" dur="1000"/>
                                        <p:tgtEl>
                                          <p:spTgt spid="4">
                                            <p:graphicEl>
                                              <a:dgm id="{B6D64C83-E66D-4AAC-8D91-B460AD28DEAA}"/>
                                            </p:graphicEl>
                                          </p:spTgt>
                                        </p:tgtEl>
                                      </p:cBhvr>
                                    </p:animEffect>
                                  </p:childTnLst>
                                  <p:subTnLst>
                                    <p:audio>
                                      <p:cMediaNode>
                                        <p:cTn display="0" masterRel="sameClick">
                                          <p:stCondLst>
                                            <p:cond evt="begin" delay="0">
                                              <p:tn val="26"/>
                                            </p:cond>
                                          </p:stCondLst>
                                          <p:endCondLst>
                                            <p:cond evt="onStopAudio" delay="0">
                                              <p:tgtEl>
                                                <p:sldTgt/>
                                              </p:tgtEl>
                                            </p:cond>
                                          </p:endCondLst>
                                        </p:cTn>
                                        <p:tgtEl>
                                          <p:sndTgt r:embed="rId6" name="camera.wav"/>
                                        </p:tgtEl>
                                      </p:cMediaNode>
                                    </p:audio>
                                  </p:subTnLst>
                                </p:cTn>
                              </p:par>
                              <p:par>
                                <p:cTn id="29" presetID="10" presetClass="entr" presetSubtype="0" fill="hold" grpId="0" nodeType="withEffect">
                                  <p:stCondLst>
                                    <p:cond delay="0"/>
                                  </p:stCondLst>
                                  <p:childTnLst>
                                    <p:set>
                                      <p:cBhvr>
                                        <p:cTn id="30" dur="1" fill="hold">
                                          <p:stCondLst>
                                            <p:cond delay="0"/>
                                          </p:stCondLst>
                                        </p:cTn>
                                        <p:tgtEl>
                                          <p:spTgt spid="4">
                                            <p:graphicEl>
                                              <a:dgm id="{620C53B8-CCBA-4C70-A591-645BE1EC7954}"/>
                                            </p:graphicEl>
                                          </p:spTgt>
                                        </p:tgtEl>
                                        <p:attrNameLst>
                                          <p:attrName>style.visibility</p:attrName>
                                        </p:attrNameLst>
                                      </p:cBhvr>
                                      <p:to>
                                        <p:strVal val="visible"/>
                                      </p:to>
                                    </p:set>
                                    <p:animEffect transition="in" filter="fade">
                                      <p:cBhvr>
                                        <p:cTn id="31" dur="1000"/>
                                        <p:tgtEl>
                                          <p:spTgt spid="4">
                                            <p:graphicEl>
                                              <a:dgm id="{620C53B8-CCBA-4C70-A591-645BE1EC7954}"/>
                                            </p:graphicEl>
                                          </p:spTgt>
                                        </p:tgtEl>
                                      </p:cBhvr>
                                    </p:animEffect>
                                  </p:childTnLst>
                                  <p:subTnLst>
                                    <p:audio>
                                      <p:cMediaNode>
                                        <p:cTn display="0" masterRel="sameClick">
                                          <p:stCondLst>
                                            <p:cond evt="begin" delay="0">
                                              <p:tn val="29"/>
                                            </p:cond>
                                          </p:stCondLst>
                                          <p:endCondLst>
                                            <p:cond evt="onStopAudio" delay="0">
                                              <p:tgtEl>
                                                <p:sldTgt/>
                                              </p:tgtEl>
                                            </p:cond>
                                          </p:endCondLst>
                                        </p:cTn>
                                        <p:tgtEl>
                                          <p:sndTgt r:embed="rId6" name="camera.wav"/>
                                        </p:tgtEl>
                                      </p:cMediaNode>
                                    </p:audio>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8E5937C9-F4AD-4311-AC40-81F876F1D81C}"/>
                                            </p:graphicEl>
                                          </p:spTgt>
                                        </p:tgtEl>
                                        <p:attrNameLst>
                                          <p:attrName>style.visibility</p:attrName>
                                        </p:attrNameLst>
                                      </p:cBhvr>
                                      <p:to>
                                        <p:strVal val="visible"/>
                                      </p:to>
                                    </p:set>
                                    <p:animEffect transition="in" filter="fade">
                                      <p:cBhvr>
                                        <p:cTn id="36" dur="1000"/>
                                        <p:tgtEl>
                                          <p:spTgt spid="4">
                                            <p:graphicEl>
                                              <a:dgm id="{8E5937C9-F4AD-4311-AC40-81F876F1D81C}"/>
                                            </p:graphicEl>
                                          </p:spTgt>
                                        </p:tgtEl>
                                      </p:cBhvr>
                                    </p:animEffect>
                                  </p:childTnLst>
                                  <p:subTnLst>
                                    <p:audio>
                                      <p:cMediaNode>
                                        <p:cTn display="0" masterRel="sameClick">
                                          <p:stCondLst>
                                            <p:cond evt="begin" delay="0">
                                              <p:tn val="34"/>
                                            </p:cond>
                                          </p:stCondLst>
                                          <p:endCondLst>
                                            <p:cond evt="onStopAudio" delay="0">
                                              <p:tgtEl>
                                                <p:sldTgt/>
                                              </p:tgtEl>
                                            </p:cond>
                                          </p:endCondLst>
                                        </p:cTn>
                                        <p:tgtEl>
                                          <p:sndTgt r:embed="rId6" name="camera.wav"/>
                                        </p:tgtEl>
                                      </p:cMediaNode>
                                    </p:audio>
                                  </p:subTnLst>
                                </p:cTn>
                              </p:par>
                              <p:par>
                                <p:cTn id="37" presetID="10" presetClass="entr" presetSubtype="0" fill="hold" grpId="0" nodeType="withEffect">
                                  <p:stCondLst>
                                    <p:cond delay="0"/>
                                  </p:stCondLst>
                                  <p:childTnLst>
                                    <p:set>
                                      <p:cBhvr>
                                        <p:cTn id="38" dur="1" fill="hold">
                                          <p:stCondLst>
                                            <p:cond delay="0"/>
                                          </p:stCondLst>
                                        </p:cTn>
                                        <p:tgtEl>
                                          <p:spTgt spid="4">
                                            <p:graphicEl>
                                              <a:dgm id="{E85442A4-4EF5-415D-90A5-BBD8438F882A}"/>
                                            </p:graphicEl>
                                          </p:spTgt>
                                        </p:tgtEl>
                                        <p:attrNameLst>
                                          <p:attrName>style.visibility</p:attrName>
                                        </p:attrNameLst>
                                      </p:cBhvr>
                                      <p:to>
                                        <p:strVal val="visible"/>
                                      </p:to>
                                    </p:set>
                                    <p:animEffect transition="in" filter="fade">
                                      <p:cBhvr>
                                        <p:cTn id="39" dur="1000"/>
                                        <p:tgtEl>
                                          <p:spTgt spid="4">
                                            <p:graphicEl>
                                              <a:dgm id="{E85442A4-4EF5-415D-90A5-BBD8438F882A}"/>
                                            </p:graphicEl>
                                          </p:spTgt>
                                        </p:tgtEl>
                                      </p:cBhvr>
                                    </p:animEffect>
                                  </p:childTnLst>
                                  <p:subTnLst>
                                    <p:audio>
                                      <p:cMediaNode>
                                        <p:cTn display="0" masterRel="sameClick">
                                          <p:stCondLst>
                                            <p:cond evt="begin" delay="0">
                                              <p:tn val="37"/>
                                            </p:cond>
                                          </p:stCondLst>
                                          <p:endCondLst>
                                            <p:cond evt="onStopAudio" delay="0">
                                              <p:tgtEl>
                                                <p:sldTgt/>
                                              </p:tgtEl>
                                            </p:cond>
                                          </p:endCondLst>
                                        </p:cTn>
                                        <p:tgtEl>
                                          <p:sndTgt r:embed="rId6" name="camera.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5024A5EE-96F2-489B-B5B3-C17DE6E629C7}"/>
                                            </p:graphicEl>
                                          </p:spTgt>
                                        </p:tgtEl>
                                        <p:attrNameLst>
                                          <p:attrName>style.visibility</p:attrName>
                                        </p:attrNameLst>
                                      </p:cBhvr>
                                      <p:to>
                                        <p:strVal val="visible"/>
                                      </p:to>
                                    </p:set>
                                    <p:animEffect transition="in" filter="fade">
                                      <p:cBhvr>
                                        <p:cTn id="44" dur="1000"/>
                                        <p:tgtEl>
                                          <p:spTgt spid="4">
                                            <p:graphicEl>
                                              <a:dgm id="{5024A5EE-96F2-489B-B5B3-C17DE6E629C7}"/>
                                            </p:graphicEl>
                                          </p:spTgt>
                                        </p:tgtEl>
                                      </p:cBhvr>
                                    </p:animEffect>
                                  </p:childTnLst>
                                  <p:subTnLst>
                                    <p:audio>
                                      <p:cMediaNode>
                                        <p:cTn display="0" masterRel="sameClick">
                                          <p:stCondLst>
                                            <p:cond evt="begin" delay="0">
                                              <p:tn val="42"/>
                                            </p:cond>
                                          </p:stCondLst>
                                          <p:endCondLst>
                                            <p:cond evt="onStopAudio" delay="0">
                                              <p:tgtEl>
                                                <p:sldTgt/>
                                              </p:tgtEl>
                                            </p:cond>
                                          </p:endCondLst>
                                        </p:cTn>
                                        <p:tgtEl>
                                          <p:sndTgt r:embed="rId6" name="camera.wav"/>
                                        </p:tgtEl>
                                      </p:cMediaNode>
                                    </p:audio>
                                  </p:subTnLst>
                                </p:cTn>
                              </p:par>
                              <p:par>
                                <p:cTn id="45" presetID="10" presetClass="entr" presetSubtype="0" fill="hold" grpId="0" nodeType="withEffect">
                                  <p:stCondLst>
                                    <p:cond delay="0"/>
                                  </p:stCondLst>
                                  <p:childTnLst>
                                    <p:set>
                                      <p:cBhvr>
                                        <p:cTn id="46" dur="1" fill="hold">
                                          <p:stCondLst>
                                            <p:cond delay="0"/>
                                          </p:stCondLst>
                                        </p:cTn>
                                        <p:tgtEl>
                                          <p:spTgt spid="4">
                                            <p:graphicEl>
                                              <a:dgm id="{B4B386E0-6192-4106-A31E-880EBE57C2D0}"/>
                                            </p:graphicEl>
                                          </p:spTgt>
                                        </p:tgtEl>
                                        <p:attrNameLst>
                                          <p:attrName>style.visibility</p:attrName>
                                        </p:attrNameLst>
                                      </p:cBhvr>
                                      <p:to>
                                        <p:strVal val="visible"/>
                                      </p:to>
                                    </p:set>
                                    <p:animEffect transition="in" filter="fade">
                                      <p:cBhvr>
                                        <p:cTn id="47" dur="1000"/>
                                        <p:tgtEl>
                                          <p:spTgt spid="4">
                                            <p:graphicEl>
                                              <a:dgm id="{B4B386E0-6192-4106-A31E-880EBE57C2D0}"/>
                                            </p:graphicEl>
                                          </p:spTgt>
                                        </p:tgtEl>
                                      </p:cBhvr>
                                    </p:animEffect>
                                  </p:childTnLst>
                                  <p:subTnLst>
                                    <p:audio>
                                      <p:cMediaNode>
                                        <p:cTn display="0" masterRel="sameClick">
                                          <p:stCondLst>
                                            <p:cond evt="begin" delay="0">
                                              <p:tn val="45"/>
                                            </p:cond>
                                          </p:stCondLst>
                                          <p:endCondLst>
                                            <p:cond evt="onStopAudio" delay="0">
                                              <p:tgtEl>
                                                <p:sldTgt/>
                                              </p:tgtEl>
                                            </p:cond>
                                          </p:endCondLst>
                                        </p:cTn>
                                        <p:tgtEl>
                                          <p:sndTgt r:embed="rId6" name="camera.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94899856-FF97-4E79-8ED4-6FFBE9A32F72}"/>
                                            </p:graphicEl>
                                          </p:spTgt>
                                        </p:tgtEl>
                                        <p:attrNameLst>
                                          <p:attrName>style.visibility</p:attrName>
                                        </p:attrNameLst>
                                      </p:cBhvr>
                                      <p:to>
                                        <p:strVal val="visible"/>
                                      </p:to>
                                    </p:set>
                                    <p:animEffect transition="in" filter="fade">
                                      <p:cBhvr>
                                        <p:cTn id="52" dur="1000"/>
                                        <p:tgtEl>
                                          <p:spTgt spid="4">
                                            <p:graphicEl>
                                              <a:dgm id="{94899856-FF97-4E79-8ED4-6FFBE9A32F72}"/>
                                            </p:graphicEl>
                                          </p:spTgt>
                                        </p:tgtEl>
                                      </p:cBhvr>
                                    </p:animEffect>
                                  </p:childTnLst>
                                  <p:subTnLst>
                                    <p:audio>
                                      <p:cMediaNode>
                                        <p:cTn display="0" masterRel="sameClick">
                                          <p:stCondLst>
                                            <p:cond evt="begin" delay="0">
                                              <p:tn val="50"/>
                                            </p:cond>
                                          </p:stCondLst>
                                          <p:endCondLst>
                                            <p:cond evt="onStopAudio" delay="0">
                                              <p:tgtEl>
                                                <p:sldTgt/>
                                              </p:tgtEl>
                                            </p:cond>
                                          </p:endCondLst>
                                        </p:cTn>
                                        <p:tgtEl>
                                          <p:sndTgt r:embed="rId6" name="camera.wav"/>
                                        </p:tgtEl>
                                      </p:cMediaNode>
                                    </p:audio>
                                  </p:subTnLst>
                                </p:cTn>
                              </p:par>
                              <p:par>
                                <p:cTn id="53" presetID="10" presetClass="entr" presetSubtype="0" fill="hold" grpId="0" nodeType="withEffect">
                                  <p:stCondLst>
                                    <p:cond delay="0"/>
                                  </p:stCondLst>
                                  <p:childTnLst>
                                    <p:set>
                                      <p:cBhvr>
                                        <p:cTn id="54" dur="1" fill="hold">
                                          <p:stCondLst>
                                            <p:cond delay="0"/>
                                          </p:stCondLst>
                                        </p:cTn>
                                        <p:tgtEl>
                                          <p:spTgt spid="4">
                                            <p:graphicEl>
                                              <a:dgm id="{CC1E8DBF-659C-4160-8191-BF4CD894BA9A}"/>
                                            </p:graphicEl>
                                          </p:spTgt>
                                        </p:tgtEl>
                                        <p:attrNameLst>
                                          <p:attrName>style.visibility</p:attrName>
                                        </p:attrNameLst>
                                      </p:cBhvr>
                                      <p:to>
                                        <p:strVal val="visible"/>
                                      </p:to>
                                    </p:set>
                                    <p:animEffect transition="in" filter="fade">
                                      <p:cBhvr>
                                        <p:cTn id="55" dur="1000"/>
                                        <p:tgtEl>
                                          <p:spTgt spid="4">
                                            <p:graphicEl>
                                              <a:dgm id="{CC1E8DBF-659C-4160-8191-BF4CD894BA9A}"/>
                                            </p:graphicEl>
                                          </p:spTgt>
                                        </p:tgtEl>
                                      </p:cBhvr>
                                    </p:animEffect>
                                  </p:childTnLst>
                                  <p:subTnLst>
                                    <p:audio>
                                      <p:cMediaNode>
                                        <p:cTn display="0" masterRel="sameClick">
                                          <p:stCondLst>
                                            <p:cond evt="begin" delay="0">
                                              <p:tn val="53"/>
                                            </p:cond>
                                          </p:stCondLst>
                                          <p:endCondLst>
                                            <p:cond evt="onStopAudio" delay="0">
                                              <p:tgtEl>
                                                <p:sldTgt/>
                                              </p:tgtEl>
                                            </p:cond>
                                          </p:endCondLst>
                                        </p:cTn>
                                        <p:tgtEl>
                                          <p:sndTgt r:embed="rId6" name="camera.wav"/>
                                        </p:tgtEl>
                                      </p:cMediaNode>
                                    </p:audio>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graphicEl>
                                              <a:dgm id="{B633EAA5-5B11-4380-BCAD-D2C5445759AE}"/>
                                            </p:graphicEl>
                                          </p:spTgt>
                                        </p:tgtEl>
                                        <p:attrNameLst>
                                          <p:attrName>style.visibility</p:attrName>
                                        </p:attrNameLst>
                                      </p:cBhvr>
                                      <p:to>
                                        <p:strVal val="visible"/>
                                      </p:to>
                                    </p:set>
                                    <p:animEffect transition="in" filter="fade">
                                      <p:cBhvr>
                                        <p:cTn id="60" dur="1000"/>
                                        <p:tgtEl>
                                          <p:spTgt spid="4">
                                            <p:graphicEl>
                                              <a:dgm id="{B633EAA5-5B11-4380-BCAD-D2C5445759AE}"/>
                                            </p:graphicEl>
                                          </p:spTgt>
                                        </p:tgtEl>
                                      </p:cBhvr>
                                    </p:animEffect>
                                  </p:childTnLst>
                                  <p:subTnLst>
                                    <p:audio>
                                      <p:cMediaNode>
                                        <p:cTn display="0" masterRel="sameClick">
                                          <p:stCondLst>
                                            <p:cond evt="begin" delay="0">
                                              <p:tn val="58"/>
                                            </p:cond>
                                          </p:stCondLst>
                                          <p:endCondLst>
                                            <p:cond evt="onStopAudio" delay="0">
                                              <p:tgtEl>
                                                <p:sldTgt/>
                                              </p:tgtEl>
                                            </p:cond>
                                          </p:endCondLst>
                                        </p:cTn>
                                        <p:tgtEl>
                                          <p:sndTgt r:embed="rId6" name="camera.wav"/>
                                        </p:tgtEl>
                                      </p:cMediaNode>
                                    </p:audio>
                                  </p:subTnLst>
                                </p:cTn>
                              </p:par>
                              <p:par>
                                <p:cTn id="61" presetID="10" presetClass="entr" presetSubtype="0" fill="hold" grpId="0" nodeType="withEffect">
                                  <p:stCondLst>
                                    <p:cond delay="0"/>
                                  </p:stCondLst>
                                  <p:childTnLst>
                                    <p:set>
                                      <p:cBhvr>
                                        <p:cTn id="62" dur="1" fill="hold">
                                          <p:stCondLst>
                                            <p:cond delay="0"/>
                                          </p:stCondLst>
                                        </p:cTn>
                                        <p:tgtEl>
                                          <p:spTgt spid="4">
                                            <p:graphicEl>
                                              <a:dgm id="{23660950-894D-4C81-BE27-27F45E66719C}"/>
                                            </p:graphicEl>
                                          </p:spTgt>
                                        </p:tgtEl>
                                        <p:attrNameLst>
                                          <p:attrName>style.visibility</p:attrName>
                                        </p:attrNameLst>
                                      </p:cBhvr>
                                      <p:to>
                                        <p:strVal val="visible"/>
                                      </p:to>
                                    </p:set>
                                    <p:animEffect transition="in" filter="fade">
                                      <p:cBhvr>
                                        <p:cTn id="63" dur="1000"/>
                                        <p:tgtEl>
                                          <p:spTgt spid="4">
                                            <p:graphicEl>
                                              <a:dgm id="{23660950-894D-4C81-BE27-27F45E66719C}"/>
                                            </p:graphicEl>
                                          </p:spTgt>
                                        </p:tgtEl>
                                      </p:cBhvr>
                                    </p:animEffect>
                                  </p:childTnLst>
                                  <p:subTnLst>
                                    <p:audio>
                                      <p:cMediaNode>
                                        <p:cTn display="0" masterRel="sameClick">
                                          <p:stCondLst>
                                            <p:cond evt="begin" delay="0">
                                              <p:tn val="61"/>
                                            </p:cond>
                                          </p:stCondLst>
                                          <p:endCondLst>
                                            <p:cond evt="onStopAudio" delay="0">
                                              <p:tgtEl>
                                                <p:sldTgt/>
                                              </p:tgtEl>
                                            </p:cond>
                                          </p:endCondLst>
                                        </p:cTn>
                                        <p:tgtEl>
                                          <p:sndTgt r:embed="rId6" name="camera.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
                                            <p:graphicEl>
                                              <a:dgm id="{0D37D88C-1282-47AA-BF21-A3C5974F545A}"/>
                                            </p:graphicEl>
                                          </p:spTgt>
                                        </p:tgtEl>
                                        <p:attrNameLst>
                                          <p:attrName>style.visibility</p:attrName>
                                        </p:attrNameLst>
                                      </p:cBhvr>
                                      <p:to>
                                        <p:strVal val="visible"/>
                                      </p:to>
                                    </p:set>
                                    <p:animEffect transition="in" filter="fade">
                                      <p:cBhvr>
                                        <p:cTn id="68" dur="1000"/>
                                        <p:tgtEl>
                                          <p:spTgt spid="4">
                                            <p:graphicEl>
                                              <a:dgm id="{0D37D88C-1282-47AA-BF21-A3C5974F545A}"/>
                                            </p:graphicEl>
                                          </p:spTgt>
                                        </p:tgtEl>
                                      </p:cBhvr>
                                    </p:animEffect>
                                  </p:childTnLst>
                                  <p:subTnLst>
                                    <p:audio>
                                      <p:cMediaNode>
                                        <p:cTn display="0" masterRel="sameClick">
                                          <p:stCondLst>
                                            <p:cond evt="begin" delay="0">
                                              <p:tn val="66"/>
                                            </p:cond>
                                          </p:stCondLst>
                                          <p:endCondLst>
                                            <p:cond evt="onStopAudio" delay="0">
                                              <p:tgtEl>
                                                <p:sldTgt/>
                                              </p:tgtEl>
                                            </p:cond>
                                          </p:endCondLst>
                                        </p:cTn>
                                        <p:tgtEl>
                                          <p:sndTgt r:embed="rId6" name="camera.wav"/>
                                        </p:tgtEl>
                                      </p:cMediaNode>
                                    </p:audio>
                                  </p:subTnLst>
                                </p:cTn>
                              </p:par>
                              <p:par>
                                <p:cTn id="69" presetID="10" presetClass="entr" presetSubtype="0" fill="hold" grpId="0" nodeType="withEffect">
                                  <p:stCondLst>
                                    <p:cond delay="0"/>
                                  </p:stCondLst>
                                  <p:childTnLst>
                                    <p:set>
                                      <p:cBhvr>
                                        <p:cTn id="70" dur="1" fill="hold">
                                          <p:stCondLst>
                                            <p:cond delay="0"/>
                                          </p:stCondLst>
                                        </p:cTn>
                                        <p:tgtEl>
                                          <p:spTgt spid="4">
                                            <p:graphicEl>
                                              <a:dgm id="{25395669-47EC-4D6E-9C62-C3002EBA865E}"/>
                                            </p:graphicEl>
                                          </p:spTgt>
                                        </p:tgtEl>
                                        <p:attrNameLst>
                                          <p:attrName>style.visibility</p:attrName>
                                        </p:attrNameLst>
                                      </p:cBhvr>
                                      <p:to>
                                        <p:strVal val="visible"/>
                                      </p:to>
                                    </p:set>
                                    <p:animEffect transition="in" filter="fade">
                                      <p:cBhvr>
                                        <p:cTn id="71" dur="1000"/>
                                        <p:tgtEl>
                                          <p:spTgt spid="4">
                                            <p:graphicEl>
                                              <a:dgm id="{25395669-47EC-4D6E-9C62-C3002EBA865E}"/>
                                            </p:graphicEl>
                                          </p:spTgt>
                                        </p:tgtEl>
                                      </p:cBhvr>
                                    </p:animEffect>
                                  </p:childTnLst>
                                  <p:subTnLst>
                                    <p:audio>
                                      <p:cMediaNode>
                                        <p:cTn display="0" masterRel="sameClick">
                                          <p:stCondLst>
                                            <p:cond evt="begin" delay="0">
                                              <p:tn val="69"/>
                                            </p:cond>
                                          </p:stCondLst>
                                          <p:endCondLst>
                                            <p:cond evt="onStopAudio" delay="0">
                                              <p:tgtEl>
                                                <p:sldTgt/>
                                              </p:tgtEl>
                                            </p:cond>
                                          </p:endCondLst>
                                        </p:cTn>
                                        <p:tgtEl>
                                          <p:sndTgt r:embed="rId6" name="camera.wav"/>
                                        </p:tgtEl>
                                      </p:cMediaNode>
                                    </p:audio>
                                  </p:sub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
                                            <p:graphicEl>
                                              <a:dgm id="{3484205A-1443-49F0-8627-9E411DC937FE}"/>
                                            </p:graphicEl>
                                          </p:spTgt>
                                        </p:tgtEl>
                                        <p:attrNameLst>
                                          <p:attrName>style.visibility</p:attrName>
                                        </p:attrNameLst>
                                      </p:cBhvr>
                                      <p:to>
                                        <p:strVal val="visible"/>
                                      </p:to>
                                    </p:set>
                                    <p:animEffect transition="in" filter="fade">
                                      <p:cBhvr>
                                        <p:cTn id="76" dur="1000"/>
                                        <p:tgtEl>
                                          <p:spTgt spid="4">
                                            <p:graphicEl>
                                              <a:dgm id="{3484205A-1443-49F0-8627-9E411DC937FE}"/>
                                            </p:graphicEl>
                                          </p:spTgt>
                                        </p:tgtEl>
                                      </p:cBhvr>
                                    </p:animEffect>
                                  </p:childTnLst>
                                  <p:subTnLst>
                                    <p:audio>
                                      <p:cMediaNode>
                                        <p:cTn display="0" masterRel="sameClick">
                                          <p:stCondLst>
                                            <p:cond evt="begin" delay="0">
                                              <p:tn val="74"/>
                                            </p:cond>
                                          </p:stCondLst>
                                          <p:endCondLst>
                                            <p:cond evt="onStopAudio" delay="0">
                                              <p:tgtEl>
                                                <p:sldTgt/>
                                              </p:tgtEl>
                                            </p:cond>
                                          </p:endCondLst>
                                        </p:cTn>
                                        <p:tgtEl>
                                          <p:sndTgt r:embed="rId6" name="camera.wav"/>
                                        </p:tgtEl>
                                      </p:cMediaNode>
                                    </p:audio>
                                  </p:subTnLst>
                                </p:cTn>
                              </p:par>
                              <p:par>
                                <p:cTn id="77" presetID="10" presetClass="entr" presetSubtype="0" fill="hold" grpId="0" nodeType="withEffect">
                                  <p:stCondLst>
                                    <p:cond delay="0"/>
                                  </p:stCondLst>
                                  <p:childTnLst>
                                    <p:set>
                                      <p:cBhvr>
                                        <p:cTn id="78" dur="1" fill="hold">
                                          <p:stCondLst>
                                            <p:cond delay="0"/>
                                          </p:stCondLst>
                                        </p:cTn>
                                        <p:tgtEl>
                                          <p:spTgt spid="4">
                                            <p:graphicEl>
                                              <a:dgm id="{85903486-F90D-4E6B-B21F-47C676A573CC}"/>
                                            </p:graphicEl>
                                          </p:spTgt>
                                        </p:tgtEl>
                                        <p:attrNameLst>
                                          <p:attrName>style.visibility</p:attrName>
                                        </p:attrNameLst>
                                      </p:cBhvr>
                                      <p:to>
                                        <p:strVal val="visible"/>
                                      </p:to>
                                    </p:set>
                                    <p:animEffect transition="in" filter="fade">
                                      <p:cBhvr>
                                        <p:cTn id="79" dur="1000"/>
                                        <p:tgtEl>
                                          <p:spTgt spid="4">
                                            <p:graphicEl>
                                              <a:dgm id="{85903486-F90D-4E6B-B21F-47C676A573CC}"/>
                                            </p:graphicEl>
                                          </p:spTgt>
                                        </p:tgtEl>
                                      </p:cBhvr>
                                    </p:animEffect>
                                  </p:childTnLst>
                                  <p:subTnLst>
                                    <p:audio>
                                      <p:cMediaNode>
                                        <p:cTn display="0" masterRel="sameClick">
                                          <p:stCondLst>
                                            <p:cond evt="begin" delay="0">
                                              <p:tn val="77"/>
                                            </p:cond>
                                          </p:stCondLst>
                                          <p:endCondLst>
                                            <p:cond evt="onStopAudio" delay="0">
                                              <p:tgtEl>
                                                <p:sldTgt/>
                                              </p:tgtEl>
                                            </p:cond>
                                          </p:endCondLst>
                                        </p:cTn>
                                        <p:tgtEl>
                                          <p:sndTgt r:embed="rId6" name="camera.wav"/>
                                        </p:tgtEl>
                                      </p:cMediaNode>
                                    </p:audio>
                                  </p:sub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
                                            <p:graphicEl>
                                              <a:dgm id="{B32F0746-B846-4207-95E3-F7F9B1DF0752}"/>
                                            </p:graphicEl>
                                          </p:spTgt>
                                        </p:tgtEl>
                                        <p:attrNameLst>
                                          <p:attrName>style.visibility</p:attrName>
                                        </p:attrNameLst>
                                      </p:cBhvr>
                                      <p:to>
                                        <p:strVal val="visible"/>
                                      </p:to>
                                    </p:set>
                                    <p:animEffect transition="in" filter="fade">
                                      <p:cBhvr>
                                        <p:cTn id="84" dur="1000"/>
                                        <p:tgtEl>
                                          <p:spTgt spid="4">
                                            <p:graphicEl>
                                              <a:dgm id="{B32F0746-B846-4207-95E3-F7F9B1DF0752}"/>
                                            </p:graphicEl>
                                          </p:spTgt>
                                        </p:tgtEl>
                                      </p:cBhvr>
                                    </p:animEffect>
                                  </p:childTnLst>
                                  <p:subTnLst>
                                    <p:audio>
                                      <p:cMediaNode>
                                        <p:cTn display="0" masterRel="sameClick">
                                          <p:stCondLst>
                                            <p:cond evt="begin" delay="0">
                                              <p:tn val="82"/>
                                            </p:cond>
                                          </p:stCondLst>
                                          <p:endCondLst>
                                            <p:cond evt="onStopAudio" delay="0">
                                              <p:tgtEl>
                                                <p:sldTgt/>
                                              </p:tgtEl>
                                            </p:cond>
                                          </p:endCondLst>
                                        </p:cTn>
                                        <p:tgtEl>
                                          <p:sndTgt r:embed="rId6" name="camera.wav"/>
                                        </p:tgtEl>
                                      </p:cMediaNode>
                                    </p:audio>
                                  </p:subTnLst>
                                </p:cTn>
                              </p:par>
                              <p:par>
                                <p:cTn id="85" presetID="10" presetClass="entr" presetSubtype="0" fill="hold" grpId="0" nodeType="withEffect">
                                  <p:stCondLst>
                                    <p:cond delay="0"/>
                                  </p:stCondLst>
                                  <p:childTnLst>
                                    <p:set>
                                      <p:cBhvr>
                                        <p:cTn id="86" dur="1" fill="hold">
                                          <p:stCondLst>
                                            <p:cond delay="0"/>
                                          </p:stCondLst>
                                        </p:cTn>
                                        <p:tgtEl>
                                          <p:spTgt spid="4">
                                            <p:graphicEl>
                                              <a:dgm id="{033A9B88-D690-44D1-90BB-F7BA1994E80F}"/>
                                            </p:graphicEl>
                                          </p:spTgt>
                                        </p:tgtEl>
                                        <p:attrNameLst>
                                          <p:attrName>style.visibility</p:attrName>
                                        </p:attrNameLst>
                                      </p:cBhvr>
                                      <p:to>
                                        <p:strVal val="visible"/>
                                      </p:to>
                                    </p:set>
                                    <p:animEffect transition="in" filter="fade">
                                      <p:cBhvr>
                                        <p:cTn id="87" dur="1000"/>
                                        <p:tgtEl>
                                          <p:spTgt spid="4">
                                            <p:graphicEl>
                                              <a:dgm id="{033A9B88-D690-44D1-90BB-F7BA1994E80F}"/>
                                            </p:graphicEl>
                                          </p:spTgt>
                                        </p:tgtEl>
                                      </p:cBhvr>
                                    </p:animEffect>
                                  </p:childTnLst>
                                  <p:subTnLst>
                                    <p:audio>
                                      <p:cMediaNode>
                                        <p:cTn display="0" masterRel="sameClick">
                                          <p:stCondLst>
                                            <p:cond evt="begin" delay="0">
                                              <p:tn val="85"/>
                                            </p:cond>
                                          </p:stCondLst>
                                          <p:endCondLst>
                                            <p:cond evt="onStopAudio" delay="0">
                                              <p:tgtEl>
                                                <p:sldTgt/>
                                              </p:tgtEl>
                                            </p:cond>
                                          </p:endCondLst>
                                        </p:cTn>
                                        <p:tgtEl>
                                          <p:sndTgt r:embed="rId6" name="camera.wav"/>
                                        </p:tgtEl>
                                      </p:cMediaNode>
                                    </p:audio>
                                  </p:sub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
                                            <p:graphicEl>
                                              <a:dgm id="{1CD13AB4-4004-4EDB-AD2B-FF357DBF7B1E}"/>
                                            </p:graphicEl>
                                          </p:spTgt>
                                        </p:tgtEl>
                                        <p:attrNameLst>
                                          <p:attrName>style.visibility</p:attrName>
                                        </p:attrNameLst>
                                      </p:cBhvr>
                                      <p:to>
                                        <p:strVal val="visible"/>
                                      </p:to>
                                    </p:set>
                                    <p:animEffect transition="in" filter="fade">
                                      <p:cBhvr>
                                        <p:cTn id="92" dur="1000"/>
                                        <p:tgtEl>
                                          <p:spTgt spid="4">
                                            <p:graphicEl>
                                              <a:dgm id="{1CD13AB4-4004-4EDB-AD2B-FF357DBF7B1E}"/>
                                            </p:graphicEl>
                                          </p:spTgt>
                                        </p:tgtEl>
                                      </p:cBhvr>
                                    </p:animEffect>
                                  </p:childTnLst>
                                  <p:subTnLst>
                                    <p:audio>
                                      <p:cMediaNode>
                                        <p:cTn display="0" masterRel="sameClick">
                                          <p:stCondLst>
                                            <p:cond evt="begin" delay="0">
                                              <p:tn val="90"/>
                                            </p:cond>
                                          </p:stCondLst>
                                          <p:endCondLst>
                                            <p:cond evt="onStopAudio" delay="0">
                                              <p:tgtEl>
                                                <p:sldTgt/>
                                              </p:tgtEl>
                                            </p:cond>
                                          </p:endCondLst>
                                        </p:cTn>
                                        <p:tgtEl>
                                          <p:sndTgt r:embed="rId6" name="camera.wav"/>
                                        </p:tgtEl>
                                      </p:cMediaNode>
                                    </p:audio>
                                  </p:subTnLst>
                                </p:cTn>
                              </p:par>
                              <p:par>
                                <p:cTn id="93" presetID="10" presetClass="entr" presetSubtype="0" fill="hold" grpId="0" nodeType="withEffect">
                                  <p:stCondLst>
                                    <p:cond delay="0"/>
                                  </p:stCondLst>
                                  <p:childTnLst>
                                    <p:set>
                                      <p:cBhvr>
                                        <p:cTn id="94" dur="1" fill="hold">
                                          <p:stCondLst>
                                            <p:cond delay="0"/>
                                          </p:stCondLst>
                                        </p:cTn>
                                        <p:tgtEl>
                                          <p:spTgt spid="4">
                                            <p:graphicEl>
                                              <a:dgm id="{40EDC55C-ED9B-446E-BF53-3A0B85286352}"/>
                                            </p:graphicEl>
                                          </p:spTgt>
                                        </p:tgtEl>
                                        <p:attrNameLst>
                                          <p:attrName>style.visibility</p:attrName>
                                        </p:attrNameLst>
                                      </p:cBhvr>
                                      <p:to>
                                        <p:strVal val="visible"/>
                                      </p:to>
                                    </p:set>
                                    <p:animEffect transition="in" filter="fade">
                                      <p:cBhvr>
                                        <p:cTn id="95" dur="1000"/>
                                        <p:tgtEl>
                                          <p:spTgt spid="4">
                                            <p:graphicEl>
                                              <a:dgm id="{40EDC55C-ED9B-446E-BF53-3A0B85286352}"/>
                                            </p:graphicEl>
                                          </p:spTgt>
                                        </p:tgtEl>
                                      </p:cBhvr>
                                    </p:animEffect>
                                  </p:childTnLst>
                                  <p:subTnLst>
                                    <p:audio>
                                      <p:cMediaNode>
                                        <p:cTn display="0" masterRel="sameClick">
                                          <p:stCondLst>
                                            <p:cond evt="begin" delay="0">
                                              <p:tn val="93"/>
                                            </p:cond>
                                          </p:stCondLst>
                                          <p:endCondLst>
                                            <p:cond evt="onStopAudio" delay="0">
                                              <p:tgtEl>
                                                <p:sldTgt/>
                                              </p:tgtEl>
                                            </p:cond>
                                          </p:endCondLst>
                                        </p:cTn>
                                        <p:tgtEl>
                                          <p:sndTgt r:embed="rId6" name="camera.wav"/>
                                        </p:tgtEl>
                                      </p:cMediaNode>
                                    </p:audio>
                                  </p:sub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
                                            <p:graphicEl>
                                              <a:dgm id="{BF193204-43AD-4475-98BA-1C6B65C3B7FF}"/>
                                            </p:graphicEl>
                                          </p:spTgt>
                                        </p:tgtEl>
                                        <p:attrNameLst>
                                          <p:attrName>style.visibility</p:attrName>
                                        </p:attrNameLst>
                                      </p:cBhvr>
                                      <p:to>
                                        <p:strVal val="visible"/>
                                      </p:to>
                                    </p:set>
                                    <p:animEffect transition="in" filter="fade">
                                      <p:cBhvr>
                                        <p:cTn id="100" dur="1000"/>
                                        <p:tgtEl>
                                          <p:spTgt spid="4">
                                            <p:graphicEl>
                                              <a:dgm id="{BF193204-43AD-4475-98BA-1C6B65C3B7FF}"/>
                                            </p:graphicEl>
                                          </p:spTgt>
                                        </p:tgtEl>
                                      </p:cBhvr>
                                    </p:animEffect>
                                  </p:childTnLst>
                                  <p:subTnLst>
                                    <p:audio>
                                      <p:cMediaNode>
                                        <p:cTn display="0" masterRel="sameClick">
                                          <p:stCondLst>
                                            <p:cond evt="begin" delay="0">
                                              <p:tn val="98"/>
                                            </p:cond>
                                          </p:stCondLst>
                                          <p:endCondLst>
                                            <p:cond evt="onStopAudio" delay="0">
                                              <p:tgtEl>
                                                <p:sldTgt/>
                                              </p:tgtEl>
                                            </p:cond>
                                          </p:endCondLst>
                                        </p:cTn>
                                        <p:tgtEl>
                                          <p:sndTgt r:embed="rId6" name="camera.wav"/>
                                        </p:tgtEl>
                                      </p:cMediaNode>
                                    </p:audio>
                                  </p:subTnLst>
                                </p:cTn>
                              </p:par>
                              <p:par>
                                <p:cTn id="101" presetID="10" presetClass="entr" presetSubtype="0" fill="hold" grpId="0" nodeType="withEffect">
                                  <p:stCondLst>
                                    <p:cond delay="0"/>
                                  </p:stCondLst>
                                  <p:childTnLst>
                                    <p:set>
                                      <p:cBhvr>
                                        <p:cTn id="102" dur="1" fill="hold">
                                          <p:stCondLst>
                                            <p:cond delay="0"/>
                                          </p:stCondLst>
                                        </p:cTn>
                                        <p:tgtEl>
                                          <p:spTgt spid="4">
                                            <p:graphicEl>
                                              <a:dgm id="{81ED209F-F9E6-4458-8FAE-B1C590609575}"/>
                                            </p:graphicEl>
                                          </p:spTgt>
                                        </p:tgtEl>
                                        <p:attrNameLst>
                                          <p:attrName>style.visibility</p:attrName>
                                        </p:attrNameLst>
                                      </p:cBhvr>
                                      <p:to>
                                        <p:strVal val="visible"/>
                                      </p:to>
                                    </p:set>
                                    <p:animEffect transition="in" filter="fade">
                                      <p:cBhvr>
                                        <p:cTn id="103" dur="1000"/>
                                        <p:tgtEl>
                                          <p:spTgt spid="4">
                                            <p:graphicEl>
                                              <a:dgm id="{81ED209F-F9E6-4458-8FAE-B1C590609575}"/>
                                            </p:graphicEl>
                                          </p:spTgt>
                                        </p:tgtEl>
                                      </p:cBhvr>
                                    </p:animEffect>
                                  </p:childTnLst>
                                  <p:subTnLst>
                                    <p:audio>
                                      <p:cMediaNode>
                                        <p:cTn display="0" masterRel="sameClick">
                                          <p:stCondLst>
                                            <p:cond evt="begin" delay="0">
                                              <p:tn val="101"/>
                                            </p:cond>
                                          </p:stCondLst>
                                          <p:endCondLst>
                                            <p:cond evt="onStopAudio" delay="0">
                                              <p:tgtEl>
                                                <p:sldTgt/>
                                              </p:tgtEl>
                                            </p:cond>
                                          </p:endCondLst>
                                        </p:cTn>
                                        <p:tgtEl>
                                          <p:sndTgt r:embed="rId6"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lvl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 name="组合 26"/>
          <p:cNvGrpSpPr/>
          <p:nvPr/>
        </p:nvGrpSpPr>
        <p:grpSpPr>
          <a:xfrm>
            <a:off x="2133600" y="2178050"/>
            <a:ext cx="8402289" cy="2403475"/>
            <a:chOff x="2422" y="3403"/>
            <a:chExt cx="14503" cy="3588"/>
          </a:xfrm>
        </p:grpSpPr>
        <p:sp>
          <p:nvSpPr>
            <p:cNvPr id="28" name="Rectangle 9"/>
            <p:cNvSpPr>
              <a:spLocks noChangeArrowheads="1"/>
            </p:cNvSpPr>
            <p:nvPr>
              <p:custDataLst>
                <p:tags r:id="rId1"/>
              </p:custDataLst>
            </p:nvPr>
          </p:nvSpPr>
          <p:spPr bwMode="auto">
            <a:xfrm>
              <a:off x="2422" y="3403"/>
              <a:ext cx="1444" cy="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rm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5335" dirty="0">
                  <a:solidFill>
                    <a:schemeClr val="tx1"/>
                  </a:solidFill>
                  <a:ea typeface="幼圆" panose="02010509060101010101" pitchFamily="49" charset="-122"/>
                </a:rPr>
                <a:t>01</a:t>
              </a:r>
              <a:endParaRPr lang="zh-CN" altLang="en-US" sz="5335" b="1" dirty="0">
                <a:solidFill>
                  <a:schemeClr val="tx1"/>
                </a:solidFill>
                <a:ea typeface="幼圆" panose="02010509060101010101" pitchFamily="49" charset="-122"/>
              </a:endParaRPr>
            </a:p>
          </p:txBody>
        </p:sp>
        <p:sp>
          <p:nvSpPr>
            <p:cNvPr id="33" name="矩形 32"/>
            <p:cNvSpPr/>
            <p:nvPr>
              <p:custDataLst>
                <p:tags r:id="rId2"/>
              </p:custDataLst>
            </p:nvPr>
          </p:nvSpPr>
          <p:spPr>
            <a:xfrm>
              <a:off x="4195" y="3699"/>
              <a:ext cx="4626" cy="725"/>
            </a:xfrm>
            <a:prstGeom prst="rect">
              <a:avLst/>
            </a:prstGeom>
          </p:spPr>
          <p:txBody>
            <a:bodyPr wrap="square"/>
            <a:lstStyle/>
            <a:p>
              <a:pPr>
                <a:spcBef>
                  <a:spcPct val="0"/>
                </a:spcBef>
              </a:pPr>
              <a:r>
                <a:rPr lang="zh-CN" altLang="en-US" sz="2800" b="1" dirty="0">
                  <a:solidFill>
                    <a:schemeClr val="tx1">
                      <a:lumMod val="85000"/>
                      <a:lumOff val="15000"/>
                    </a:schemeClr>
                  </a:solidFill>
                  <a:latin typeface="Arial" panose="020B0604020202020204" pitchFamily="34" charset="0"/>
                  <a:ea typeface="幼圆" panose="02010509060101010101" pitchFamily="49" charset="-122"/>
                </a:rPr>
                <a:t>输渣系统结构</a:t>
              </a:r>
              <a:endParaRPr lang="zh-CN" altLang="en-US" sz="2800" b="1" dirty="0">
                <a:solidFill>
                  <a:schemeClr val="tx1">
                    <a:lumMod val="85000"/>
                    <a:lumOff val="15000"/>
                  </a:schemeClr>
                </a:solidFill>
                <a:latin typeface="Arial" panose="020B0604020202020204" pitchFamily="34" charset="0"/>
                <a:ea typeface="幼圆" panose="02010509060101010101" pitchFamily="49" charset="-122"/>
              </a:endParaRPr>
            </a:p>
          </p:txBody>
        </p:sp>
        <p:sp>
          <p:nvSpPr>
            <p:cNvPr id="35" name="椭圆 34"/>
            <p:cNvSpPr/>
            <p:nvPr>
              <p:custDataLst>
                <p:tags r:id="rId3"/>
              </p:custDataLst>
            </p:nvPr>
          </p:nvSpPr>
          <p:spPr>
            <a:xfrm>
              <a:off x="3957" y="3968"/>
              <a:ext cx="163" cy="1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a:latin typeface="幼圆" panose="02010509060101010101" pitchFamily="49" charset="-122"/>
                <a:ea typeface="幼圆" panose="02010509060101010101" pitchFamily="49" charset="-122"/>
              </a:endParaRPr>
            </a:p>
          </p:txBody>
        </p:sp>
        <p:sp>
          <p:nvSpPr>
            <p:cNvPr id="38" name="Rectangle 9"/>
            <p:cNvSpPr>
              <a:spLocks noChangeArrowheads="1"/>
            </p:cNvSpPr>
            <p:nvPr>
              <p:custDataLst>
                <p:tags r:id="rId4"/>
              </p:custDataLst>
            </p:nvPr>
          </p:nvSpPr>
          <p:spPr bwMode="auto">
            <a:xfrm>
              <a:off x="10026" y="3403"/>
              <a:ext cx="1444" cy="1293"/>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a:norm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algn="l">
                <a:buClrTx/>
                <a:buSzTx/>
                <a:buFontTx/>
                <a:buNone/>
              </a:pPr>
              <a:r>
                <a:rPr lang="zh-CN" altLang="en-US" sz="5335" dirty="0">
                  <a:ea typeface="幼圆" panose="02010509060101010101" pitchFamily="49" charset="-122"/>
                  <a:sym typeface="+mn-ea"/>
                </a:rPr>
                <a:t>0</a:t>
              </a:r>
              <a:r>
                <a:rPr lang="zh-CN" altLang="en-US" sz="5335" dirty="0">
                  <a:ea typeface="幼圆" panose="02010509060101010101" pitchFamily="49" charset="-122"/>
                  <a:sym typeface="+mn-ea"/>
                </a:rPr>
                <a:t>2</a:t>
              </a:r>
              <a:endParaRPr lang="zh-CN" altLang="en-US" sz="5335" dirty="0">
                <a:ea typeface="幼圆" panose="02010509060101010101" pitchFamily="49" charset="-122"/>
                <a:sym typeface="+mn-ea"/>
              </a:endParaRPr>
            </a:p>
          </p:txBody>
        </p:sp>
        <p:sp>
          <p:nvSpPr>
            <p:cNvPr id="39" name="矩形 38"/>
            <p:cNvSpPr/>
            <p:nvPr>
              <p:custDataLst>
                <p:tags r:id="rId5"/>
              </p:custDataLst>
            </p:nvPr>
          </p:nvSpPr>
          <p:spPr>
            <a:xfrm>
              <a:off x="11799" y="3687"/>
              <a:ext cx="4863" cy="725"/>
            </a:xfrm>
            <a:prstGeom prst="rect">
              <a:avLst/>
            </a:prstGeom>
          </p:spPr>
          <p:txBody>
            <a:bodyPr wrap="square"/>
            <a:lstStyle/>
            <a:p>
              <a:pPr>
                <a:spcBef>
                  <a:spcPct val="0"/>
                </a:spcBef>
              </a:pPr>
              <a:r>
                <a:rPr lang="zh-CN" altLang="en-US" sz="2800" b="1" dirty="0">
                  <a:solidFill>
                    <a:schemeClr val="tx1">
                      <a:lumMod val="85000"/>
                      <a:lumOff val="15000"/>
                    </a:schemeClr>
                  </a:solidFill>
                  <a:latin typeface="Arial" panose="020B0604020202020204" pitchFamily="34" charset="0"/>
                  <a:ea typeface="幼圆" panose="02010509060101010101" pitchFamily="49" charset="-122"/>
                </a:rPr>
                <a:t>冷渣机基础知识</a:t>
              </a:r>
              <a:endParaRPr lang="zh-CN" altLang="en-US" sz="2800" b="1" dirty="0">
                <a:solidFill>
                  <a:schemeClr val="tx1">
                    <a:lumMod val="85000"/>
                    <a:lumOff val="15000"/>
                  </a:schemeClr>
                </a:solidFill>
                <a:latin typeface="Arial" panose="020B0604020202020204" pitchFamily="34" charset="0"/>
                <a:ea typeface="幼圆" panose="02010509060101010101" pitchFamily="49" charset="-122"/>
              </a:endParaRPr>
            </a:p>
          </p:txBody>
        </p:sp>
        <p:sp>
          <p:nvSpPr>
            <p:cNvPr id="41" name="椭圆 40"/>
            <p:cNvSpPr/>
            <p:nvPr>
              <p:custDataLst>
                <p:tags r:id="rId6"/>
              </p:custDataLst>
            </p:nvPr>
          </p:nvSpPr>
          <p:spPr>
            <a:xfrm>
              <a:off x="11561" y="3968"/>
              <a:ext cx="163" cy="1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a:p>
          </p:txBody>
        </p:sp>
        <p:sp>
          <p:nvSpPr>
            <p:cNvPr id="43" name="Rectangle 9"/>
            <p:cNvSpPr>
              <a:spLocks noChangeArrowheads="1"/>
            </p:cNvSpPr>
            <p:nvPr>
              <p:custDataLst>
                <p:tags r:id="rId7"/>
              </p:custDataLst>
            </p:nvPr>
          </p:nvSpPr>
          <p:spPr bwMode="auto">
            <a:xfrm>
              <a:off x="2422" y="5698"/>
              <a:ext cx="1444" cy="1293"/>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a:norm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algn="l">
                <a:buClrTx/>
                <a:buSzTx/>
                <a:buFontTx/>
                <a:buNone/>
              </a:pPr>
              <a:r>
                <a:rPr lang="zh-CN" altLang="en-US" sz="5335" dirty="0">
                  <a:ea typeface="幼圆" panose="02010509060101010101" pitchFamily="49" charset="-122"/>
                  <a:sym typeface="+mn-ea"/>
                </a:rPr>
                <a:t>0</a:t>
              </a:r>
              <a:r>
                <a:rPr lang="zh-CN" altLang="en-US" sz="5335" dirty="0">
                  <a:ea typeface="幼圆" panose="02010509060101010101" pitchFamily="49" charset="-122"/>
                  <a:sym typeface="+mn-ea"/>
                </a:rPr>
                <a:t>3</a:t>
              </a:r>
              <a:endParaRPr lang="zh-CN" altLang="en-US" sz="5335" dirty="0">
                <a:ea typeface="幼圆" panose="02010509060101010101" pitchFamily="49" charset="-122"/>
                <a:sym typeface="+mn-ea"/>
              </a:endParaRPr>
            </a:p>
          </p:txBody>
        </p:sp>
        <p:sp>
          <p:nvSpPr>
            <p:cNvPr id="44" name="矩形 43"/>
            <p:cNvSpPr/>
            <p:nvPr>
              <p:custDataLst>
                <p:tags r:id="rId8"/>
              </p:custDataLst>
            </p:nvPr>
          </p:nvSpPr>
          <p:spPr>
            <a:xfrm>
              <a:off x="3957" y="6026"/>
              <a:ext cx="6126" cy="725"/>
            </a:xfrm>
            <a:prstGeom prst="rect">
              <a:avLst/>
            </a:prstGeom>
          </p:spPr>
          <p:txBody>
            <a:bodyPr wrap="square"/>
            <a:lstStyle/>
            <a:p>
              <a:pPr>
                <a:spcBef>
                  <a:spcPct val="0"/>
                </a:spcBef>
              </a:pPr>
              <a:r>
                <a:rPr lang="zh-CN" altLang="en-US" sz="2800" b="1" dirty="0">
                  <a:solidFill>
                    <a:schemeClr val="tx1">
                      <a:lumMod val="85000"/>
                      <a:lumOff val="15000"/>
                    </a:schemeClr>
                  </a:solidFill>
                  <a:latin typeface="Arial" panose="020B0604020202020204" pitchFamily="34" charset="0"/>
                  <a:ea typeface="幼圆" panose="02010509060101010101" pitchFamily="49" charset="-122"/>
                </a:rPr>
                <a:t>刮板机基础知识</a:t>
              </a:r>
              <a:endParaRPr lang="zh-CN" altLang="en-US" sz="2800" b="1" dirty="0">
                <a:solidFill>
                  <a:schemeClr val="tx1">
                    <a:lumMod val="85000"/>
                    <a:lumOff val="15000"/>
                  </a:schemeClr>
                </a:solidFill>
                <a:latin typeface="Arial" panose="020B0604020202020204" pitchFamily="34" charset="0"/>
                <a:ea typeface="幼圆" panose="02010509060101010101" pitchFamily="49" charset="-122"/>
              </a:endParaRPr>
            </a:p>
          </p:txBody>
        </p:sp>
        <p:sp>
          <p:nvSpPr>
            <p:cNvPr id="46" name="椭圆 45"/>
            <p:cNvSpPr/>
            <p:nvPr>
              <p:custDataLst>
                <p:tags r:id="rId9"/>
              </p:custDataLst>
            </p:nvPr>
          </p:nvSpPr>
          <p:spPr>
            <a:xfrm>
              <a:off x="3957" y="6263"/>
              <a:ext cx="163" cy="1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a:latin typeface="幼圆" panose="02010509060101010101" pitchFamily="49" charset="-122"/>
                <a:ea typeface="幼圆" panose="02010509060101010101" pitchFamily="49" charset="-122"/>
              </a:endParaRPr>
            </a:p>
          </p:txBody>
        </p:sp>
        <p:sp>
          <p:nvSpPr>
            <p:cNvPr id="48" name="Rectangle 9"/>
            <p:cNvSpPr>
              <a:spLocks noChangeArrowheads="1"/>
            </p:cNvSpPr>
            <p:nvPr>
              <p:custDataLst>
                <p:tags r:id="rId10"/>
              </p:custDataLst>
            </p:nvPr>
          </p:nvSpPr>
          <p:spPr bwMode="auto">
            <a:xfrm>
              <a:off x="10026" y="5698"/>
              <a:ext cx="1444" cy="1293"/>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a:norm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algn="l">
                <a:buClrTx/>
                <a:buSzTx/>
                <a:buFontTx/>
                <a:buNone/>
              </a:pPr>
              <a:r>
                <a:rPr lang="zh-CN" altLang="en-US" sz="5335" dirty="0">
                  <a:ea typeface="幼圆" panose="02010509060101010101" pitchFamily="49" charset="-122"/>
                  <a:sym typeface="+mn-ea"/>
                </a:rPr>
                <a:t>0</a:t>
              </a:r>
              <a:r>
                <a:rPr lang="zh-CN" altLang="en-US" sz="5335" dirty="0">
                  <a:ea typeface="幼圆" panose="02010509060101010101" pitchFamily="49" charset="-122"/>
                  <a:sym typeface="+mn-ea"/>
                </a:rPr>
                <a:t>4</a:t>
              </a:r>
              <a:endParaRPr lang="zh-CN" altLang="en-US" sz="5335" dirty="0">
                <a:ea typeface="幼圆" panose="02010509060101010101" pitchFamily="49" charset="-122"/>
                <a:sym typeface="+mn-ea"/>
              </a:endParaRPr>
            </a:p>
          </p:txBody>
        </p:sp>
        <p:sp>
          <p:nvSpPr>
            <p:cNvPr id="49" name="矩形 48"/>
            <p:cNvSpPr/>
            <p:nvPr>
              <p:custDataLst>
                <p:tags r:id="rId11"/>
              </p:custDataLst>
            </p:nvPr>
          </p:nvSpPr>
          <p:spPr>
            <a:xfrm>
              <a:off x="11799" y="6026"/>
              <a:ext cx="5126" cy="725"/>
            </a:xfrm>
            <a:prstGeom prst="rect">
              <a:avLst/>
            </a:prstGeom>
          </p:spPr>
          <p:txBody>
            <a:bodyPr wrap="square"/>
            <a:lstStyle/>
            <a:p>
              <a:pPr>
                <a:spcBef>
                  <a:spcPct val="0"/>
                </a:spcBef>
              </a:pPr>
              <a:r>
                <a:rPr lang="zh-CN" altLang="en-US" sz="2800" b="1" dirty="0">
                  <a:solidFill>
                    <a:schemeClr val="tx1">
                      <a:lumMod val="85000"/>
                      <a:lumOff val="15000"/>
                    </a:schemeClr>
                  </a:solidFill>
                  <a:latin typeface="Arial" panose="020B0604020202020204" pitchFamily="34" charset="0"/>
                  <a:ea typeface="幼圆" panose="02010509060101010101" pitchFamily="49" charset="-122"/>
                </a:rPr>
                <a:t>斗提机基础知识</a:t>
              </a:r>
              <a:endParaRPr lang="zh-CN" altLang="en-US" sz="2800" b="1" dirty="0">
                <a:solidFill>
                  <a:schemeClr val="tx1">
                    <a:lumMod val="85000"/>
                    <a:lumOff val="15000"/>
                  </a:schemeClr>
                </a:solidFill>
                <a:latin typeface="Arial" panose="020B0604020202020204" pitchFamily="34" charset="0"/>
                <a:ea typeface="幼圆" panose="02010509060101010101" pitchFamily="49" charset="-122"/>
              </a:endParaRPr>
            </a:p>
          </p:txBody>
        </p:sp>
        <p:sp>
          <p:nvSpPr>
            <p:cNvPr id="51" name="椭圆 50"/>
            <p:cNvSpPr/>
            <p:nvPr>
              <p:custDataLst>
                <p:tags r:id="rId12"/>
              </p:custDataLst>
            </p:nvPr>
          </p:nvSpPr>
          <p:spPr>
            <a:xfrm>
              <a:off x="11561" y="6263"/>
              <a:ext cx="163" cy="1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a:p>
          </p:txBody>
        </p:sp>
      </p:grpSp>
      <p:sp>
        <p:nvSpPr>
          <p:cNvPr id="47" name="矩形 46"/>
          <p:cNvSpPr/>
          <p:nvPr/>
        </p:nvSpPr>
        <p:spPr>
          <a:xfrm>
            <a:off x="2000250" y="1536700"/>
            <a:ext cx="8383905" cy="4323715"/>
          </a:xfrm>
          <a:prstGeom prst="rect">
            <a:avLst/>
          </a:prstGeom>
          <a:noFill/>
          <a:ln w="22225">
            <a:solidFill>
              <a:srgbClr val="FFC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2" name="组合 51"/>
          <p:cNvGrpSpPr/>
          <p:nvPr/>
        </p:nvGrpSpPr>
        <p:grpSpPr>
          <a:xfrm rot="20760000">
            <a:off x="656590" y="822325"/>
            <a:ext cx="2675890" cy="1145540"/>
            <a:chOff x="193" y="441"/>
            <a:chExt cx="4214" cy="1804"/>
          </a:xfrm>
        </p:grpSpPr>
        <p:sp>
          <p:nvSpPr>
            <p:cNvPr id="36" name="矩形 35"/>
            <p:cNvSpPr/>
            <p:nvPr>
              <p:custDataLst>
                <p:tags r:id="rId13"/>
              </p:custDataLst>
            </p:nvPr>
          </p:nvSpPr>
          <p:spPr>
            <a:xfrm>
              <a:off x="193" y="441"/>
              <a:ext cx="4215" cy="155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37" name="矩形 36"/>
            <p:cNvSpPr/>
            <p:nvPr>
              <p:custDataLst>
                <p:tags r:id="rId14"/>
              </p:custDataLst>
            </p:nvPr>
          </p:nvSpPr>
          <p:spPr>
            <a:xfrm rot="21097668">
              <a:off x="278" y="441"/>
              <a:ext cx="4047" cy="1550"/>
            </a:xfrm>
            <a:prstGeom prst="rect">
              <a:avLst/>
            </a:prstGeom>
            <a:solidFill>
              <a:schemeClr val="bg2"/>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42" name="文本框 41"/>
            <p:cNvSpPr txBox="1"/>
            <p:nvPr>
              <p:custDataLst>
                <p:tags r:id="rId15"/>
              </p:custDataLst>
            </p:nvPr>
          </p:nvSpPr>
          <p:spPr>
            <a:xfrm>
              <a:off x="821" y="647"/>
              <a:ext cx="2688" cy="1598"/>
            </a:xfrm>
            <a:prstGeom prst="rect">
              <a:avLst/>
            </a:prstGeom>
            <a:noFill/>
          </p:spPr>
          <p:txBody>
            <a:bodyPr vert="horz" wrap="square" rtlCol="0">
              <a:normAutofit lnSpcReduction="20000"/>
            </a:bodyPr>
            <a:p>
              <a:pPr algn="ctr"/>
              <a:r>
                <a:rPr lang="zh-CN" altLang="en-US" sz="6000" dirty="0">
                  <a:solidFill>
                    <a:schemeClr val="tx1">
                      <a:lumMod val="95000"/>
                      <a:lumOff val="5000"/>
                    </a:schemeClr>
                  </a:solidFill>
                  <a:uFillTx/>
                  <a:latin typeface="Arial" panose="020B0604020202020204" pitchFamily="34" charset="0"/>
                  <a:ea typeface="幼圆" panose="02010509060101010101" pitchFamily="49" charset="-122"/>
                </a:rPr>
                <a:t>目录</a:t>
              </a:r>
              <a:endParaRPr lang="zh-CN" altLang="en-US" sz="6000" dirty="0">
                <a:solidFill>
                  <a:schemeClr val="tx1">
                    <a:lumMod val="95000"/>
                    <a:lumOff val="5000"/>
                  </a:schemeClr>
                </a:solidFill>
                <a:uFillTx/>
                <a:latin typeface="Arial" panose="020B0604020202020204" pitchFamily="34" charset="0"/>
                <a:ea typeface="幼圆" panose="02010509060101010101" pitchFamily="49"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1265"/>
          <p:cNvSpPr>
            <a:spLocks noGrp="1" noRot="1"/>
          </p:cNvSpPr>
          <p:nvPr>
            <p:ph type="title" idx="4294967295"/>
          </p:nvPr>
        </p:nvSpPr>
        <p:spPr>
          <a:xfrm>
            <a:off x="466725" y="0"/>
            <a:ext cx="3875405" cy="906780"/>
          </a:xfrm>
        </p:spPr>
        <p:txBody>
          <a:bodyPr anchor="ctr"/>
          <a:p>
            <a:r>
              <a:rPr lang="zh-CN" altLang="en-US" sz="2800"/>
              <a:t>刮板机结构</a:t>
            </a:r>
            <a:endParaRPr lang="zh-CN" altLang="en-US" sz="2800"/>
          </a:p>
        </p:txBody>
      </p:sp>
      <p:sp>
        <p:nvSpPr>
          <p:cNvPr id="2" name="文本框 1"/>
          <p:cNvSpPr txBox="1"/>
          <p:nvPr/>
        </p:nvSpPr>
        <p:spPr>
          <a:xfrm>
            <a:off x="-77470" y="80010"/>
            <a:ext cx="544195" cy="398780"/>
          </a:xfrm>
          <a:prstGeom prst="rect">
            <a:avLst/>
          </a:prstGeom>
          <a:noFill/>
        </p:spPr>
        <p:txBody>
          <a:bodyPr wrap="square" rtlCol="0">
            <a:spAutoFit/>
          </a:bodyPr>
          <a:p>
            <a:r>
              <a:rPr lang="en-US" altLang="zh-CN" sz="2000">
                <a:solidFill>
                  <a:schemeClr val="bg1"/>
                </a:solidFill>
              </a:rPr>
              <a:t>01</a:t>
            </a:r>
            <a:endParaRPr lang="en-US" altLang="zh-CN" sz="2000">
              <a:solidFill>
                <a:schemeClr val="bg1"/>
              </a:solidFill>
            </a:endParaRPr>
          </a:p>
        </p:txBody>
      </p:sp>
      <p:sp>
        <p:nvSpPr>
          <p:cNvPr id="4" name="圆角矩形 3"/>
          <p:cNvSpPr/>
          <p:nvPr/>
        </p:nvSpPr>
        <p:spPr>
          <a:xfrm>
            <a:off x="8011795" y="1054735"/>
            <a:ext cx="2141220" cy="911225"/>
          </a:xfrm>
          <a:prstGeom prst="roundRect">
            <a:avLst/>
          </a:prstGeom>
          <a:solidFill>
            <a:srgbClr val="FFC619"/>
          </a:solidFill>
          <a:ln>
            <a:solidFill>
              <a:srgbClr val="FFE9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8213725" y="1218565"/>
            <a:ext cx="2284730" cy="583565"/>
          </a:xfrm>
          <a:prstGeom prst="rect">
            <a:avLst/>
          </a:prstGeom>
          <a:noFill/>
        </p:spPr>
        <p:txBody>
          <a:bodyPr wrap="square" rtlCol="0">
            <a:spAutoFit/>
          </a:bodyPr>
          <a:p>
            <a:r>
              <a:rPr lang="zh-CN" altLang="en-US" sz="3200"/>
              <a:t>结构原理</a:t>
            </a:r>
            <a:endParaRPr lang="zh-CN" altLang="en-US" sz="3200"/>
          </a:p>
        </p:txBody>
      </p:sp>
      <p:sp>
        <p:nvSpPr>
          <p:cNvPr id="6" name="文本框 5"/>
          <p:cNvSpPr txBox="1"/>
          <p:nvPr/>
        </p:nvSpPr>
        <p:spPr>
          <a:xfrm>
            <a:off x="6198870" y="1944370"/>
            <a:ext cx="5767070" cy="4009390"/>
          </a:xfrm>
          <a:prstGeom prst="rect">
            <a:avLst/>
          </a:prstGeom>
          <a:noFill/>
        </p:spPr>
        <p:txBody>
          <a:bodyPr wrap="square" rtlCol="0">
            <a:spAutoFit/>
          </a:bodyPr>
          <a:p>
            <a:pPr algn="just" fontAlgn="auto">
              <a:lnSpc>
                <a:spcPct val="130000"/>
              </a:lnSpc>
              <a:spcBef>
                <a:spcPts val="600"/>
              </a:spcBef>
              <a:spcAft>
                <a:spcPts val="600"/>
              </a:spcAft>
            </a:pPr>
            <a:r>
              <a:rPr lang="zh-CN" altLang="en-US" sz="2800" dirty="0" smtClean="0">
                <a:latin typeface="华文楷体" panose="02010600040101010101" pitchFamily="2" charset="-122"/>
                <a:ea typeface="华文楷体" panose="02010600040101010101" pitchFamily="2" charset="-122"/>
                <a:sym typeface="+mn-ea"/>
              </a:rPr>
              <a:t>由绕过</a:t>
            </a:r>
            <a:r>
              <a:rPr lang="zh-CN" altLang="en-US" sz="2800" b="1" dirty="0" smtClean="0">
                <a:solidFill>
                  <a:srgbClr val="C00000"/>
                </a:solidFill>
                <a:latin typeface="华文楷体" panose="02010600040101010101" pitchFamily="2" charset="-122"/>
                <a:ea typeface="华文楷体" panose="02010600040101010101" pitchFamily="2" charset="-122"/>
                <a:sym typeface="+mn-ea"/>
              </a:rPr>
              <a:t>机头链轮</a:t>
            </a:r>
            <a:r>
              <a:rPr lang="zh-CN" altLang="en-US" sz="2800" dirty="0" smtClean="0">
                <a:latin typeface="华文楷体" panose="02010600040101010101" pitchFamily="2" charset="-122"/>
                <a:ea typeface="华文楷体" panose="02010600040101010101" pitchFamily="2" charset="-122"/>
                <a:sym typeface="+mn-ea"/>
              </a:rPr>
              <a:t>和</a:t>
            </a:r>
            <a:r>
              <a:rPr lang="zh-CN" altLang="en-US" sz="2800" b="1" dirty="0" smtClean="0">
                <a:solidFill>
                  <a:srgbClr val="C00000"/>
                </a:solidFill>
                <a:latin typeface="华文楷体" panose="02010600040101010101" pitchFamily="2" charset="-122"/>
                <a:ea typeface="华文楷体" panose="02010600040101010101" pitchFamily="2" charset="-122"/>
                <a:sym typeface="+mn-ea"/>
              </a:rPr>
              <a:t>机尾链轮</a:t>
            </a:r>
            <a:r>
              <a:rPr lang="zh-CN" altLang="en-US" sz="2800" dirty="0" smtClean="0">
                <a:latin typeface="华文楷体" panose="02010600040101010101" pitchFamily="2" charset="-122"/>
                <a:ea typeface="华文楷体" panose="02010600040101010101" pitchFamily="2" charset="-122"/>
                <a:sym typeface="+mn-ea"/>
              </a:rPr>
              <a:t>（或滚筒）的无极循环的</a:t>
            </a:r>
            <a:r>
              <a:rPr lang="zh-CN" altLang="en-US" sz="2800" b="1" dirty="0" smtClean="0">
                <a:solidFill>
                  <a:srgbClr val="C00000"/>
                </a:solidFill>
                <a:latin typeface="华文楷体" panose="02010600040101010101" pitchFamily="2" charset="-122"/>
                <a:ea typeface="华文楷体" panose="02010600040101010101" pitchFamily="2" charset="-122"/>
                <a:sym typeface="+mn-ea"/>
              </a:rPr>
              <a:t>刮板链子</a:t>
            </a:r>
            <a:r>
              <a:rPr lang="zh-CN" altLang="en-US" sz="2800" dirty="0" smtClean="0">
                <a:latin typeface="华文楷体" panose="02010600040101010101" pitchFamily="2" charset="-122"/>
                <a:ea typeface="华文楷体" panose="02010600040101010101" pitchFamily="2" charset="-122"/>
                <a:sym typeface="+mn-ea"/>
              </a:rPr>
              <a:t>作为牵引机构，以</a:t>
            </a:r>
            <a:r>
              <a:rPr lang="zh-CN" altLang="en-US" sz="2800" b="1" dirty="0" smtClean="0">
                <a:solidFill>
                  <a:srgbClr val="C00000"/>
                </a:solidFill>
                <a:latin typeface="华文楷体" panose="02010600040101010101" pitchFamily="2" charset="-122"/>
                <a:ea typeface="华文楷体" panose="02010600040101010101" pitchFamily="2" charset="-122"/>
                <a:sym typeface="+mn-ea"/>
              </a:rPr>
              <a:t>溜槽</a:t>
            </a:r>
            <a:r>
              <a:rPr lang="zh-CN" altLang="en-US" sz="2800" dirty="0" smtClean="0">
                <a:latin typeface="华文楷体" panose="02010600040101010101" pitchFamily="2" charset="-122"/>
                <a:ea typeface="华文楷体" panose="02010600040101010101" pitchFamily="2" charset="-122"/>
                <a:sym typeface="+mn-ea"/>
              </a:rPr>
              <a:t>作为煤炭的承载机构，启动</a:t>
            </a:r>
            <a:r>
              <a:rPr lang="zh-CN" altLang="en-US" sz="2800" b="1" dirty="0" smtClean="0">
                <a:solidFill>
                  <a:srgbClr val="C00000"/>
                </a:solidFill>
                <a:latin typeface="华文楷体" panose="02010600040101010101" pitchFamily="2" charset="-122"/>
                <a:ea typeface="华文楷体" panose="02010600040101010101" pitchFamily="2" charset="-122"/>
                <a:sym typeface="+mn-ea"/>
              </a:rPr>
              <a:t>电动机</a:t>
            </a:r>
            <a:r>
              <a:rPr lang="zh-CN" altLang="en-US" sz="2800" dirty="0" smtClean="0">
                <a:latin typeface="华文楷体" panose="02010600040101010101" pitchFamily="2" charset="-122"/>
                <a:ea typeface="华文楷体" panose="02010600040101010101" pitchFamily="2" charset="-122"/>
                <a:sym typeface="+mn-ea"/>
              </a:rPr>
              <a:t>，经</a:t>
            </a:r>
            <a:r>
              <a:rPr lang="zh-CN" altLang="en-US" sz="2800" b="1" dirty="0" smtClean="0">
                <a:solidFill>
                  <a:srgbClr val="C00000"/>
                </a:solidFill>
                <a:latin typeface="华文楷体" panose="02010600040101010101" pitchFamily="2" charset="-122"/>
                <a:ea typeface="华文楷体" panose="02010600040101010101" pitchFamily="2" charset="-122"/>
                <a:sym typeface="+mn-ea"/>
              </a:rPr>
              <a:t>液力连轴器</a:t>
            </a:r>
            <a:r>
              <a:rPr lang="zh-CN" altLang="en-US" sz="2800" dirty="0" smtClean="0">
                <a:latin typeface="华文楷体" panose="02010600040101010101" pitchFamily="2" charset="-122"/>
                <a:ea typeface="华文楷体" panose="02010600040101010101" pitchFamily="2" charset="-122"/>
                <a:sym typeface="+mn-ea"/>
              </a:rPr>
              <a:t>，</a:t>
            </a:r>
            <a:r>
              <a:rPr lang="zh-CN" altLang="en-US" sz="2800" b="1" dirty="0" smtClean="0">
                <a:solidFill>
                  <a:srgbClr val="C00000"/>
                </a:solidFill>
                <a:latin typeface="华文楷体" panose="02010600040101010101" pitchFamily="2" charset="-122"/>
                <a:ea typeface="华文楷体" panose="02010600040101010101" pitchFamily="2" charset="-122"/>
                <a:sym typeface="+mn-ea"/>
              </a:rPr>
              <a:t>减速器</a:t>
            </a:r>
            <a:r>
              <a:rPr lang="zh-CN" altLang="en-US" sz="2800" dirty="0" smtClean="0">
                <a:latin typeface="华文楷体" panose="02010600040101010101" pitchFamily="2" charset="-122"/>
                <a:ea typeface="华文楷体" panose="02010600040101010101" pitchFamily="2" charset="-122"/>
                <a:sym typeface="+mn-ea"/>
              </a:rPr>
              <a:t>带动链轮旋转，从而带动刮板链子连续运转，将装在溜槽中的货物从机尾运到机头处卸载转运。</a:t>
            </a:r>
            <a:endParaRPr lang="zh-CN" altLang="en-US" sz="2800" dirty="0" smtClean="0">
              <a:latin typeface="华文楷体" panose="02010600040101010101" pitchFamily="2" charset="-122"/>
              <a:ea typeface="华文楷体" panose="02010600040101010101" pitchFamily="2" charset="-122"/>
              <a:sym typeface="+mn-ea"/>
            </a:endParaRPr>
          </a:p>
        </p:txBody>
      </p:sp>
      <p:pic>
        <p:nvPicPr>
          <p:cNvPr id="7" name="内容占位符 3" descr="图片2.jpg"/>
          <p:cNvPicPr>
            <a:picLocks noGrp="1" noChangeAspect="1"/>
          </p:cNvPicPr>
          <p:nvPr/>
        </p:nvPicPr>
        <p:blipFill>
          <a:blip r:embed="rId1" cstate="print"/>
          <a:stretch>
            <a:fillRect/>
          </a:stretch>
        </p:blipFill>
        <p:spPr>
          <a:xfrm>
            <a:off x="812800" y="1191260"/>
            <a:ext cx="4900930" cy="49510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nvPicPr>
        <p:blipFill>
          <a:blip r:embed="rId1"/>
          <a:stretch>
            <a:fillRect/>
          </a:stretch>
        </p:blipFill>
        <p:spPr>
          <a:xfrm>
            <a:off x="635" y="0"/>
            <a:ext cx="12190730" cy="6858000"/>
          </a:xfrm>
          <a:prstGeom prst="rect">
            <a:avLst/>
          </a:prstGeom>
          <a:noFill/>
          <a:ln w="9525">
            <a:noFill/>
          </a:ln>
        </p:spPr>
      </p:pic>
      <p:sp>
        <p:nvSpPr>
          <p:cNvPr id="2" name="矩形 1"/>
          <p:cNvSpPr/>
          <p:nvPr/>
        </p:nvSpPr>
        <p:spPr>
          <a:xfrm>
            <a:off x="635" y="288290"/>
            <a:ext cx="4377055" cy="645160"/>
          </a:xfrm>
          <a:prstGeom prst="rect">
            <a:avLst/>
          </a:prstGeom>
          <a:gradFill>
            <a:gsLst>
              <a:gs pos="44000">
                <a:srgbClr val="C6DCF1"/>
              </a:gs>
              <a:gs pos="21000">
                <a:srgbClr val="D6E6F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p:spPr>
        <p:txBody>
          <a:bodyPr wrap="square" rtlCol="0" anchor="t">
            <a:spAutoFit/>
          </a:bodyPr>
          <a:p>
            <a:pPr algn="ctr"/>
            <a:r>
              <a:rPr lang="zh-CN" altLang="en-US" sz="3600" b="1">
                <a:ln w="6600">
                  <a:solidFill>
                    <a:schemeClr val="accent2"/>
                  </a:solidFill>
                  <a:prstDash val="solid"/>
                </a:ln>
                <a:solidFill>
                  <a:srgbClr val="FFFFFF"/>
                </a:solidFill>
                <a:effectLst>
                  <a:outerShdw dist="38100" dir="2700000" algn="tl" rotWithShape="0">
                    <a:schemeClr val="accent2"/>
                  </a:outerShdw>
                </a:effectLst>
              </a:rPr>
              <a:t>刮板机原理简图</a:t>
            </a:r>
            <a:endParaRPr lang="zh-CN" altLang="en-US" sz="3600" b="1">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1265"/>
          <p:cNvSpPr>
            <a:spLocks noGrp="1" noRot="1"/>
          </p:cNvSpPr>
          <p:nvPr>
            <p:ph type="title" idx="4294967295"/>
          </p:nvPr>
        </p:nvSpPr>
        <p:spPr>
          <a:xfrm>
            <a:off x="466725" y="0"/>
            <a:ext cx="3875405" cy="906780"/>
          </a:xfrm>
        </p:spPr>
        <p:txBody>
          <a:bodyPr anchor="ctr"/>
          <a:p>
            <a:r>
              <a:rPr lang="zh-CN" altLang="en-US" sz="2800"/>
              <a:t>刮板机的安装基本要求</a:t>
            </a:r>
            <a:endParaRPr lang="zh-CN" altLang="en-US" sz="2800"/>
          </a:p>
        </p:txBody>
      </p:sp>
      <p:sp>
        <p:nvSpPr>
          <p:cNvPr id="11267" name="内容占位符 11266"/>
          <p:cNvSpPr>
            <a:spLocks noGrp="1" noRot="1"/>
          </p:cNvSpPr>
          <p:nvPr>
            <p:ph idx="4294967295"/>
          </p:nvPr>
        </p:nvSpPr>
        <p:spPr>
          <a:xfrm>
            <a:off x="229235" y="759460"/>
            <a:ext cx="11734165" cy="5800725"/>
          </a:xfrm>
        </p:spPr>
        <p:txBody>
          <a:bodyPr anchor="t"/>
          <a:p>
            <a:pPr marL="0" indent="0" fontAlgn="auto">
              <a:lnSpc>
                <a:spcPct val="120000"/>
              </a:lnSpc>
              <a:spcBef>
                <a:spcPts val="600"/>
              </a:spcBef>
              <a:spcAft>
                <a:spcPts val="600"/>
              </a:spcAft>
              <a:buNone/>
            </a:pPr>
            <a:r>
              <a:rPr lang="en-US" sz="3200" b="1"/>
              <a:t>1.</a:t>
            </a:r>
            <a:r>
              <a:rPr sz="3200" b="1"/>
              <a:t>轴 </a:t>
            </a:r>
            <a:endParaRPr sz="3200" b="1"/>
          </a:p>
          <a:p>
            <a:pPr marL="0" indent="0" fontAlgn="auto">
              <a:lnSpc>
                <a:spcPct val="120000"/>
              </a:lnSpc>
              <a:spcBef>
                <a:spcPts val="600"/>
              </a:spcBef>
              <a:spcAft>
                <a:spcPts val="600"/>
              </a:spcAft>
              <a:buNone/>
            </a:pPr>
            <a:r>
              <a:rPr sz="3200"/>
              <a:t>a.轴的各种尺寸、形位公差、表面粗糙度修理后满足技术要求，如有弯曲可用机械压力法校直； </a:t>
            </a:r>
            <a:endParaRPr sz="3200"/>
          </a:p>
          <a:p>
            <a:pPr marL="0" indent="0" fontAlgn="auto">
              <a:lnSpc>
                <a:spcPct val="120000"/>
              </a:lnSpc>
              <a:spcBef>
                <a:spcPts val="600"/>
              </a:spcBef>
              <a:spcAft>
                <a:spcPts val="600"/>
              </a:spcAft>
              <a:buNone/>
            </a:pPr>
            <a:r>
              <a:rPr sz="3200"/>
              <a:t>b.轴颈部分磨损过大，可用堆焊等方法修复，堆焊修补时要防止轴产生变形；</a:t>
            </a:r>
            <a:endParaRPr sz="3200"/>
          </a:p>
          <a:p>
            <a:pPr marL="0" indent="0" fontAlgn="auto">
              <a:lnSpc>
                <a:spcPct val="120000"/>
              </a:lnSpc>
              <a:spcBef>
                <a:spcPts val="600"/>
              </a:spcBef>
              <a:spcAft>
                <a:spcPts val="600"/>
              </a:spcAft>
              <a:buNone/>
            </a:pPr>
            <a:r>
              <a:rPr lang="en-US" sz="3200" b="1"/>
              <a:t>2.</a:t>
            </a:r>
            <a:r>
              <a:rPr sz="3200" b="1"/>
              <a:t>链轮、头轮、尾轮</a:t>
            </a:r>
            <a:endParaRPr sz="3200" b="1"/>
          </a:p>
          <a:p>
            <a:pPr marL="0" indent="0" fontAlgn="auto">
              <a:lnSpc>
                <a:spcPct val="120000"/>
              </a:lnSpc>
              <a:spcBef>
                <a:spcPts val="600"/>
              </a:spcBef>
              <a:spcAft>
                <a:spcPts val="600"/>
              </a:spcAft>
              <a:buNone/>
            </a:pPr>
            <a:r>
              <a:rPr sz="3200"/>
              <a:t>磨损过大、胶合、表面疲劳、严重塑性变形及断裂时必须更换； </a:t>
            </a:r>
            <a:endParaRPr sz="3200"/>
          </a:p>
          <a:p>
            <a:pPr marL="0" indent="0" fontAlgn="auto">
              <a:lnSpc>
                <a:spcPct val="120000"/>
              </a:lnSpc>
              <a:spcBef>
                <a:spcPts val="600"/>
              </a:spcBef>
              <a:spcAft>
                <a:spcPts val="600"/>
              </a:spcAft>
              <a:buNone/>
            </a:pPr>
            <a:endParaRPr sz="3200"/>
          </a:p>
        </p:txBody>
      </p:sp>
      <p:sp>
        <p:nvSpPr>
          <p:cNvPr id="2" name="文本框 1"/>
          <p:cNvSpPr txBox="1"/>
          <p:nvPr/>
        </p:nvSpPr>
        <p:spPr>
          <a:xfrm>
            <a:off x="-77470" y="80010"/>
            <a:ext cx="544195" cy="398780"/>
          </a:xfrm>
          <a:prstGeom prst="rect">
            <a:avLst/>
          </a:prstGeom>
          <a:noFill/>
        </p:spPr>
        <p:txBody>
          <a:bodyPr wrap="square" rtlCol="0">
            <a:spAutoFit/>
          </a:bodyPr>
          <a:p>
            <a:r>
              <a:rPr lang="en-US" altLang="zh-CN" sz="2000">
                <a:solidFill>
                  <a:schemeClr val="bg1"/>
                </a:solidFill>
              </a:rPr>
              <a:t>01</a:t>
            </a:r>
            <a:endParaRPr lang="en-US" altLang="zh-CN" sz="2000">
              <a:solidFill>
                <a:schemeClr val="bg1"/>
              </a:solidFill>
            </a:endParaRPr>
          </a:p>
        </p:txBody>
      </p:sp>
    </p:spTree>
  </p:cSld>
  <p:clrMapOvr>
    <a:masterClrMapping/>
  </p:clrMapOvr>
  <p:timing>
    <p:tnLst>
      <p:par>
        <p:cTn id="1" dur="indefinite" restart="never" nodeType="tmRoot"/>
      </p:par>
    </p:tnLst>
    <p:bldLst>
      <p:bldP spid="1126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7" name="内容占位符 11266"/>
          <p:cNvSpPr>
            <a:spLocks noGrp="1" noRot="1"/>
          </p:cNvSpPr>
          <p:nvPr>
            <p:ph idx="4294967295"/>
          </p:nvPr>
        </p:nvSpPr>
        <p:spPr>
          <a:xfrm>
            <a:off x="457835" y="248920"/>
            <a:ext cx="11734165" cy="5800725"/>
          </a:xfrm>
        </p:spPr>
        <p:txBody>
          <a:bodyPr anchor="t"/>
          <a:p>
            <a:pPr marL="0" indent="0" fontAlgn="auto">
              <a:lnSpc>
                <a:spcPct val="120000"/>
              </a:lnSpc>
              <a:spcBef>
                <a:spcPts val="600"/>
              </a:spcBef>
              <a:spcAft>
                <a:spcPts val="600"/>
              </a:spcAft>
              <a:buNone/>
            </a:pPr>
            <a:r>
              <a:rPr lang="en-US" sz="3200" b="1">
                <a:sym typeface="+mn-ea"/>
              </a:rPr>
              <a:t>3.</a:t>
            </a:r>
            <a:r>
              <a:rPr sz="3200" b="1">
                <a:sym typeface="+mn-ea"/>
              </a:rPr>
              <a:t>滚动轴承</a:t>
            </a:r>
            <a:endParaRPr sz="3200" b="1"/>
          </a:p>
          <a:p>
            <a:pPr marL="0" indent="0" fontAlgn="auto">
              <a:lnSpc>
                <a:spcPct val="120000"/>
              </a:lnSpc>
              <a:spcBef>
                <a:spcPts val="600"/>
              </a:spcBef>
              <a:spcAft>
                <a:spcPts val="600"/>
              </a:spcAft>
              <a:buNone/>
            </a:pPr>
            <a:r>
              <a:rPr sz="3200">
                <a:sym typeface="+mn-ea"/>
              </a:rPr>
              <a:t>a.轴承发生严重锈蚀或变形、破裂、严重磨损等现象时必须更换；</a:t>
            </a:r>
            <a:endParaRPr sz="3200"/>
          </a:p>
          <a:p>
            <a:pPr marL="0" indent="0" fontAlgn="auto">
              <a:lnSpc>
                <a:spcPct val="120000"/>
              </a:lnSpc>
              <a:spcBef>
                <a:spcPts val="600"/>
              </a:spcBef>
              <a:spcAft>
                <a:spcPts val="600"/>
              </a:spcAft>
              <a:buNone/>
            </a:pPr>
            <a:r>
              <a:rPr sz="3200">
                <a:sym typeface="+mn-ea"/>
              </a:rPr>
              <a:t>b.轴承安装可用110～120℃机油油浴或轴承加热装置； </a:t>
            </a:r>
            <a:endParaRPr sz="3200"/>
          </a:p>
          <a:p>
            <a:pPr marL="0" indent="0" fontAlgn="auto">
              <a:lnSpc>
                <a:spcPct val="120000"/>
              </a:lnSpc>
              <a:spcBef>
                <a:spcPts val="600"/>
              </a:spcBef>
              <a:spcAft>
                <a:spcPts val="600"/>
              </a:spcAft>
              <a:buNone/>
            </a:pPr>
            <a:r>
              <a:rPr sz="3200">
                <a:sym typeface="+mn-ea"/>
              </a:rPr>
              <a:t>c.在装配后用手转动轴承座进行检查，转动应均匀、轻快、灵活；</a:t>
            </a:r>
            <a:endParaRPr sz="3200"/>
          </a:p>
          <a:p>
            <a:pPr marL="0" indent="0" fontAlgn="auto">
              <a:lnSpc>
                <a:spcPct val="120000"/>
              </a:lnSpc>
              <a:spcBef>
                <a:spcPts val="600"/>
              </a:spcBef>
              <a:spcAft>
                <a:spcPts val="600"/>
              </a:spcAft>
              <a:buNone/>
            </a:pPr>
            <a:r>
              <a:rPr lang="en-US" sz="3200" b="1"/>
              <a:t>4.</a:t>
            </a:r>
            <a:r>
              <a:rPr sz="3200" b="1"/>
              <a:t>箱体及衬板</a:t>
            </a:r>
            <a:endParaRPr sz="3200" b="1"/>
          </a:p>
          <a:p>
            <a:pPr marL="0" indent="0" fontAlgn="auto">
              <a:lnSpc>
                <a:spcPct val="120000"/>
              </a:lnSpc>
              <a:spcBef>
                <a:spcPts val="600"/>
              </a:spcBef>
              <a:spcAft>
                <a:spcPts val="600"/>
              </a:spcAft>
              <a:buNone/>
            </a:pPr>
            <a:r>
              <a:rPr sz="3200"/>
              <a:t>a.箱体变形可取下来进行校平，变形严重必须给需更换；</a:t>
            </a:r>
            <a:endParaRPr sz="3200"/>
          </a:p>
          <a:p>
            <a:pPr marL="0" indent="0" fontAlgn="auto">
              <a:lnSpc>
                <a:spcPct val="120000"/>
              </a:lnSpc>
              <a:spcBef>
                <a:spcPts val="600"/>
              </a:spcBef>
              <a:spcAft>
                <a:spcPts val="600"/>
              </a:spcAft>
              <a:buNone/>
            </a:pPr>
            <a:r>
              <a:rPr sz="3200"/>
              <a:t>b.衬板磨损严重去下拉紧螺栓进行更换；</a:t>
            </a:r>
            <a:endParaRPr sz="3200"/>
          </a:p>
          <a:p>
            <a:pPr marL="0" indent="0" fontAlgn="auto">
              <a:lnSpc>
                <a:spcPct val="120000"/>
              </a:lnSpc>
              <a:spcBef>
                <a:spcPts val="600"/>
              </a:spcBef>
              <a:spcAft>
                <a:spcPts val="600"/>
              </a:spcAft>
              <a:buNone/>
            </a:pPr>
            <a:endParaRPr sz="3200"/>
          </a:p>
        </p:txBody>
      </p:sp>
      <p:sp>
        <p:nvSpPr>
          <p:cNvPr id="2" name="文本框 1"/>
          <p:cNvSpPr txBox="1"/>
          <p:nvPr/>
        </p:nvSpPr>
        <p:spPr>
          <a:xfrm>
            <a:off x="-77470" y="80010"/>
            <a:ext cx="544195" cy="398780"/>
          </a:xfrm>
          <a:prstGeom prst="rect">
            <a:avLst/>
          </a:prstGeom>
          <a:noFill/>
        </p:spPr>
        <p:txBody>
          <a:bodyPr wrap="square" rtlCol="0">
            <a:spAutoFit/>
          </a:bodyPr>
          <a:p>
            <a:r>
              <a:rPr lang="en-US" altLang="zh-CN" sz="2000">
                <a:solidFill>
                  <a:schemeClr val="bg1"/>
                </a:solidFill>
              </a:rPr>
              <a:t>01</a:t>
            </a:r>
            <a:endParaRPr lang="en-US" altLang="zh-CN" sz="2000">
              <a:solidFill>
                <a:schemeClr val="bg1"/>
              </a:solidFill>
            </a:endParaRPr>
          </a:p>
        </p:txBody>
      </p:sp>
    </p:spTree>
  </p:cSld>
  <p:clrMapOvr>
    <a:masterClrMapping/>
  </p:clrMapOvr>
  <p:timing>
    <p:tnLst>
      <p:par>
        <p:cTn id="1" dur="indefinite" restart="never" nodeType="tmRoot"/>
      </p:par>
    </p:tnLst>
    <p:bldLst>
      <p:bldP spid="1126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7" name="内容占位符 11266"/>
          <p:cNvSpPr>
            <a:spLocks noGrp="1" noRot="1"/>
          </p:cNvSpPr>
          <p:nvPr>
            <p:ph idx="4294967295"/>
          </p:nvPr>
        </p:nvSpPr>
        <p:spPr>
          <a:xfrm>
            <a:off x="457835" y="248920"/>
            <a:ext cx="11734165" cy="5800725"/>
          </a:xfrm>
        </p:spPr>
        <p:txBody>
          <a:bodyPr anchor="t"/>
          <a:p>
            <a:pPr marL="0" indent="0" fontAlgn="auto">
              <a:lnSpc>
                <a:spcPct val="120000"/>
              </a:lnSpc>
              <a:spcBef>
                <a:spcPts val="600"/>
              </a:spcBef>
              <a:spcAft>
                <a:spcPts val="600"/>
              </a:spcAft>
              <a:buNone/>
            </a:pPr>
            <a:r>
              <a:rPr lang="en-US" sz="3200" b="1"/>
              <a:t>5.</a:t>
            </a:r>
            <a:r>
              <a:rPr lang="zh-CN" altLang="en-US" sz="3200" b="1"/>
              <a:t>导轨</a:t>
            </a:r>
            <a:endParaRPr lang="en-US" sz="3200" b="1"/>
          </a:p>
          <a:p>
            <a:pPr marL="0" indent="0" fontAlgn="auto">
              <a:lnSpc>
                <a:spcPct val="120000"/>
              </a:lnSpc>
              <a:spcBef>
                <a:spcPts val="600"/>
              </a:spcBef>
              <a:spcAft>
                <a:spcPts val="600"/>
              </a:spcAft>
              <a:buNone/>
            </a:pPr>
            <a:r>
              <a:rPr sz="3200"/>
              <a:t>导轨同机壳的连接必须牢固可靠。  </a:t>
            </a:r>
            <a:endParaRPr sz="3200"/>
          </a:p>
          <a:p>
            <a:pPr marL="0" indent="0" fontAlgn="auto">
              <a:lnSpc>
                <a:spcPct val="120000"/>
              </a:lnSpc>
              <a:spcBef>
                <a:spcPts val="600"/>
              </a:spcBef>
              <a:spcAft>
                <a:spcPts val="600"/>
              </a:spcAft>
              <a:buNone/>
            </a:pPr>
            <a:r>
              <a:rPr sz="3200"/>
              <a:t>b.导轨用材料在组装前必须校正，直线度为1.00mm／m。 </a:t>
            </a:r>
            <a:endParaRPr sz="3200"/>
          </a:p>
          <a:p>
            <a:pPr marL="0" indent="0" fontAlgn="auto">
              <a:lnSpc>
                <a:spcPct val="120000"/>
              </a:lnSpc>
              <a:spcBef>
                <a:spcPts val="600"/>
              </a:spcBef>
              <a:spcAft>
                <a:spcPts val="600"/>
              </a:spcAft>
              <a:buNone/>
            </a:pPr>
            <a:r>
              <a:rPr sz="3200"/>
              <a:t>c.导轨与导轨连接处必须平整，错位不得大于1.00mm。 </a:t>
            </a:r>
            <a:endParaRPr sz="3200"/>
          </a:p>
          <a:p>
            <a:pPr marL="0" indent="0" fontAlgn="auto">
              <a:lnSpc>
                <a:spcPct val="120000"/>
              </a:lnSpc>
              <a:spcBef>
                <a:spcPts val="600"/>
              </a:spcBef>
              <a:spcAft>
                <a:spcPts val="600"/>
              </a:spcAft>
              <a:buNone/>
            </a:pPr>
            <a:r>
              <a:rPr sz="3200"/>
              <a:t>d.导轨轨距误差为2．00mm／m，全高不得大于5．00mm。  </a:t>
            </a:r>
            <a:endParaRPr sz="3200"/>
          </a:p>
          <a:p>
            <a:pPr marL="0" indent="0" fontAlgn="auto">
              <a:lnSpc>
                <a:spcPct val="120000"/>
              </a:lnSpc>
              <a:spcBef>
                <a:spcPts val="600"/>
              </a:spcBef>
              <a:spcAft>
                <a:spcPts val="600"/>
              </a:spcAft>
              <a:buNone/>
            </a:pPr>
            <a:r>
              <a:rPr sz="3200"/>
              <a:t>e.导轨变形严重，或磨损量</a:t>
            </a:r>
            <a:r>
              <a:rPr lang="zh-CN" sz="3200"/>
              <a:t>达到</a:t>
            </a:r>
            <a:r>
              <a:rPr sz="3200"/>
              <a:t>设计厚度一般以上必须更换。</a:t>
            </a:r>
            <a:endParaRPr sz="3200"/>
          </a:p>
          <a:p>
            <a:pPr marL="0" indent="0" fontAlgn="auto">
              <a:lnSpc>
                <a:spcPct val="120000"/>
              </a:lnSpc>
              <a:spcBef>
                <a:spcPts val="600"/>
              </a:spcBef>
              <a:spcAft>
                <a:spcPts val="600"/>
              </a:spcAft>
              <a:buNone/>
            </a:pPr>
            <a:r>
              <a:rPr sz="3200"/>
              <a:t>f.导轨相对水平面垂直度为2．00mm／m，全高为5．00mm。  </a:t>
            </a:r>
            <a:endParaRPr sz="3200"/>
          </a:p>
          <a:p>
            <a:pPr marL="0" indent="0" fontAlgn="auto">
              <a:lnSpc>
                <a:spcPct val="120000"/>
              </a:lnSpc>
              <a:spcBef>
                <a:spcPts val="600"/>
              </a:spcBef>
              <a:spcAft>
                <a:spcPts val="600"/>
              </a:spcAft>
              <a:buNone/>
            </a:pPr>
            <a:r>
              <a:rPr sz="3200"/>
              <a:t>g.在任何水平截面上，四根导轨中心点必须保持矩形，对角线误差不得大于10．00mm。</a:t>
            </a:r>
            <a:r>
              <a:rPr sz="2400"/>
              <a:t>  </a:t>
            </a:r>
            <a:endParaRPr sz="2400"/>
          </a:p>
        </p:txBody>
      </p:sp>
      <p:sp>
        <p:nvSpPr>
          <p:cNvPr id="2" name="文本框 1"/>
          <p:cNvSpPr txBox="1"/>
          <p:nvPr/>
        </p:nvSpPr>
        <p:spPr>
          <a:xfrm>
            <a:off x="-77470" y="80010"/>
            <a:ext cx="544195" cy="398780"/>
          </a:xfrm>
          <a:prstGeom prst="rect">
            <a:avLst/>
          </a:prstGeom>
          <a:noFill/>
        </p:spPr>
        <p:txBody>
          <a:bodyPr wrap="square" rtlCol="0">
            <a:spAutoFit/>
          </a:bodyPr>
          <a:p>
            <a:r>
              <a:rPr lang="en-US" altLang="zh-CN" sz="2000">
                <a:solidFill>
                  <a:schemeClr val="bg1"/>
                </a:solidFill>
              </a:rPr>
              <a:t>01</a:t>
            </a:r>
            <a:endParaRPr lang="en-US" altLang="zh-CN" sz="2000">
              <a:solidFill>
                <a:schemeClr val="bg1"/>
              </a:solidFill>
            </a:endParaRPr>
          </a:p>
        </p:txBody>
      </p:sp>
    </p:spTree>
  </p:cSld>
  <p:clrMapOvr>
    <a:masterClrMapping/>
  </p:clrMapOvr>
  <p:timing>
    <p:tnLst>
      <p:par>
        <p:cTn id="1" dur="indefinite" restart="never" nodeType="tmRoot"/>
      </p:par>
    </p:tnLst>
    <p:bldLst>
      <p:bldP spid="1126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1265"/>
          <p:cNvSpPr>
            <a:spLocks noGrp="1" noRot="1"/>
          </p:cNvSpPr>
          <p:nvPr>
            <p:ph type="title" idx="4294967295"/>
          </p:nvPr>
        </p:nvSpPr>
        <p:spPr>
          <a:xfrm>
            <a:off x="466725" y="0"/>
            <a:ext cx="5291455" cy="906780"/>
          </a:xfrm>
        </p:spPr>
        <p:txBody>
          <a:bodyPr anchor="ctr"/>
          <a:p>
            <a:r>
              <a:rPr lang="zh-CN" altLang="en-US" sz="2800"/>
              <a:t>刮板机</a:t>
            </a:r>
            <a:r>
              <a:rPr lang="en-US" altLang="zh-CN" sz="2800"/>
              <a:t>—</a:t>
            </a:r>
            <a:r>
              <a:rPr lang="zh-CN" altLang="en-US" sz="2800"/>
              <a:t>常见故障及其处理方法</a:t>
            </a:r>
            <a:endParaRPr lang="zh-CN" altLang="en-US" sz="2800"/>
          </a:p>
        </p:txBody>
      </p:sp>
      <p:sp>
        <p:nvSpPr>
          <p:cNvPr id="2" name="文本框 1"/>
          <p:cNvSpPr txBox="1"/>
          <p:nvPr/>
        </p:nvSpPr>
        <p:spPr>
          <a:xfrm>
            <a:off x="-77470" y="80010"/>
            <a:ext cx="544195" cy="398780"/>
          </a:xfrm>
          <a:prstGeom prst="rect">
            <a:avLst/>
          </a:prstGeom>
          <a:noFill/>
        </p:spPr>
        <p:txBody>
          <a:bodyPr wrap="square" rtlCol="0">
            <a:spAutoFit/>
          </a:bodyPr>
          <a:p>
            <a:r>
              <a:rPr lang="en-US" altLang="zh-CN" sz="2000">
                <a:solidFill>
                  <a:schemeClr val="bg1"/>
                </a:solidFill>
              </a:rPr>
              <a:t>01</a:t>
            </a:r>
            <a:endParaRPr lang="en-US" altLang="zh-CN" sz="2000">
              <a:solidFill>
                <a:schemeClr val="bg1"/>
              </a:solidFill>
            </a:endParaRPr>
          </a:p>
        </p:txBody>
      </p:sp>
      <p:graphicFrame>
        <p:nvGraphicFramePr>
          <p:cNvPr id="5" name="表格 4"/>
          <p:cNvGraphicFramePr/>
          <p:nvPr>
            <p:custDataLst>
              <p:tags r:id="rId1"/>
            </p:custDataLst>
          </p:nvPr>
        </p:nvGraphicFramePr>
        <p:xfrm>
          <a:off x="599440" y="907415"/>
          <a:ext cx="11272520" cy="5468620"/>
        </p:xfrm>
        <a:graphic>
          <a:graphicData uri="http://schemas.openxmlformats.org/drawingml/2006/table">
            <a:tbl>
              <a:tblPr firstRow="1" bandRow="1">
                <a:tableStyleId>{5940675A-B579-460E-94D1-54222C63F5DA}</a:tableStyleId>
              </a:tblPr>
              <a:tblGrid>
                <a:gridCol w="748665"/>
                <a:gridCol w="2990850"/>
                <a:gridCol w="3806825"/>
                <a:gridCol w="3726180"/>
              </a:tblGrid>
              <a:tr h="610235">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编号</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故障</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原因</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处理方法</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23340">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1</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电动机启动不起来</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负荷过大或电气线路损坏</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仿宋" panose="02010609060101010101" charset="-122"/>
                          <a:ea typeface="仿宋" panose="02010609060101010101" charset="-122"/>
                          <a:cs typeface="仿宋" panose="02010609060101010101" charset="-122"/>
                        </a:rPr>
                        <a:t>减轻负荷，将上槽煤去掉一部分；检查线路，更换损坏零件。</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89635">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2</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电动机声音不正常</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单相运转：接线头不牢</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仿宋" panose="02010609060101010101" charset="-122"/>
                          <a:ea typeface="仿宋" panose="02010609060101010101" charset="-122"/>
                          <a:cs typeface="仿宋" panose="02010609060101010101" charset="-122"/>
                        </a:rPr>
                        <a:t>检查单相运转原因，检查接线。</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23340">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3</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电动机发热</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仿宋" panose="02010609060101010101" charset="-122"/>
                          <a:ea typeface="仿宋" panose="02010609060101010101" charset="-122"/>
                          <a:cs typeface="仿宋" panose="02010609060101010101" charset="-122"/>
                        </a:rPr>
                        <a:t>超负荷工作时间太长，通风散热情况不好</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仿宋" panose="02010609060101010101" charset="-122"/>
                          <a:ea typeface="仿宋" panose="02010609060101010101" charset="-122"/>
                          <a:cs typeface="仿宋" panose="02010609060101010101" charset="-122"/>
                        </a:rPr>
                        <a:t>减轻负荷，缩短超负荷工作时间；清除电机周围浮煤及杂物。</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22070">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4</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液力偶合器打滑</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仿宋" panose="02010609060101010101" charset="-122"/>
                          <a:ea typeface="仿宋" panose="02010609060101010101" charset="-122"/>
                          <a:cs typeface="仿宋" panose="02010609060101010101" charset="-122"/>
                        </a:rPr>
                        <a:t>液力偶合器内油量不足；溜槽内堆煤过多或刮板链被卡住。</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仿宋" panose="02010609060101010101" charset="-122"/>
                          <a:ea typeface="仿宋" panose="02010609060101010101" charset="-122"/>
                          <a:cs typeface="仿宋" panose="02010609060101010101" charset="-122"/>
                        </a:rPr>
                        <a:t>按规定补充油量；将溜槽内的煤去掉一部分；处理卡住的刮板。</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1265"/>
          <p:cNvSpPr>
            <a:spLocks noGrp="1" noRot="1"/>
          </p:cNvSpPr>
          <p:nvPr>
            <p:ph type="title" idx="4294967295"/>
          </p:nvPr>
        </p:nvSpPr>
        <p:spPr>
          <a:xfrm>
            <a:off x="466725" y="0"/>
            <a:ext cx="5291455" cy="906780"/>
          </a:xfrm>
        </p:spPr>
        <p:txBody>
          <a:bodyPr anchor="ctr"/>
          <a:p>
            <a:r>
              <a:rPr lang="zh-CN" altLang="en-US" sz="2800"/>
              <a:t>刮板机</a:t>
            </a:r>
            <a:r>
              <a:rPr lang="en-US" altLang="zh-CN" sz="2800"/>
              <a:t>—</a:t>
            </a:r>
            <a:r>
              <a:rPr lang="zh-CN" altLang="en-US" sz="2800"/>
              <a:t>常见故障及其处理方法</a:t>
            </a:r>
            <a:endParaRPr lang="zh-CN" altLang="en-US" sz="2800"/>
          </a:p>
        </p:txBody>
      </p:sp>
      <p:sp>
        <p:nvSpPr>
          <p:cNvPr id="2" name="文本框 1"/>
          <p:cNvSpPr txBox="1"/>
          <p:nvPr/>
        </p:nvSpPr>
        <p:spPr>
          <a:xfrm>
            <a:off x="-77470" y="80010"/>
            <a:ext cx="544195" cy="398780"/>
          </a:xfrm>
          <a:prstGeom prst="rect">
            <a:avLst/>
          </a:prstGeom>
          <a:noFill/>
        </p:spPr>
        <p:txBody>
          <a:bodyPr wrap="square" rtlCol="0">
            <a:spAutoFit/>
          </a:bodyPr>
          <a:p>
            <a:r>
              <a:rPr lang="en-US" altLang="zh-CN" sz="2000">
                <a:solidFill>
                  <a:schemeClr val="bg1"/>
                </a:solidFill>
              </a:rPr>
              <a:t>01</a:t>
            </a:r>
            <a:endParaRPr lang="en-US" altLang="zh-CN" sz="2000">
              <a:solidFill>
                <a:schemeClr val="bg1"/>
              </a:solidFill>
            </a:endParaRPr>
          </a:p>
        </p:txBody>
      </p:sp>
      <p:graphicFrame>
        <p:nvGraphicFramePr>
          <p:cNvPr id="5" name="表格 4"/>
          <p:cNvGraphicFramePr/>
          <p:nvPr>
            <p:custDataLst>
              <p:tags r:id="rId1"/>
            </p:custDataLst>
          </p:nvPr>
        </p:nvGraphicFramePr>
        <p:xfrm>
          <a:off x="599440" y="907415"/>
          <a:ext cx="11272520" cy="5468620"/>
        </p:xfrm>
        <a:graphic>
          <a:graphicData uri="http://schemas.openxmlformats.org/drawingml/2006/table">
            <a:tbl>
              <a:tblPr firstRow="1" bandRow="1">
                <a:tableStyleId>{5940675A-B579-460E-94D1-54222C63F5DA}</a:tableStyleId>
              </a:tblPr>
              <a:tblGrid>
                <a:gridCol w="748665"/>
                <a:gridCol w="2990850"/>
                <a:gridCol w="3806825"/>
                <a:gridCol w="3726180"/>
              </a:tblGrid>
              <a:tr h="610235">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编号</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故障</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原因</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处理方法</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23340">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5</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液力偶合器一个温度过高</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两个偶合器内油量不等，液力偶合器罩内被卡住。</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仿宋" panose="02010609060101010101" charset="-122"/>
                          <a:ea typeface="仿宋" panose="02010609060101010101" charset="-122"/>
                          <a:cs typeface="仿宋" panose="02010609060101010101" charset="-122"/>
                        </a:rPr>
                        <a:t>检查调整油量；清除杂物,消除被卡物。</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89635">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6</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液力偶合器漏油</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仿宋" panose="02010609060101010101" charset="-122"/>
                          <a:ea typeface="仿宋" panose="02010609060101010101" charset="-122"/>
                          <a:cs typeface="仿宋" panose="02010609060101010101" charset="-122"/>
                        </a:rPr>
                        <a:t>注油塞或保护塞松动；密封圈及垫圈损坏。</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仿宋" panose="02010609060101010101" charset="-122"/>
                          <a:ea typeface="仿宋" panose="02010609060101010101" charset="-122"/>
                          <a:cs typeface="仿宋" panose="02010609060101010101" charset="-122"/>
                        </a:rPr>
                        <a:t>拧紧油塞或热保护塞；更换密封圈或垫圈。</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23340">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7</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液力偶合器打滑</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仿宋" panose="02010609060101010101" charset="-122"/>
                          <a:ea typeface="仿宋" panose="02010609060101010101" charset="-122"/>
                          <a:cs typeface="仿宋" panose="02010609060101010101" charset="-122"/>
                        </a:rPr>
                        <a:t>温度超过140℃，但易熔合金塞不熔化，易熔合金配方不正确。</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仿宋" panose="02010609060101010101" charset="-122"/>
                          <a:ea typeface="仿宋" panose="02010609060101010101" charset="-122"/>
                          <a:cs typeface="仿宋" panose="02010609060101010101" charset="-122"/>
                        </a:rPr>
                        <a:t>清除打滑原因，配置符合熔化温度的易溶合金保护塞。</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22070">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8</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减速器声音不正常</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仿宋" panose="02010609060101010101" charset="-122"/>
                          <a:ea typeface="仿宋" panose="02010609060101010101" charset="-122"/>
                          <a:cs typeface="仿宋" panose="02010609060101010101" charset="-122"/>
                        </a:rPr>
                        <a:t>齿轮啮合不好，轴承或齿轮过度磨损或损坏，减速器内的油有金属杂物，轴承游隙过大。</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仿宋" panose="02010609060101010101" charset="-122"/>
                          <a:ea typeface="仿宋" panose="02010609060101010101" charset="-122"/>
                          <a:cs typeface="仿宋" panose="02010609060101010101" charset="-122"/>
                        </a:rPr>
                        <a:t>检查调整齿轮齿合情况；更换损坏或磨损的轴承和齿轮清除减速汽油中的金属杂物；调整好轴承轴向游隙量。</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1265"/>
          <p:cNvSpPr>
            <a:spLocks noGrp="1" noRot="1"/>
          </p:cNvSpPr>
          <p:nvPr>
            <p:ph type="title" idx="4294967295"/>
          </p:nvPr>
        </p:nvSpPr>
        <p:spPr>
          <a:xfrm>
            <a:off x="466725" y="0"/>
            <a:ext cx="5291455" cy="906780"/>
          </a:xfrm>
        </p:spPr>
        <p:txBody>
          <a:bodyPr anchor="ctr"/>
          <a:p>
            <a:r>
              <a:rPr lang="zh-CN" altLang="en-US" sz="2800"/>
              <a:t>刮板机</a:t>
            </a:r>
            <a:r>
              <a:rPr lang="en-US" altLang="zh-CN" sz="2800"/>
              <a:t>—</a:t>
            </a:r>
            <a:r>
              <a:rPr lang="zh-CN" altLang="en-US" sz="2800"/>
              <a:t>常见故障及其处理方法</a:t>
            </a:r>
            <a:endParaRPr lang="zh-CN" altLang="en-US" sz="2800"/>
          </a:p>
        </p:txBody>
      </p:sp>
      <p:sp>
        <p:nvSpPr>
          <p:cNvPr id="2" name="文本框 1"/>
          <p:cNvSpPr txBox="1"/>
          <p:nvPr/>
        </p:nvSpPr>
        <p:spPr>
          <a:xfrm>
            <a:off x="-77470" y="80010"/>
            <a:ext cx="544195" cy="398780"/>
          </a:xfrm>
          <a:prstGeom prst="rect">
            <a:avLst/>
          </a:prstGeom>
          <a:noFill/>
        </p:spPr>
        <p:txBody>
          <a:bodyPr wrap="square" rtlCol="0">
            <a:spAutoFit/>
          </a:bodyPr>
          <a:p>
            <a:r>
              <a:rPr lang="en-US" altLang="zh-CN" sz="2000">
                <a:solidFill>
                  <a:schemeClr val="bg1"/>
                </a:solidFill>
              </a:rPr>
              <a:t>01</a:t>
            </a:r>
            <a:endParaRPr lang="en-US" altLang="zh-CN" sz="2000">
              <a:solidFill>
                <a:schemeClr val="bg1"/>
              </a:solidFill>
            </a:endParaRPr>
          </a:p>
        </p:txBody>
      </p:sp>
      <p:graphicFrame>
        <p:nvGraphicFramePr>
          <p:cNvPr id="5" name="表格 4"/>
          <p:cNvGraphicFramePr/>
          <p:nvPr>
            <p:custDataLst>
              <p:tags r:id="rId1"/>
            </p:custDataLst>
          </p:nvPr>
        </p:nvGraphicFramePr>
        <p:xfrm>
          <a:off x="615950" y="676275"/>
          <a:ext cx="11272520" cy="5468620"/>
        </p:xfrm>
        <a:graphic>
          <a:graphicData uri="http://schemas.openxmlformats.org/drawingml/2006/table">
            <a:tbl>
              <a:tblPr firstRow="1" bandRow="1">
                <a:tableStyleId>{5940675A-B579-460E-94D1-54222C63F5DA}</a:tableStyleId>
              </a:tblPr>
              <a:tblGrid>
                <a:gridCol w="748665"/>
                <a:gridCol w="2990850"/>
                <a:gridCol w="3806825"/>
                <a:gridCol w="3726180"/>
              </a:tblGrid>
              <a:tr h="610235">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编号</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故障</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原因</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处理方法</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23340">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9</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减速器油温过高</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仿宋" panose="02010609060101010101" charset="-122"/>
                          <a:ea typeface="仿宋" panose="02010609060101010101" charset="-122"/>
                          <a:cs typeface="仿宋" panose="02010609060101010101" charset="-122"/>
                        </a:rPr>
                        <a:t>润滑油不合格或不干净，润滑油过多；冷却不良及散热不好。</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仿宋" panose="02010609060101010101" charset="-122"/>
                          <a:ea typeface="仿宋" panose="02010609060101010101" charset="-122"/>
                          <a:cs typeface="仿宋" panose="02010609060101010101" charset="-122"/>
                        </a:rPr>
                        <a:t>按规定更换新润滑油；放掉多余润滑油；清除减速器周围煤粉及杂物，对SGW-250型还应检查冷却水管是否通冷却水。</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89635">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10</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减速器漏油</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仿宋" panose="02010609060101010101" charset="-122"/>
                          <a:ea typeface="仿宋" panose="02010609060101010101" charset="-122"/>
                          <a:cs typeface="仿宋" panose="02010609060101010101" charset="-122"/>
                        </a:rPr>
                        <a:t>密封圈损坏； 减速器箱体合面不严，各轴承盖螺钉拧得不紧。</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更换损坏的密封圈，拧紧箱体合面和各轴承盖螺栓、螺钉。</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23340">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11</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盲轴轴承温度过高</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仿宋" panose="02010609060101010101" charset="-122"/>
                          <a:ea typeface="仿宋" panose="02010609060101010101" charset="-122"/>
                          <a:cs typeface="仿宋" panose="02010609060101010101" charset="-122"/>
                        </a:rPr>
                        <a:t>密封被破坏，润滑油不干净；轴承损坏或油量不足。</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仿宋" panose="02010609060101010101" charset="-122"/>
                          <a:ea typeface="仿宋" panose="02010609060101010101" charset="-122"/>
                          <a:cs typeface="仿宋" panose="02010609060101010101" charset="-122"/>
                        </a:rPr>
                        <a:t>更换损坏的密封圈，清洗轴承换新油；更换轴承；注油。</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22070">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12</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刮板链在链轮处跳牙</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仿宋" panose="02010609060101010101" charset="-122"/>
                          <a:ea typeface="仿宋" panose="02010609060101010101" charset="-122"/>
                          <a:cs typeface="仿宋" panose="02010609060101010101" charset="-122"/>
                        </a:rPr>
                        <a:t>接连环安装不正确或环链拧麻花；链轮轮齿严重磨损；刮板链过松。</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仿宋" panose="02010609060101010101" charset="-122"/>
                          <a:ea typeface="仿宋" panose="02010609060101010101" charset="-122"/>
                          <a:cs typeface="仿宋" panose="02010609060101010101" charset="-122"/>
                        </a:rPr>
                        <a:t>重新安装接连环或拧正圆环链；更换新链轮；重新紧链。</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1265"/>
          <p:cNvSpPr>
            <a:spLocks noGrp="1" noRot="1"/>
          </p:cNvSpPr>
          <p:nvPr>
            <p:ph type="title" idx="4294967295"/>
          </p:nvPr>
        </p:nvSpPr>
        <p:spPr>
          <a:xfrm>
            <a:off x="466725" y="0"/>
            <a:ext cx="5291455" cy="906780"/>
          </a:xfrm>
        </p:spPr>
        <p:txBody>
          <a:bodyPr anchor="ctr"/>
          <a:p>
            <a:r>
              <a:rPr lang="zh-CN" altLang="en-US" sz="2800"/>
              <a:t>刮板机</a:t>
            </a:r>
            <a:r>
              <a:rPr lang="en-US" altLang="zh-CN" sz="2800"/>
              <a:t>—</a:t>
            </a:r>
            <a:r>
              <a:rPr lang="zh-CN" altLang="en-US" sz="2800"/>
              <a:t>常见故障及其处理方法</a:t>
            </a:r>
            <a:endParaRPr lang="zh-CN" altLang="en-US" sz="2800"/>
          </a:p>
        </p:txBody>
      </p:sp>
      <p:sp>
        <p:nvSpPr>
          <p:cNvPr id="2" name="文本框 1"/>
          <p:cNvSpPr txBox="1"/>
          <p:nvPr/>
        </p:nvSpPr>
        <p:spPr>
          <a:xfrm>
            <a:off x="-77470" y="80010"/>
            <a:ext cx="544195" cy="398780"/>
          </a:xfrm>
          <a:prstGeom prst="rect">
            <a:avLst/>
          </a:prstGeom>
          <a:noFill/>
        </p:spPr>
        <p:txBody>
          <a:bodyPr wrap="square" rtlCol="0">
            <a:spAutoFit/>
          </a:bodyPr>
          <a:p>
            <a:r>
              <a:rPr lang="en-US" altLang="zh-CN" sz="2000">
                <a:solidFill>
                  <a:schemeClr val="bg1"/>
                </a:solidFill>
              </a:rPr>
              <a:t>01</a:t>
            </a:r>
            <a:endParaRPr lang="en-US" altLang="zh-CN" sz="2000">
              <a:solidFill>
                <a:schemeClr val="bg1"/>
              </a:solidFill>
            </a:endParaRPr>
          </a:p>
        </p:txBody>
      </p:sp>
      <p:graphicFrame>
        <p:nvGraphicFramePr>
          <p:cNvPr id="5" name="表格 4"/>
          <p:cNvGraphicFramePr/>
          <p:nvPr>
            <p:custDataLst>
              <p:tags r:id="rId1"/>
            </p:custDataLst>
          </p:nvPr>
        </p:nvGraphicFramePr>
        <p:xfrm>
          <a:off x="599440" y="907415"/>
          <a:ext cx="11272520" cy="5468620"/>
        </p:xfrm>
        <a:graphic>
          <a:graphicData uri="http://schemas.openxmlformats.org/drawingml/2006/table">
            <a:tbl>
              <a:tblPr firstRow="1" bandRow="1">
                <a:tableStyleId>{5940675A-B579-460E-94D1-54222C63F5DA}</a:tableStyleId>
              </a:tblPr>
              <a:tblGrid>
                <a:gridCol w="748665"/>
                <a:gridCol w="2990850"/>
                <a:gridCol w="3806825"/>
                <a:gridCol w="3726180"/>
              </a:tblGrid>
              <a:tr h="610235">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编号</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故障</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原因</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处理方法</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23340">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13</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刮板链字卡在链轮上</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仿宋" panose="02010609060101010101" charset="-122"/>
                          <a:ea typeface="仿宋" panose="02010609060101010101" charset="-122"/>
                          <a:cs typeface="仿宋" panose="02010609060101010101" charset="-122"/>
                        </a:rPr>
                        <a:t>主要是分链器松动，损坏或分链器掉了。</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仿宋" panose="02010609060101010101" charset="-122"/>
                          <a:ea typeface="仿宋" panose="02010609060101010101" charset="-122"/>
                          <a:cs typeface="仿宋" panose="02010609060101010101" charset="-122"/>
                        </a:rPr>
                        <a:t>拧紧螺栓；更换新的分链器。</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89635">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14</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刮板链掉道</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仿宋" panose="02010609060101010101" charset="-122"/>
                          <a:ea typeface="仿宋" panose="02010609060101010101" charset="-122"/>
                          <a:cs typeface="仿宋" panose="02010609060101010101" charset="-122"/>
                        </a:rPr>
                        <a:t>刮板链过松；刮板弯曲严重；工作面不直，刮板链的链受力，使刮板歪斜；输送机过度弯曲；中部槽磨损严重 。</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仿宋" panose="02010609060101010101" charset="-122"/>
                          <a:ea typeface="仿宋" panose="02010609060101010101" charset="-122"/>
                          <a:cs typeface="仿宋" panose="02010609060101010101" charset="-122"/>
                        </a:rPr>
                        <a:t>重新紧链；换新的刮板；使工作面保持直线；一次推移距离不要超过规定；更换中部槽。</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23340">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15</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刮板链周期振响</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刮板链运行有刮卡</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仿宋" panose="02010609060101010101" charset="-122"/>
                          <a:ea typeface="仿宋" panose="02010609060101010101" charset="-122"/>
                          <a:cs typeface="仿宋" panose="02010609060101010101" charset="-122"/>
                        </a:rPr>
                        <a:t>处理刮卡部位</a:t>
                      </a:r>
                      <a:endParaRPr lang="en-US" altLang="en-US" sz="2400" b="0">
                        <a:solidFill>
                          <a:srgbClr val="000000"/>
                        </a:solidFill>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占位符 1"/>
          <p:cNvSpPr>
            <a:spLocks noGrp="1"/>
          </p:cNvSpPr>
          <p:nvPr>
            <p:custDataLst>
              <p:tags r:id="rId1"/>
            </p:custDataLst>
          </p:nvPr>
        </p:nvSpPr>
        <p:spPr>
          <a:xfrm>
            <a:off x="4572635" y="3368675"/>
            <a:ext cx="5086350" cy="1633220"/>
          </a:xfrm>
          <a:prstGeom prst="rect">
            <a:avLst/>
          </a:prstGeom>
        </p:spPr>
        <p:txBody>
          <a:bodyPr vert="horz" lIns="90170" tIns="46990" rIns="90170" bIns="46990" rtlCol="0">
            <a:normAutofit fontScale="55000"/>
          </a:bodyPr>
          <a:lstStyle>
            <a:lvl1pPr marL="0" indent="0" algn="dist" defTabSz="914400" rtl="0" eaLnBrk="1" fontAlgn="auto" latinLnBrk="0" hangingPunct="1">
              <a:lnSpc>
                <a:spcPct val="130000"/>
              </a:lnSpc>
              <a:spcBef>
                <a:spcPts val="0"/>
              </a:spcBef>
              <a:spcAft>
                <a:spcPts val="1000"/>
              </a:spcAft>
              <a:buFont typeface="Arial" panose="020B0604020202020204" pitchFamily="34" charset="0"/>
              <a:buNone/>
              <a:defRPr sz="3200" u="none" strike="noStrike" kern="1200" cap="none" spc="150" normalizeH="0" baseline="0">
                <a:solidFill>
                  <a:schemeClr val="tx1"/>
                </a:solidFill>
                <a:uFillTx/>
                <a:latin typeface="Arial" panose="020B0604020202020204" pitchFamily="34" charset="0"/>
                <a:ea typeface="汉仪旗黑-85S" panose="00020600040101010101" pitchFamily="18"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9600" dirty="0">
                <a:ea typeface="幼圆" panose="02010509060101010101" pitchFamily="49" charset="-122"/>
              </a:rPr>
              <a:t>斗提机基础知识</a:t>
            </a:r>
            <a:r>
              <a:rPr lang="zh-CN" altLang="en-US" dirty="0">
                <a:ea typeface="幼圆" panose="02010509060101010101" pitchFamily="49" charset="-122"/>
              </a:rPr>
              <a:t> </a:t>
            </a:r>
            <a:endParaRPr lang="zh-CN" altLang="en-US" dirty="0">
              <a:ea typeface="幼圆" panose="02010509060101010101" pitchFamily="49" charset="-122"/>
            </a:endParaRPr>
          </a:p>
        </p:txBody>
      </p:sp>
      <p:sp>
        <p:nvSpPr>
          <p:cNvPr id="15" name="文本占位符 2"/>
          <p:cNvSpPr>
            <a:spLocks noGrp="1"/>
          </p:cNvSpPr>
          <p:nvPr>
            <p:custDataLst>
              <p:tags r:id="rId2"/>
            </p:custDataLst>
          </p:nvPr>
        </p:nvSpPr>
        <p:spPr>
          <a:xfrm>
            <a:off x="5045075" y="2200275"/>
            <a:ext cx="4413250" cy="1168400"/>
          </a:xfrm>
          <a:prstGeom prst="rect">
            <a:avLst/>
          </a:prstGeom>
        </p:spPr>
        <p:txBody>
          <a:bodyPr vert="horz" lIns="90170" tIns="46990" rIns="90170" bIns="46990" rtlCol="0">
            <a:normAutofit fontScale="97500" lnSpcReduction="20000"/>
          </a:bodyPr>
          <a:lstStyle>
            <a:lvl1pPr marL="0" indent="0" algn="dist" defTabSz="914400" rtl="0" eaLnBrk="1" fontAlgn="auto" latinLnBrk="0" hangingPunct="1">
              <a:lnSpc>
                <a:spcPct val="130000"/>
              </a:lnSpc>
              <a:spcBef>
                <a:spcPts val="0"/>
              </a:spcBef>
              <a:spcAft>
                <a:spcPts val="1000"/>
              </a:spcAft>
              <a:buFont typeface="Arial" panose="020B0604020202020204" pitchFamily="34" charset="0"/>
              <a:buNone/>
              <a:defRPr sz="6600" b="1" u="none" strike="noStrike" kern="1200" cap="none" spc="150" normalizeH="0" baseline="0">
                <a:solidFill>
                  <a:schemeClr val="accent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solidFill>
                  <a:srgbClr val="FFC000"/>
                </a:solidFill>
                <a:ea typeface="幼圆" panose="02010509060101010101" pitchFamily="49" charset="-122"/>
              </a:rPr>
              <a:t>PART 04</a:t>
            </a:r>
            <a:endParaRPr lang="en-US" altLang="zh-CN">
              <a:solidFill>
                <a:srgbClr val="FFC000"/>
              </a:solidFill>
              <a:ea typeface="幼圆" panose="020105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占位符 1"/>
          <p:cNvSpPr>
            <a:spLocks noGrp="1"/>
          </p:cNvSpPr>
          <p:nvPr>
            <p:custDataLst>
              <p:tags r:id="rId1"/>
            </p:custDataLst>
          </p:nvPr>
        </p:nvSpPr>
        <p:spPr>
          <a:xfrm>
            <a:off x="4556125" y="3419475"/>
            <a:ext cx="5086350" cy="1517650"/>
          </a:xfrm>
          <a:prstGeom prst="rect">
            <a:avLst/>
          </a:prstGeom>
        </p:spPr>
        <p:txBody>
          <a:bodyPr vert="horz" lIns="90170" tIns="46990" rIns="90170" bIns="46990" rtlCol="0"/>
          <a:lstStyle>
            <a:lvl1pPr marL="0" indent="0" algn="dist" defTabSz="914400" rtl="0" eaLnBrk="1" fontAlgn="auto" latinLnBrk="0" hangingPunct="1">
              <a:lnSpc>
                <a:spcPct val="130000"/>
              </a:lnSpc>
              <a:spcBef>
                <a:spcPts val="0"/>
              </a:spcBef>
              <a:spcAft>
                <a:spcPts val="1000"/>
              </a:spcAft>
              <a:buFont typeface="Arial" panose="020B0604020202020204" pitchFamily="34" charset="0"/>
              <a:buNone/>
              <a:defRPr sz="3200" u="none" strike="noStrike" kern="1200" cap="none" spc="150" normalizeH="0" baseline="0">
                <a:solidFill>
                  <a:schemeClr val="tx1"/>
                </a:solidFill>
                <a:uFillTx/>
                <a:latin typeface="Arial" panose="020B0604020202020204" pitchFamily="34" charset="0"/>
                <a:ea typeface="汉仪旗黑-85S" panose="00020600040101010101" pitchFamily="18"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5400" dirty="0">
                <a:ea typeface="幼圆" panose="02010509060101010101" pitchFamily="49" charset="-122"/>
              </a:rPr>
              <a:t>输渣系统</a:t>
            </a:r>
            <a:r>
              <a:rPr lang="zh-CN" altLang="en-US" sz="3600" dirty="0">
                <a:ea typeface="幼圆" panose="02010509060101010101" pitchFamily="49" charset="-122"/>
              </a:rPr>
              <a:t> </a:t>
            </a:r>
            <a:endParaRPr lang="zh-CN" altLang="en-US" sz="3600" dirty="0">
              <a:ea typeface="幼圆" panose="02010509060101010101" pitchFamily="49" charset="-122"/>
            </a:endParaRPr>
          </a:p>
        </p:txBody>
      </p:sp>
      <p:sp>
        <p:nvSpPr>
          <p:cNvPr id="15" name="文本占位符 2"/>
          <p:cNvSpPr>
            <a:spLocks noGrp="1"/>
          </p:cNvSpPr>
          <p:nvPr>
            <p:custDataLst>
              <p:tags r:id="rId2"/>
            </p:custDataLst>
          </p:nvPr>
        </p:nvSpPr>
        <p:spPr>
          <a:xfrm>
            <a:off x="5045075" y="2200275"/>
            <a:ext cx="4413250" cy="1168400"/>
          </a:xfrm>
          <a:prstGeom prst="rect">
            <a:avLst/>
          </a:prstGeom>
        </p:spPr>
        <p:txBody>
          <a:bodyPr vert="horz" lIns="90170" tIns="46990" rIns="90170" bIns="46990" rtlCol="0">
            <a:normAutofit fontScale="97500" lnSpcReduction="20000"/>
          </a:bodyPr>
          <a:lstStyle>
            <a:lvl1pPr marL="0" indent="0" algn="dist" defTabSz="914400" rtl="0" eaLnBrk="1" fontAlgn="auto" latinLnBrk="0" hangingPunct="1">
              <a:lnSpc>
                <a:spcPct val="130000"/>
              </a:lnSpc>
              <a:spcBef>
                <a:spcPts val="0"/>
              </a:spcBef>
              <a:spcAft>
                <a:spcPts val="1000"/>
              </a:spcAft>
              <a:buFont typeface="Arial" panose="020B0604020202020204" pitchFamily="34" charset="0"/>
              <a:buNone/>
              <a:defRPr sz="6600" b="1" u="none" strike="noStrike" kern="1200" cap="none" spc="150" normalizeH="0" baseline="0">
                <a:solidFill>
                  <a:schemeClr val="accent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solidFill>
                  <a:srgbClr val="FFC000"/>
                </a:solidFill>
                <a:ea typeface="幼圆" panose="02010509060101010101" pitchFamily="49" charset="-122"/>
              </a:rPr>
              <a:t>PART 01</a:t>
            </a:r>
            <a:endParaRPr lang="en-US" altLang="zh-CN">
              <a:solidFill>
                <a:srgbClr val="FFC000"/>
              </a:solidFill>
              <a:ea typeface="幼圆" panose="0201050906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1" name="内容占位符 12290"/>
          <p:cNvSpPr>
            <a:spLocks noGrp="1" noRot="1"/>
          </p:cNvSpPr>
          <p:nvPr>
            <p:ph idx="4294967295"/>
          </p:nvPr>
        </p:nvSpPr>
        <p:spPr>
          <a:xfrm>
            <a:off x="-77470" y="495935"/>
            <a:ext cx="8097520" cy="5866130"/>
          </a:xfrm>
        </p:spPr>
        <p:txBody>
          <a:bodyPr anchor="t"/>
          <a:p>
            <a:pPr algn="just" fontAlgn="auto">
              <a:lnSpc>
                <a:spcPct val="130000"/>
              </a:lnSpc>
              <a:spcBef>
                <a:spcPts val="600"/>
              </a:spcBef>
              <a:spcAft>
                <a:spcPts val="600"/>
              </a:spcAft>
              <a:buNone/>
            </a:pPr>
            <a:r>
              <a:rPr lang="en-US" altLang="zh-CN" sz="1800"/>
              <a:t>   </a:t>
            </a:r>
            <a:endParaRPr lang="en-US" altLang="zh-CN" sz="1800"/>
          </a:p>
          <a:p>
            <a:pPr algn="just" fontAlgn="auto">
              <a:lnSpc>
                <a:spcPct val="130000"/>
              </a:lnSpc>
              <a:spcBef>
                <a:spcPts val="600"/>
              </a:spcBef>
              <a:spcAft>
                <a:spcPts val="600"/>
              </a:spcAft>
              <a:buNone/>
            </a:pPr>
            <a:r>
              <a:rPr lang="en-US" altLang="zh-CN" sz="1800"/>
              <a:t> </a:t>
            </a:r>
            <a:r>
              <a:rPr lang="en-US" altLang="zh-CN" sz="2400"/>
              <a:t>  </a:t>
            </a:r>
            <a:r>
              <a:rPr lang="zh-CN" altLang="en-US" sz="3200"/>
              <a:t>斗提机概述</a:t>
            </a:r>
            <a:r>
              <a:rPr lang="zh-CN" altLang="en-US" b="1"/>
              <a:t>：</a:t>
            </a:r>
            <a:endParaRPr lang="zh-CN" altLang="en-US" sz="1800" b="1"/>
          </a:p>
          <a:p>
            <a:pPr algn="just" fontAlgn="auto">
              <a:lnSpc>
                <a:spcPct val="130000"/>
              </a:lnSpc>
              <a:spcBef>
                <a:spcPts val="600"/>
              </a:spcBef>
              <a:spcAft>
                <a:spcPts val="600"/>
              </a:spcAft>
              <a:buNone/>
            </a:pPr>
            <a:r>
              <a:rPr lang="en-US" altLang="zh-CN" sz="2400"/>
              <a:t>      </a:t>
            </a:r>
            <a:r>
              <a:rPr lang="zh-CN" altLang="en-US" sz="2400"/>
              <a:t>斗提机即斗式提升机 ，斗提机是一个传统的叫法。　　它是利用均匀固接于无端牵引构件上的一系列料斗，竖向提升物料的连续 输送机械。分为环链、板链和皮带三种。　　斗式提升机具有输送量大，提升高度高，运行平稳可靠，寿命长显著优点，本提升机适于输送粉状，粒状及小块状的无磨琢性及磨琢性小的物料，如：煤、水泥、石块、砂、粘土、矿石等，由于提升机的牵引机构是环行链条，因此允许输送温度较高的材料。</a:t>
            </a:r>
            <a:endParaRPr lang="zh-CN" altLang="en-US" sz="2400"/>
          </a:p>
          <a:p>
            <a:pPr algn="just" fontAlgn="auto">
              <a:lnSpc>
                <a:spcPct val="130000"/>
              </a:lnSpc>
              <a:spcBef>
                <a:spcPts val="600"/>
              </a:spcBef>
              <a:spcAft>
                <a:spcPts val="600"/>
              </a:spcAft>
              <a:buNone/>
            </a:pPr>
            <a:br>
              <a:rPr lang="zh-CN" altLang="en-US" sz="1800"/>
            </a:br>
            <a:br>
              <a:rPr lang="zh-CN" altLang="en-US" sz="1800"/>
            </a:br>
            <a:endParaRPr lang="zh-CN" altLang="en-US" sz="1800"/>
          </a:p>
        </p:txBody>
      </p:sp>
      <p:cxnSp>
        <p:nvCxnSpPr>
          <p:cNvPr id="2" name="直接连接符 1"/>
          <p:cNvCxnSpPr/>
          <p:nvPr/>
        </p:nvCxnSpPr>
        <p:spPr>
          <a:xfrm>
            <a:off x="309245" y="1753235"/>
            <a:ext cx="2286635" cy="0"/>
          </a:xfrm>
          <a:prstGeom prst="line">
            <a:avLst/>
          </a:prstGeom>
          <a:ln w="28575">
            <a:solidFill>
              <a:srgbClr val="FFE9A3"/>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387350" y="4908550"/>
            <a:ext cx="2286635" cy="0"/>
          </a:xfrm>
          <a:prstGeom prst="line">
            <a:avLst/>
          </a:prstGeom>
          <a:ln w="28575">
            <a:solidFill>
              <a:srgbClr val="FFE9A3"/>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77470" y="80010"/>
            <a:ext cx="544195" cy="398780"/>
          </a:xfrm>
          <a:prstGeom prst="rect">
            <a:avLst/>
          </a:prstGeom>
          <a:noFill/>
        </p:spPr>
        <p:txBody>
          <a:bodyPr wrap="square" rtlCol="0">
            <a:spAutoFit/>
          </a:bodyPr>
          <a:p>
            <a:r>
              <a:rPr lang="en-US" altLang="zh-CN" sz="2000">
                <a:solidFill>
                  <a:schemeClr val="bg1"/>
                </a:solidFill>
              </a:rPr>
              <a:t>01</a:t>
            </a:r>
            <a:endParaRPr lang="en-US" altLang="zh-CN" sz="2000">
              <a:solidFill>
                <a:schemeClr val="bg1"/>
              </a:solidFill>
            </a:endParaRPr>
          </a:p>
        </p:txBody>
      </p:sp>
      <p:pic>
        <p:nvPicPr>
          <p:cNvPr id="101" name="图片 100"/>
          <p:cNvPicPr/>
          <p:nvPr/>
        </p:nvPicPr>
        <p:blipFill>
          <a:blip r:embed="rId1"/>
          <a:stretch>
            <a:fillRect/>
          </a:stretch>
        </p:blipFill>
        <p:spPr>
          <a:xfrm>
            <a:off x="9187180" y="495935"/>
            <a:ext cx="2616200" cy="5880100"/>
          </a:xfrm>
          <a:prstGeom prst="rect">
            <a:avLst/>
          </a:prstGeom>
          <a:noFill/>
          <a:ln w="9525">
            <a:noFill/>
          </a:ln>
        </p:spPr>
      </p:pic>
    </p:spTree>
  </p:cSld>
  <p:clrMapOvr>
    <a:masterClrMapping/>
  </p:clrMapOvr>
  <p:timing>
    <p:tnLst>
      <p:par>
        <p:cTn id="1" dur="indefinite" restart="never" nodeType="tmRoot"/>
      </p:par>
    </p:tnLst>
    <p:bldLst>
      <p:bldP spid="1229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1" name="矩形 3"/>
          <p:cNvSpPr/>
          <p:nvPr/>
        </p:nvSpPr>
        <p:spPr>
          <a:xfrm>
            <a:off x="2660650" y="0"/>
            <a:ext cx="9144000" cy="6858000"/>
          </a:xfrm>
          <a:prstGeom prst="rect">
            <a:avLst/>
          </a:prstGeom>
          <a:blipFill rotWithShape="0">
            <a:blip r:embed="rId1"/>
            <a:stretch>
              <a:fillRect/>
            </a:stretch>
          </a:blipFill>
          <a:ln w="9525">
            <a:noFill/>
          </a:ln>
        </p:spPr>
        <p:txBody>
          <a:bodyPr anchor="ctr" anchorCtr="0"/>
          <a:p>
            <a:pPr algn="ctr"/>
            <a:endParaRPr>
              <a:solidFill>
                <a:srgbClr val="FF0000"/>
              </a:solidFill>
            </a:endParaRPr>
          </a:p>
        </p:txBody>
      </p:sp>
      <p:sp>
        <p:nvSpPr>
          <p:cNvPr id="11265" name="标题 13313"/>
          <p:cNvSpPr>
            <a:spLocks noGrp="1" noRot="1"/>
          </p:cNvSpPr>
          <p:nvPr/>
        </p:nvSpPr>
        <p:spPr>
          <a:xfrm>
            <a:off x="115570" y="215900"/>
            <a:ext cx="3067050" cy="566420"/>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a:t>斗提机构造</a:t>
            </a:r>
            <a:endParaRPr lang="zh-CN" altLang="en-US" sz="2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7" name="矩形 3"/>
          <p:cNvSpPr/>
          <p:nvPr/>
        </p:nvSpPr>
        <p:spPr>
          <a:xfrm>
            <a:off x="1524000" y="0"/>
            <a:ext cx="9144000" cy="6858000"/>
          </a:xfrm>
          <a:prstGeom prst="rect">
            <a:avLst/>
          </a:prstGeom>
          <a:blipFill rotWithShape="0">
            <a:blip r:embed="rId1"/>
            <a:stretch>
              <a:fillRect/>
            </a:stretch>
          </a:blipFill>
          <a:ln w="9525">
            <a:noFill/>
          </a:ln>
        </p:spPr>
        <p:txBody>
          <a:bodyPr anchor="ctr" anchorCtr="0"/>
          <a:p>
            <a:pPr algn="ctr"/>
            <a:endParaRPr>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0" name="矩形 3"/>
          <p:cNvSpPr/>
          <p:nvPr/>
        </p:nvSpPr>
        <p:spPr>
          <a:xfrm>
            <a:off x="1524000" y="0"/>
            <a:ext cx="9144000" cy="6858000"/>
          </a:xfrm>
          <a:prstGeom prst="rect">
            <a:avLst/>
          </a:prstGeom>
          <a:blipFill rotWithShape="0">
            <a:blip r:embed="rId1"/>
            <a:stretch>
              <a:fillRect/>
            </a:stretch>
          </a:blipFill>
          <a:ln w="9525">
            <a:noFill/>
          </a:ln>
        </p:spPr>
        <p:txBody>
          <a:bodyPr anchor="ctr" anchorCtr="0"/>
          <a:p>
            <a:pPr algn="ctr"/>
            <a:endParaRPr>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6" name="矩形 3"/>
          <p:cNvSpPr/>
          <p:nvPr/>
        </p:nvSpPr>
        <p:spPr>
          <a:xfrm>
            <a:off x="1524000" y="0"/>
            <a:ext cx="9144000" cy="6858000"/>
          </a:xfrm>
          <a:prstGeom prst="rect">
            <a:avLst/>
          </a:prstGeom>
          <a:blipFill rotWithShape="0">
            <a:blip r:embed="rId1"/>
            <a:stretch>
              <a:fillRect/>
            </a:stretch>
          </a:blipFill>
          <a:ln w="9525">
            <a:noFill/>
          </a:ln>
        </p:spPr>
        <p:txBody>
          <a:bodyPr anchor="ctr" anchorCtr="0"/>
          <a:p>
            <a:pPr algn="ctr"/>
            <a:endParaRPr>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9" name="矩形 3"/>
          <p:cNvSpPr/>
          <p:nvPr/>
        </p:nvSpPr>
        <p:spPr>
          <a:xfrm>
            <a:off x="1524000" y="0"/>
            <a:ext cx="9144000" cy="6858000"/>
          </a:xfrm>
          <a:prstGeom prst="rect">
            <a:avLst/>
          </a:prstGeom>
          <a:blipFill rotWithShape="0">
            <a:blip r:embed="rId1"/>
            <a:stretch>
              <a:fillRect/>
            </a:stretch>
          </a:blipFill>
          <a:ln w="9525">
            <a:noFill/>
          </a:ln>
        </p:spPr>
        <p:txBody>
          <a:bodyPr anchor="ctr" anchorCtr="0"/>
          <a:p>
            <a:pPr algn="ctr"/>
            <a:endParaRPr>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5" name="矩形 3"/>
          <p:cNvSpPr/>
          <p:nvPr/>
        </p:nvSpPr>
        <p:spPr>
          <a:xfrm>
            <a:off x="1524000" y="0"/>
            <a:ext cx="9144000" cy="6858000"/>
          </a:xfrm>
          <a:prstGeom prst="rect">
            <a:avLst/>
          </a:prstGeom>
          <a:blipFill rotWithShape="0">
            <a:blip r:embed="rId1"/>
            <a:stretch>
              <a:fillRect/>
            </a:stretch>
          </a:blipFill>
          <a:ln w="9525">
            <a:noFill/>
          </a:ln>
        </p:spPr>
        <p:txBody>
          <a:bodyPr anchor="ctr" anchorCtr="0"/>
          <a:p>
            <a:pPr algn="ctr"/>
            <a:endParaRPr>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8" name="矩形 3"/>
          <p:cNvSpPr/>
          <p:nvPr/>
        </p:nvSpPr>
        <p:spPr>
          <a:xfrm>
            <a:off x="1524000" y="0"/>
            <a:ext cx="9144000" cy="6858000"/>
          </a:xfrm>
          <a:prstGeom prst="rect">
            <a:avLst/>
          </a:prstGeom>
          <a:blipFill rotWithShape="0">
            <a:blip r:embed="rId1"/>
            <a:stretch>
              <a:fillRect/>
            </a:stretch>
          </a:blipFill>
          <a:ln w="9525">
            <a:noFill/>
          </a:ln>
        </p:spPr>
        <p:txBody>
          <a:bodyPr anchor="ctr" anchorCtr="0"/>
          <a:p>
            <a:pPr algn="ctr"/>
            <a:endParaRPr>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9" name="矩形 3"/>
          <p:cNvSpPr/>
          <p:nvPr>
            <p:custDataLst>
              <p:tags r:id="rId1"/>
            </p:custDataLst>
          </p:nvPr>
        </p:nvSpPr>
        <p:spPr>
          <a:xfrm>
            <a:off x="-76835" y="0"/>
            <a:ext cx="9144000" cy="6858000"/>
          </a:xfrm>
          <a:prstGeom prst="rect">
            <a:avLst/>
          </a:prstGeom>
          <a:blipFill rotWithShape="0">
            <a:blip r:embed="rId2"/>
            <a:stretch>
              <a:fillRect/>
            </a:stretch>
          </a:blipFill>
          <a:ln w="9525">
            <a:solidFill>
              <a:srgbClr val="00B0F0"/>
            </a:solidFill>
          </a:ln>
        </p:spPr>
        <p:txBody>
          <a:bodyPr anchor="ctr" anchorCtr="0"/>
          <a:p>
            <a:pPr algn="ctr"/>
            <a:endParaRPr>
              <a:solidFill>
                <a:srgbClr val="FF0000"/>
              </a:solidFill>
            </a:endParaRPr>
          </a:p>
        </p:txBody>
      </p:sp>
      <p:pic>
        <p:nvPicPr>
          <p:cNvPr id="102" name="图片 101"/>
          <p:cNvPicPr/>
          <p:nvPr>
            <p:custDataLst>
              <p:tags r:id="rId3"/>
            </p:custDataLst>
          </p:nvPr>
        </p:nvPicPr>
        <p:blipFill>
          <a:blip r:embed="rId4"/>
          <a:stretch>
            <a:fillRect/>
          </a:stretch>
        </p:blipFill>
        <p:spPr>
          <a:xfrm>
            <a:off x="8647430" y="0"/>
            <a:ext cx="3423285" cy="5429885"/>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文本框 1"/>
          <p:cNvSpPr txBox="1"/>
          <p:nvPr/>
        </p:nvSpPr>
        <p:spPr>
          <a:xfrm>
            <a:off x="859790" y="395605"/>
            <a:ext cx="9385300" cy="6123940"/>
          </a:xfrm>
          <a:prstGeom prst="rect">
            <a:avLst/>
          </a:prstGeom>
          <a:noFill/>
        </p:spPr>
        <p:txBody>
          <a:bodyPr wrap="square" rtlCol="0">
            <a:spAutoFit/>
          </a:bodyPr>
          <a:p>
            <a:r>
              <a:rPr lang="zh-CN" altLang="en-US" sz="2800">
                <a:solidFill>
                  <a:srgbClr val="FF0000"/>
                </a:solidFill>
              </a:rPr>
              <a:t>设备检修与保养</a:t>
            </a:r>
            <a:endParaRPr lang="zh-CN" altLang="en-US" sz="2800">
              <a:solidFill>
                <a:srgbClr val="FF0000"/>
              </a:solidFill>
            </a:endParaRPr>
          </a:p>
          <a:p>
            <a:r>
              <a:rPr lang="zh-CN" altLang="en-US" sz="2800"/>
              <a:t> 拆卸步骤：</a:t>
            </a:r>
            <a:endParaRPr lang="zh-CN" altLang="en-US" sz="2800"/>
          </a:p>
          <a:p>
            <a:r>
              <a:rPr lang="zh-CN" altLang="en-US" sz="2800"/>
              <a:t>a.打开所有检修门和头轮机盖、尾轮侧盖。</a:t>
            </a:r>
            <a:endParaRPr lang="zh-CN" altLang="en-US" sz="2800"/>
          </a:p>
          <a:p>
            <a:r>
              <a:rPr lang="zh-CN" altLang="en-US" sz="2800"/>
              <a:t>b.将链条在头部拆开，现将头轮拆下吊出，并用吊车和10T倒链分别将两头吊置固定。尾部用另一台2T倒链将配重及链轮提起，将链条拆开。</a:t>
            </a:r>
            <a:endParaRPr lang="zh-CN" altLang="en-US" sz="2800"/>
          </a:p>
          <a:p>
            <a:r>
              <a:rPr lang="zh-CN" altLang="en-US" sz="2800"/>
              <a:t>c.然后用吊车将链条分组拉出。</a:t>
            </a:r>
            <a:endParaRPr lang="zh-CN" altLang="en-US" sz="2800"/>
          </a:p>
          <a:p>
            <a:r>
              <a:rPr lang="zh-CN" altLang="en-US" sz="2800">
                <a:solidFill>
                  <a:srgbClr val="FF0000"/>
                </a:solidFill>
              </a:rPr>
              <a:t>安装注意事项：</a:t>
            </a:r>
            <a:endParaRPr lang="zh-CN" altLang="en-US" sz="2800">
              <a:solidFill>
                <a:srgbClr val="FF0000"/>
              </a:solidFill>
            </a:endParaRPr>
          </a:p>
          <a:p>
            <a:r>
              <a:rPr lang="zh-CN" altLang="en-US" sz="2800"/>
              <a:t>a.安装时可先将链条分组组装好，依次调入机壳内连接。</a:t>
            </a:r>
            <a:endParaRPr lang="zh-CN" altLang="en-US" sz="2800"/>
          </a:p>
          <a:p>
            <a:r>
              <a:rPr lang="zh-CN" altLang="en-US" sz="2800">
                <a:solidFill>
                  <a:srgbClr val="00B050"/>
                </a:solidFill>
              </a:rPr>
              <a:t>b.将两排链条首尾连接后调整好，</a:t>
            </a:r>
            <a:r>
              <a:rPr lang="zh-CN" altLang="en-US" sz="2800">
                <a:solidFill>
                  <a:srgbClr val="00B050"/>
                </a:solidFill>
                <a:effectLst/>
              </a:rPr>
              <a:t>再将料斗依次装入到链条上。</a:t>
            </a:r>
            <a:endParaRPr lang="zh-CN" altLang="en-US" sz="2800">
              <a:solidFill>
                <a:srgbClr val="00B050"/>
              </a:solidFill>
              <a:effectLst/>
            </a:endParaRPr>
          </a:p>
          <a:p>
            <a:r>
              <a:rPr lang="zh-CN" altLang="en-US" sz="2800">
                <a:solidFill>
                  <a:srgbClr val="00B050"/>
                </a:solidFill>
              </a:rPr>
              <a:t>c.链条与料斗的连接螺栓可在紧固后，螺栓端部可用电焊焊接加固。</a:t>
            </a:r>
            <a:endParaRPr lang="zh-CN" altLang="en-US" sz="2800">
              <a:solidFill>
                <a:srgbClr val="00B050"/>
              </a:solidFill>
            </a:endParaRPr>
          </a:p>
          <a:p>
            <a:r>
              <a:rPr lang="zh-CN" altLang="en-US" sz="2800"/>
              <a:t>d.安装时均按拆卸步骤相反的顺序进行。</a:t>
            </a:r>
            <a:endParaRPr lang="zh-CN" alt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30">
          <a:fgClr>
            <a:schemeClr val="accent1"/>
          </a:fgClr>
          <a:bgClr>
            <a:srgbClr val="00B050"/>
          </a:bgClr>
        </a:pattFill>
        <a:effectLst/>
      </p:bgPr>
    </p:bg>
    <p:spTree>
      <p:nvGrpSpPr>
        <p:cNvPr id="1" name=""/>
        <p:cNvGrpSpPr/>
        <p:nvPr/>
      </p:nvGrpSpPr>
      <p:grpSpPr/>
      <p:sp>
        <p:nvSpPr>
          <p:cNvPr id="3" name="矩形 2"/>
          <p:cNvSpPr/>
          <p:nvPr/>
        </p:nvSpPr>
        <p:spPr>
          <a:xfrm>
            <a:off x="0" y="2475230"/>
            <a:ext cx="5841365" cy="1906905"/>
          </a:xfrm>
          <a:prstGeom prst="rect">
            <a:avLst/>
          </a:prstGeom>
          <a:solidFill>
            <a:srgbClr val="FFE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146" name="标题 6145"/>
          <p:cNvSpPr>
            <a:spLocks noGrp="1" noRot="1"/>
          </p:cNvSpPr>
          <p:nvPr>
            <p:ph type="title" idx="4294967295"/>
          </p:nvPr>
        </p:nvSpPr>
        <p:spPr>
          <a:xfrm>
            <a:off x="466725" y="1137920"/>
            <a:ext cx="8540750" cy="1143000"/>
          </a:xfrm>
        </p:spPr>
        <p:txBody>
          <a:bodyPr anchor="ctr"/>
          <a:p>
            <a:br>
              <a:rPr lang="en-US" altLang="zh-CN" sz="2800"/>
            </a:br>
            <a:r>
              <a:rPr lang="zh-CN" altLang="en-US" sz="2800"/>
              <a:t>热电输渣系统</a:t>
            </a:r>
            <a:br>
              <a:rPr lang="zh-CN" altLang="en-US" sz="2800"/>
            </a:br>
            <a:endParaRPr lang="zh-CN" altLang="en-US" sz="2800"/>
          </a:p>
        </p:txBody>
      </p:sp>
      <p:sp>
        <p:nvSpPr>
          <p:cNvPr id="6147" name="内容占位符 6146"/>
          <p:cNvSpPr>
            <a:spLocks noGrp="1" noRot="1"/>
          </p:cNvSpPr>
          <p:nvPr>
            <p:ph idx="4294967295"/>
          </p:nvPr>
        </p:nvSpPr>
        <p:spPr>
          <a:xfrm>
            <a:off x="106680" y="2574290"/>
            <a:ext cx="5967095" cy="2973705"/>
          </a:xfrm>
          <a:solidFill>
            <a:schemeClr val="accent1"/>
          </a:solidFill>
        </p:spPr>
        <p:txBody>
          <a:bodyPr anchor="t"/>
          <a:p>
            <a:pPr algn="just" fontAlgn="auto">
              <a:lnSpc>
                <a:spcPct val="130000"/>
              </a:lnSpc>
              <a:spcBef>
                <a:spcPts val="600"/>
              </a:spcBef>
              <a:spcAft>
                <a:spcPts val="600"/>
              </a:spcAft>
              <a:buNone/>
            </a:pPr>
            <a:r>
              <a:rPr lang="en-US" altLang="zh-CN" sz="1800"/>
              <a:t>   </a:t>
            </a:r>
            <a:r>
              <a:rPr lang="en-US" altLang="zh-CN"/>
              <a:t>  </a:t>
            </a:r>
            <a:r>
              <a:rPr lang="zh-CN" altLang="en-US"/>
              <a:t>热电车间是整个化工后系统的一个咽喉，而燃煤后及时处理废渣则是保障热电车间稳定运行的重要一环，本节将对输渣系统及组成其的设备进行详细介绍。</a:t>
            </a:r>
            <a:endParaRPr lang="zh-CN" altLang="en-US"/>
          </a:p>
        </p:txBody>
      </p:sp>
      <p:sp>
        <p:nvSpPr>
          <p:cNvPr id="2" name="文本框 1"/>
          <p:cNvSpPr txBox="1"/>
          <p:nvPr/>
        </p:nvSpPr>
        <p:spPr>
          <a:xfrm>
            <a:off x="-77470" y="80010"/>
            <a:ext cx="544195" cy="398780"/>
          </a:xfrm>
          <a:prstGeom prst="rect">
            <a:avLst/>
          </a:prstGeom>
          <a:noFill/>
        </p:spPr>
        <p:txBody>
          <a:bodyPr wrap="square" rtlCol="0">
            <a:spAutoFit/>
          </a:bodyPr>
          <a:p>
            <a:r>
              <a:rPr lang="en-US" altLang="zh-CN" sz="2000">
                <a:solidFill>
                  <a:schemeClr val="bg1"/>
                </a:solidFill>
              </a:rPr>
              <a:t>01</a:t>
            </a:r>
            <a:endParaRPr lang="en-US" altLang="zh-CN" sz="2000">
              <a:solidFill>
                <a:schemeClr val="bg1"/>
              </a:solidFill>
            </a:endParaRPr>
          </a:p>
        </p:txBody>
      </p:sp>
      <p:sp>
        <p:nvSpPr>
          <p:cNvPr id="6" name="菱形 5"/>
          <p:cNvSpPr/>
          <p:nvPr/>
        </p:nvSpPr>
        <p:spPr>
          <a:xfrm>
            <a:off x="8517255" y="1249045"/>
            <a:ext cx="2438400" cy="11366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菱形 6"/>
          <p:cNvSpPr/>
          <p:nvPr/>
        </p:nvSpPr>
        <p:spPr>
          <a:xfrm>
            <a:off x="8516620" y="2895600"/>
            <a:ext cx="2438400" cy="11366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菱形 7"/>
          <p:cNvSpPr/>
          <p:nvPr/>
        </p:nvSpPr>
        <p:spPr>
          <a:xfrm>
            <a:off x="8516620" y="4542155"/>
            <a:ext cx="2438400" cy="11366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9209405" y="1639570"/>
            <a:ext cx="1251585" cy="460375"/>
          </a:xfrm>
          <a:prstGeom prst="rect">
            <a:avLst/>
          </a:prstGeom>
          <a:noFill/>
        </p:spPr>
        <p:txBody>
          <a:bodyPr wrap="square" rtlCol="0">
            <a:spAutoFit/>
          </a:bodyPr>
          <a:p>
            <a:r>
              <a:rPr lang="zh-CN" altLang="en-US" sz="2400"/>
              <a:t>冷渣机</a:t>
            </a:r>
            <a:endParaRPr lang="zh-CN" altLang="en-US" sz="2400"/>
          </a:p>
        </p:txBody>
      </p:sp>
      <p:sp>
        <p:nvSpPr>
          <p:cNvPr id="11" name="文本框 10"/>
          <p:cNvSpPr txBox="1"/>
          <p:nvPr/>
        </p:nvSpPr>
        <p:spPr>
          <a:xfrm>
            <a:off x="9192895" y="3234055"/>
            <a:ext cx="1169670" cy="460375"/>
          </a:xfrm>
          <a:prstGeom prst="rect">
            <a:avLst/>
          </a:prstGeom>
          <a:noFill/>
        </p:spPr>
        <p:txBody>
          <a:bodyPr wrap="square" rtlCol="0">
            <a:spAutoFit/>
          </a:bodyPr>
          <a:p>
            <a:r>
              <a:rPr lang="zh-CN" altLang="en-US" sz="2400"/>
              <a:t>刮板机</a:t>
            </a:r>
            <a:endParaRPr lang="zh-CN" altLang="en-US" sz="2400"/>
          </a:p>
        </p:txBody>
      </p:sp>
      <p:sp>
        <p:nvSpPr>
          <p:cNvPr id="12" name="文本框 11"/>
          <p:cNvSpPr txBox="1"/>
          <p:nvPr/>
        </p:nvSpPr>
        <p:spPr>
          <a:xfrm>
            <a:off x="9161145" y="4880610"/>
            <a:ext cx="1250950" cy="460375"/>
          </a:xfrm>
          <a:prstGeom prst="rect">
            <a:avLst/>
          </a:prstGeom>
          <a:noFill/>
        </p:spPr>
        <p:txBody>
          <a:bodyPr wrap="square" rtlCol="0">
            <a:spAutoFit/>
          </a:bodyPr>
          <a:p>
            <a:r>
              <a:rPr lang="zh-CN" altLang="en-US" sz="2400"/>
              <a:t>斗提机</a:t>
            </a:r>
            <a:endParaRPr lang="zh-CN" altLang="en-US" sz="2400"/>
          </a:p>
        </p:txBody>
      </p:sp>
      <p:sp>
        <p:nvSpPr>
          <p:cNvPr id="13" name="椭圆 12"/>
          <p:cNvSpPr/>
          <p:nvPr/>
        </p:nvSpPr>
        <p:spPr>
          <a:xfrm>
            <a:off x="8912225" y="284480"/>
            <a:ext cx="1647825" cy="5600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9242425" y="370205"/>
            <a:ext cx="1120140" cy="521970"/>
          </a:xfrm>
          <a:prstGeom prst="rect">
            <a:avLst/>
          </a:prstGeom>
          <a:noFill/>
        </p:spPr>
        <p:txBody>
          <a:bodyPr wrap="square" rtlCol="0">
            <a:spAutoFit/>
          </a:bodyPr>
          <a:p>
            <a:r>
              <a:rPr lang="zh-CN" altLang="en-US" sz="2800"/>
              <a:t>热灰</a:t>
            </a:r>
            <a:endParaRPr lang="zh-CN" altLang="en-US" sz="2800"/>
          </a:p>
        </p:txBody>
      </p:sp>
      <p:cxnSp>
        <p:nvCxnSpPr>
          <p:cNvPr id="16" name="直接箭头连接符 15"/>
          <p:cNvCxnSpPr/>
          <p:nvPr/>
        </p:nvCxnSpPr>
        <p:spPr>
          <a:xfrm>
            <a:off x="11400790" y="551180"/>
            <a:ext cx="49530" cy="4926330"/>
          </a:xfrm>
          <a:prstGeom prst="straightConnector1">
            <a:avLst/>
          </a:prstGeom>
          <a:ln w="44450">
            <a:tailEnd type="arrow" w="med" len="med"/>
          </a:ln>
        </p:spPr>
        <p:style>
          <a:lnRef idx="3">
            <a:schemeClr val="accent1"/>
          </a:lnRef>
          <a:fillRef idx="0">
            <a:schemeClr val="accent1"/>
          </a:fillRef>
          <a:effectRef idx="2">
            <a:schemeClr val="accent1"/>
          </a:effectRef>
          <a:fontRef idx="minor">
            <a:schemeClr val="tx1"/>
          </a:fontRef>
        </p:style>
      </p:cxnSp>
    </p:spTree>
  </p:cSld>
  <p:clrMapOvr>
    <a:masterClrMapping/>
  </p:clrMapOvr>
  <p:transition spd="med"/>
  <p:timing>
    <p:tnLst>
      <p:par>
        <p:cTn id="1" dur="indefinite" restart="never" nodeType="tmRoot"/>
      </p:par>
    </p:tnLst>
    <p:bldLst>
      <p:bldP spid="6146" grpId="0"/>
      <p:bldP spid="61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文本框 1"/>
          <p:cNvSpPr txBox="1"/>
          <p:nvPr/>
        </p:nvSpPr>
        <p:spPr>
          <a:xfrm>
            <a:off x="0" y="0"/>
            <a:ext cx="12191365" cy="7416165"/>
          </a:xfrm>
          <a:prstGeom prst="rect">
            <a:avLst/>
          </a:prstGeom>
          <a:noFill/>
        </p:spPr>
        <p:txBody>
          <a:bodyPr wrap="square" rtlCol="0">
            <a:spAutoFit/>
          </a:bodyPr>
          <a:p>
            <a:r>
              <a:rPr lang="zh-CN" altLang="en-US" sz="2800">
                <a:solidFill>
                  <a:srgbClr val="FF0000"/>
                </a:solidFill>
              </a:rPr>
              <a:t>设备检修与保养</a:t>
            </a:r>
            <a:endParaRPr lang="zh-CN" altLang="en-US" sz="2800">
              <a:solidFill>
                <a:srgbClr val="FF0000"/>
              </a:solidFill>
            </a:endParaRPr>
          </a:p>
          <a:p>
            <a:r>
              <a:rPr lang="zh-CN" altLang="en-US" sz="2800"/>
              <a:t> 试车与验收 </a:t>
            </a:r>
            <a:endParaRPr lang="zh-CN" altLang="en-US" sz="2800"/>
          </a:p>
          <a:p>
            <a:r>
              <a:rPr lang="zh-CN" altLang="en-US" sz="2800"/>
              <a:t>试车前的准备工作内容及要求</a:t>
            </a:r>
            <a:endParaRPr lang="zh-CN" altLang="en-US" sz="2800"/>
          </a:p>
          <a:p>
            <a:r>
              <a:rPr lang="en-US" altLang="zh-CN" sz="2800"/>
              <a:t>1</a:t>
            </a:r>
            <a:r>
              <a:rPr lang="zh-CN" altLang="en-US" sz="2800"/>
              <a:t>、检查各润滑点的加油量是否足够。</a:t>
            </a:r>
            <a:endParaRPr lang="zh-CN" altLang="en-US" sz="2800"/>
          </a:p>
          <a:p>
            <a:r>
              <a:rPr lang="zh-CN" altLang="en-US" sz="2800"/>
              <a:t>2、检查、紧固所有固定螺栓。</a:t>
            </a:r>
            <a:endParaRPr lang="zh-CN" altLang="en-US" sz="2800"/>
          </a:p>
          <a:p>
            <a:r>
              <a:rPr lang="zh-CN" altLang="en-US" sz="2800"/>
              <a:t>6.1.3 检查链条的磨损情况，料斗是否歪斜。</a:t>
            </a:r>
            <a:endParaRPr lang="zh-CN" altLang="en-US" sz="2800"/>
          </a:p>
          <a:p>
            <a:r>
              <a:rPr lang="zh-CN" altLang="en-US" sz="2800"/>
              <a:t>6.1.4 检查机壳之间密封是否良好、无泄露。</a:t>
            </a:r>
            <a:endParaRPr lang="zh-CN" altLang="en-US" sz="2800"/>
          </a:p>
          <a:p>
            <a:r>
              <a:rPr lang="zh-CN" altLang="en-US" sz="2800">
                <a:sym typeface="+mn-ea"/>
              </a:rPr>
              <a:t>空负荷试车</a:t>
            </a:r>
            <a:endParaRPr lang="zh-CN" altLang="en-US" sz="2800"/>
          </a:p>
          <a:p>
            <a:r>
              <a:rPr lang="zh-CN" altLang="en-US" sz="2800">
                <a:sym typeface="+mn-ea"/>
              </a:rPr>
              <a:t>1 应先开提升机辅助传动机构，检查壳体内链条（料斗）有无断链、歪斜和磨壳体现象等。</a:t>
            </a:r>
            <a:endParaRPr lang="zh-CN" altLang="en-US" sz="2800"/>
          </a:p>
          <a:p>
            <a:r>
              <a:rPr lang="zh-CN" altLang="en-US" sz="2800">
                <a:sym typeface="+mn-ea"/>
              </a:rPr>
              <a:t>2 检查减速机的工作平稳性。</a:t>
            </a:r>
            <a:endParaRPr lang="zh-CN" altLang="en-US" sz="2800"/>
          </a:p>
          <a:p>
            <a:r>
              <a:rPr lang="zh-CN" altLang="en-US" sz="2800">
                <a:sym typeface="+mn-ea"/>
              </a:rPr>
              <a:t>3 确定运转正常后，再启动提升机的工作系统，要进行2次以上的开停试转，空转2小时后，若无问题发现，才能进行负荷运转。</a:t>
            </a:r>
            <a:endParaRPr lang="zh-CN" altLang="en-US" sz="2800"/>
          </a:p>
          <a:p>
            <a:r>
              <a:rPr lang="zh-CN" altLang="en-US" sz="2800">
                <a:sym typeface="+mn-ea"/>
              </a:rPr>
              <a:t>4 空车运转时，要检查轴承的温度，减速机、电机的声音是否正常、油温是否正常、电流是否正常等。</a:t>
            </a:r>
            <a:endParaRPr lang="zh-CN" altLang="en-US" sz="2800"/>
          </a:p>
          <a:p>
            <a:endParaRPr lang="zh-CN" altLang="en-US" sz="2800"/>
          </a:p>
          <a:p>
            <a:endParaRPr lang="zh-CN" altLang="en-US" sz="2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文本框 1"/>
          <p:cNvSpPr txBox="1"/>
          <p:nvPr/>
        </p:nvSpPr>
        <p:spPr>
          <a:xfrm>
            <a:off x="0" y="395605"/>
            <a:ext cx="12192000" cy="4030980"/>
          </a:xfrm>
          <a:prstGeom prst="rect">
            <a:avLst/>
          </a:prstGeom>
          <a:noFill/>
        </p:spPr>
        <p:txBody>
          <a:bodyPr wrap="square" rtlCol="0">
            <a:spAutoFit/>
          </a:bodyPr>
          <a:p>
            <a:r>
              <a:rPr lang="zh-CN" altLang="en-US" sz="2800"/>
              <a:t> </a:t>
            </a:r>
            <a:endParaRPr lang="zh-CN" altLang="en-US" sz="2800"/>
          </a:p>
          <a:p>
            <a:r>
              <a:rPr lang="zh-CN" altLang="en-US" sz="3200">
                <a:solidFill>
                  <a:srgbClr val="FF0000"/>
                </a:solidFill>
                <a:sym typeface="+mn-ea"/>
              </a:rPr>
              <a:t>带负荷试车</a:t>
            </a:r>
            <a:endParaRPr lang="zh-CN" altLang="en-US" sz="3200">
              <a:solidFill>
                <a:srgbClr val="FF0000"/>
              </a:solidFill>
            </a:endParaRPr>
          </a:p>
          <a:p>
            <a:r>
              <a:rPr lang="zh-CN" altLang="en-US" sz="2800">
                <a:sym typeface="+mn-ea"/>
              </a:rPr>
              <a:t>1、负荷试车时，物料要分3次冲加到要求的输送量。</a:t>
            </a:r>
            <a:endParaRPr lang="zh-CN" altLang="en-US" sz="2800"/>
          </a:p>
          <a:p>
            <a:r>
              <a:rPr lang="zh-CN" altLang="en-US" sz="2800">
                <a:sym typeface="+mn-ea"/>
              </a:rPr>
              <a:t>2、负荷试车时，最少要进行3－5次停车，检查逆止器的制动装置的可靠性。</a:t>
            </a:r>
            <a:endParaRPr lang="zh-CN" altLang="en-US" sz="2800"/>
          </a:p>
          <a:p>
            <a:r>
              <a:rPr lang="zh-CN" altLang="en-US" sz="2800">
                <a:sym typeface="+mn-ea"/>
              </a:rPr>
              <a:t>3、负荷试运转要进行4－6小时，运转2小时后检查轴承的温度应不高于65℃，电机的电流均在规定的范围内。</a:t>
            </a:r>
            <a:endParaRPr lang="zh-CN" altLang="en-US" sz="2800"/>
          </a:p>
          <a:p>
            <a:r>
              <a:rPr lang="zh-CN" altLang="en-US" sz="2800">
                <a:sym typeface="+mn-ea"/>
              </a:rPr>
              <a:t>4、检查各紧固处的连接螺栓有无松动。</a:t>
            </a:r>
            <a:endParaRPr lang="zh-CN" altLang="en-US" sz="2800"/>
          </a:p>
          <a:p>
            <a:r>
              <a:rPr lang="zh-CN" altLang="en-US" sz="2800">
                <a:sym typeface="+mn-ea"/>
              </a:rPr>
              <a:t>检查料斗上的物料填充是否均匀，有无偏载现象。</a:t>
            </a:r>
            <a:endParaRPr lang="zh-CN" altLang="en-US" sz="2800"/>
          </a:p>
          <a:p>
            <a:endParaRPr lang="zh-CN" altLang="en-US" sz="2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文本框 1"/>
          <p:cNvSpPr txBox="1"/>
          <p:nvPr/>
        </p:nvSpPr>
        <p:spPr>
          <a:xfrm>
            <a:off x="0" y="0"/>
            <a:ext cx="12192000" cy="1014730"/>
          </a:xfrm>
          <a:prstGeom prst="rect">
            <a:avLst/>
          </a:prstGeom>
          <a:noFill/>
        </p:spPr>
        <p:txBody>
          <a:bodyPr wrap="square" rtlCol="0">
            <a:spAutoFit/>
          </a:bodyPr>
          <a:p>
            <a:r>
              <a:rPr lang="zh-CN" altLang="en-US" sz="2800"/>
              <a:t> </a:t>
            </a:r>
            <a:endParaRPr lang="zh-CN" altLang="en-US" sz="2800"/>
          </a:p>
          <a:p>
            <a:r>
              <a:rPr lang="zh-CN" altLang="en-US" sz="3200">
                <a:solidFill>
                  <a:srgbClr val="FF0000"/>
                </a:solidFill>
                <a:sym typeface="+mn-ea"/>
              </a:rPr>
              <a:t>7  常见故障及处理方法</a:t>
            </a:r>
            <a:endParaRPr lang="zh-CN" altLang="en-US" sz="3200">
              <a:solidFill>
                <a:srgbClr val="FF0000"/>
              </a:solidFill>
              <a:sym typeface="+mn-ea"/>
            </a:endParaRPr>
          </a:p>
        </p:txBody>
      </p:sp>
      <p:graphicFrame>
        <p:nvGraphicFramePr>
          <p:cNvPr id="3" name="表格 2"/>
          <p:cNvGraphicFramePr/>
          <p:nvPr>
            <p:custDataLst>
              <p:tags r:id="rId1"/>
            </p:custDataLst>
          </p:nvPr>
        </p:nvGraphicFramePr>
        <p:xfrm>
          <a:off x="574040" y="1173480"/>
          <a:ext cx="11617960" cy="5523230"/>
        </p:xfrm>
        <a:graphic>
          <a:graphicData uri="http://schemas.openxmlformats.org/drawingml/2006/table">
            <a:tbl>
              <a:tblPr firstRow="1" bandRow="1">
                <a:tableStyleId>{5940675A-B579-460E-94D1-54222C63F5DA}</a:tableStyleId>
              </a:tblPr>
              <a:tblGrid>
                <a:gridCol w="833755"/>
                <a:gridCol w="3243580"/>
                <a:gridCol w="4039870"/>
                <a:gridCol w="3500755"/>
              </a:tblGrid>
              <a:tr h="1003935">
                <a:tc>
                  <a:txBody>
                    <a:bodyPr/>
                    <a:p>
                      <a:pPr indent="0" algn="ctr">
                        <a:buNone/>
                      </a:pPr>
                      <a:r>
                        <a:rPr lang="en-US" sz="2800" b="0">
                          <a:latin typeface="仿宋" panose="02010609060101010101" charset="-122"/>
                          <a:ea typeface="仿宋" panose="02010609060101010101" charset="-122"/>
                          <a:cs typeface="仿宋" panose="02010609060101010101" charset="-122"/>
                        </a:rPr>
                        <a:t>序号</a:t>
                      </a:r>
                      <a:endParaRPr lang="en-US" altLang="en-US" sz="2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仿宋" panose="02010609060101010101" charset="-122"/>
                          <a:ea typeface="仿宋" panose="02010609060101010101" charset="-122"/>
                          <a:cs typeface="仿宋" panose="02010609060101010101" charset="-122"/>
                        </a:rPr>
                        <a:t>故障名称</a:t>
                      </a:r>
                      <a:endParaRPr lang="en-US" altLang="en-US" sz="2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仿宋" panose="02010609060101010101" charset="-122"/>
                          <a:ea typeface="仿宋" panose="02010609060101010101" charset="-122"/>
                          <a:cs typeface="仿宋" panose="02010609060101010101" charset="-122"/>
                        </a:rPr>
                        <a:t>产生原因</a:t>
                      </a:r>
                      <a:endParaRPr lang="en-US" altLang="en-US" sz="2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仿宋" panose="02010609060101010101" charset="-122"/>
                          <a:ea typeface="仿宋" panose="02010609060101010101" charset="-122"/>
                          <a:cs typeface="仿宋" panose="02010609060101010101" charset="-122"/>
                        </a:rPr>
                        <a:t>处理方法</a:t>
                      </a:r>
                      <a:endParaRPr lang="en-US" altLang="en-US" sz="2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04570">
                <a:tc>
                  <a:txBody>
                    <a:bodyPr/>
                    <a:p>
                      <a:pPr indent="0" algn="ctr">
                        <a:buNone/>
                      </a:pPr>
                      <a:r>
                        <a:rPr lang="en-US" sz="2800" b="0">
                          <a:latin typeface="仿宋" panose="02010609060101010101" charset="-122"/>
                          <a:ea typeface="仿宋" panose="02010609060101010101" charset="-122"/>
                          <a:cs typeface="仿宋" panose="02010609060101010101" charset="-122"/>
                        </a:rPr>
                        <a:t>1</a:t>
                      </a:r>
                      <a:endParaRPr lang="en-US" altLang="en-US" sz="2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仿宋" panose="02010609060101010101" charset="-122"/>
                          <a:ea typeface="仿宋" panose="02010609060101010101" charset="-122"/>
                          <a:cs typeface="仿宋" panose="02010609060101010101" charset="-122"/>
                        </a:rPr>
                        <a:t>料斗刮提升机底部</a:t>
                      </a:r>
                      <a:endParaRPr lang="en-US" altLang="en-US" sz="2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仿宋" panose="02010609060101010101" charset="-122"/>
                          <a:ea typeface="仿宋" panose="02010609060101010101" charset="-122"/>
                          <a:cs typeface="仿宋" panose="02010609060101010101" charset="-122"/>
                        </a:rPr>
                        <a:t>链条过长</a:t>
                      </a:r>
                      <a:endParaRPr lang="en-US" altLang="en-US" sz="2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仿宋" panose="02010609060101010101" charset="-122"/>
                          <a:ea typeface="仿宋" panose="02010609060101010101" charset="-122"/>
                          <a:cs typeface="仿宋" panose="02010609060101010101" charset="-122"/>
                        </a:rPr>
                        <a:t>截短链条(料斗)</a:t>
                      </a:r>
                      <a:endParaRPr lang="en-US" altLang="en-US" sz="2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03935">
                <a:tc rowSpan="3">
                  <a:txBody>
                    <a:bodyPr/>
                    <a:p>
                      <a:pPr indent="0" algn="ctr">
                        <a:buNone/>
                      </a:pPr>
                      <a:r>
                        <a:rPr lang="en-US" sz="2800" b="0">
                          <a:latin typeface="仿宋" panose="02010609060101010101" charset="-122"/>
                          <a:ea typeface="仿宋" panose="02010609060101010101" charset="-122"/>
                          <a:cs typeface="仿宋" panose="02010609060101010101" charset="-122"/>
                        </a:rPr>
                        <a:t>2</a:t>
                      </a:r>
                      <a:endParaRPr lang="en-US" altLang="en-US" sz="2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p>
                      <a:pPr indent="0" algn="ctr">
                        <a:buNone/>
                      </a:pPr>
                      <a:r>
                        <a:rPr lang="en-US" sz="2800" b="0">
                          <a:latin typeface="仿宋" panose="02010609060101010101" charset="-122"/>
                          <a:ea typeface="仿宋" panose="02010609060101010101" charset="-122"/>
                          <a:cs typeface="仿宋" panose="02010609060101010101" charset="-122"/>
                        </a:rPr>
                        <a:t>料斗磨擦、碰撞机壳侧面（链条跑偏）</a:t>
                      </a:r>
                      <a:endParaRPr lang="en-US" altLang="en-US" sz="2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仿宋" panose="02010609060101010101" charset="-122"/>
                          <a:ea typeface="仿宋" panose="02010609060101010101" charset="-122"/>
                          <a:cs typeface="仿宋" panose="02010609060101010101" charset="-122"/>
                        </a:rPr>
                        <a:t>链条磨损长短不一</a:t>
                      </a:r>
                      <a:endParaRPr lang="en-US" altLang="en-US" sz="2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仿宋" panose="02010609060101010101" charset="-122"/>
                          <a:ea typeface="仿宋" panose="02010609060101010101" charset="-122"/>
                          <a:cs typeface="仿宋" panose="02010609060101010101" charset="-122"/>
                        </a:rPr>
                        <a:t>调整或更换链条</a:t>
                      </a:r>
                      <a:endParaRPr lang="en-US" altLang="en-US" sz="2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0457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仿宋" panose="02010609060101010101" charset="-122"/>
                          <a:ea typeface="仿宋" panose="02010609060101010101" charset="-122"/>
                          <a:cs typeface="仿宋" panose="02010609060101010101" charset="-122"/>
                        </a:rPr>
                        <a:t>头、尾轮间磨损差别大</a:t>
                      </a:r>
                      <a:endParaRPr lang="en-US" altLang="en-US" sz="2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仿宋" panose="02010609060101010101" charset="-122"/>
                          <a:ea typeface="仿宋" panose="02010609060101010101" charset="-122"/>
                          <a:cs typeface="仿宋" panose="02010609060101010101" charset="-122"/>
                        </a:rPr>
                        <a:t>修补或更换链轮</a:t>
                      </a:r>
                      <a:endParaRPr lang="en-US" altLang="en-US" sz="2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228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仿宋" panose="02010609060101010101" charset="-122"/>
                          <a:ea typeface="仿宋" panose="02010609060101010101" charset="-122"/>
                          <a:cs typeface="仿宋" panose="02010609060101010101" charset="-122"/>
                        </a:rPr>
                        <a:t>链条长度误差大</a:t>
                      </a:r>
                      <a:endParaRPr lang="en-US" altLang="en-US" sz="2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仿宋" panose="02010609060101010101" charset="-122"/>
                          <a:ea typeface="仿宋" panose="02010609060101010101" charset="-122"/>
                          <a:cs typeface="仿宋" panose="02010609060101010101" charset="-122"/>
                        </a:rPr>
                        <a:t>更换链条</a:t>
                      </a:r>
                      <a:endParaRPr lang="en-US" altLang="en-US" sz="2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1650">
                <a:tc>
                  <a:txBody>
                    <a:bodyPr/>
                    <a:p>
                      <a:pPr indent="0" algn="ctr">
                        <a:buNone/>
                      </a:pPr>
                      <a:r>
                        <a:rPr lang="en-US" sz="2800" b="0">
                          <a:latin typeface="仿宋" panose="02010609060101010101" charset="-122"/>
                          <a:ea typeface="仿宋" panose="02010609060101010101" charset="-122"/>
                          <a:cs typeface="仿宋" panose="02010609060101010101" charset="-122"/>
                        </a:rPr>
                        <a:t>3</a:t>
                      </a:r>
                      <a:endParaRPr lang="en-US" altLang="en-US" sz="2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仿宋" panose="02010609060101010101" charset="-122"/>
                          <a:ea typeface="仿宋" panose="02010609060101010101" charset="-122"/>
                          <a:cs typeface="仿宋" panose="02010609060101010101" charset="-122"/>
                        </a:rPr>
                        <a:t>出料量少</a:t>
                      </a:r>
                      <a:endParaRPr lang="en-US" altLang="en-US" sz="2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仿宋" panose="02010609060101010101" charset="-122"/>
                          <a:ea typeface="仿宋" panose="02010609060101010101" charset="-122"/>
                          <a:cs typeface="仿宋" panose="02010609060101010101" charset="-122"/>
                        </a:rPr>
                        <a:t>出料口堵塞</a:t>
                      </a:r>
                      <a:endParaRPr lang="en-US" altLang="en-US" sz="2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仿宋" panose="02010609060101010101" charset="-122"/>
                          <a:ea typeface="仿宋" panose="02010609060101010101" charset="-122"/>
                          <a:cs typeface="仿宋" panose="02010609060101010101" charset="-122"/>
                        </a:rPr>
                        <a:t>清堵</a:t>
                      </a:r>
                      <a:endParaRPr lang="en-US" altLang="en-US" sz="2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2285">
                <a:tc>
                  <a:txBody>
                    <a:bodyPr/>
                    <a:p>
                      <a:pPr indent="0" algn="ctr">
                        <a:buNone/>
                      </a:pPr>
                      <a:r>
                        <a:rPr lang="en-US" sz="2800" b="0">
                          <a:latin typeface="仿宋" panose="02010609060101010101" charset="-122"/>
                          <a:ea typeface="仿宋" panose="02010609060101010101" charset="-122"/>
                          <a:cs typeface="仿宋" panose="02010609060101010101" charset="-122"/>
                        </a:rPr>
                        <a:t>4</a:t>
                      </a:r>
                      <a:endParaRPr lang="en-US" altLang="en-US" sz="2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仿宋" panose="02010609060101010101" charset="-122"/>
                          <a:ea typeface="仿宋" panose="02010609060101010101" charset="-122"/>
                          <a:cs typeface="仿宋" panose="02010609060101010101" charset="-122"/>
                        </a:rPr>
                        <a:t>料斗内结块</a:t>
                      </a:r>
                      <a:endParaRPr lang="en-US" altLang="en-US" sz="2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仿宋" panose="02010609060101010101" charset="-122"/>
                          <a:ea typeface="仿宋" panose="02010609060101010101" charset="-122"/>
                          <a:cs typeface="仿宋" panose="02010609060101010101" charset="-122"/>
                        </a:rPr>
                        <a:t>料湿</a:t>
                      </a:r>
                      <a:endParaRPr lang="en-US" altLang="en-US" sz="2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仿宋" panose="02010609060101010101" charset="-122"/>
                          <a:ea typeface="仿宋" panose="02010609060101010101" charset="-122"/>
                          <a:cs typeface="仿宋" panose="02010609060101010101" charset="-122"/>
                        </a:rPr>
                        <a:t>清理斗子</a:t>
                      </a:r>
                      <a:endParaRPr lang="en-US" altLang="en-US" sz="28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aphicFrame>
        <p:nvGraphicFramePr>
          <p:cNvPr id="3" name="表格 2"/>
          <p:cNvGraphicFramePr/>
          <p:nvPr>
            <p:custDataLst>
              <p:tags r:id="rId1"/>
            </p:custDataLst>
          </p:nvPr>
        </p:nvGraphicFramePr>
        <p:xfrm>
          <a:off x="950595" y="146685"/>
          <a:ext cx="11241405" cy="6540500"/>
        </p:xfrm>
        <a:graphic>
          <a:graphicData uri="http://schemas.openxmlformats.org/drawingml/2006/table">
            <a:tbl>
              <a:tblPr firstRow="1" bandRow="1">
                <a:tableStyleId>{5940675A-B579-460E-94D1-54222C63F5DA}</a:tableStyleId>
              </a:tblPr>
              <a:tblGrid>
                <a:gridCol w="992505"/>
                <a:gridCol w="2432685"/>
                <a:gridCol w="4912360"/>
                <a:gridCol w="2903855"/>
              </a:tblGrid>
              <a:tr h="720725">
                <a:tc>
                  <a:txBody>
                    <a:bodyPr/>
                    <a:p>
                      <a:pPr indent="0" algn="ctr">
                        <a:buNone/>
                      </a:pPr>
                      <a:r>
                        <a:rPr lang="en-US" sz="2400" b="0">
                          <a:latin typeface="仿宋" panose="02010609060101010101" charset="-122"/>
                          <a:ea typeface="仿宋" panose="02010609060101010101" charset="-122"/>
                          <a:cs typeface="仿宋" panose="02010609060101010101" charset="-122"/>
                        </a:rPr>
                        <a:t>序号</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故障名称</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产生原因</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处理方法</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31215">
                <a:tc rowSpan="2">
                  <a:txBody>
                    <a:bodyPr/>
                    <a:p>
                      <a:pPr indent="0" algn="ctr">
                        <a:buNone/>
                      </a:pPr>
                      <a:r>
                        <a:rPr lang="en-US" sz="2400" b="0">
                          <a:latin typeface="仿宋" panose="02010609060101010101" charset="-122"/>
                          <a:ea typeface="仿宋" panose="02010609060101010101" charset="-122"/>
                          <a:cs typeface="仿宋" panose="02010609060101010101" charset="-122"/>
                        </a:rPr>
                        <a:t>5</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2400" b="0">
                          <a:latin typeface="仿宋" panose="02010609060101010101" charset="-122"/>
                          <a:ea typeface="仿宋" panose="02010609060101010101" charset="-122"/>
                          <a:cs typeface="仿宋" panose="02010609060101010101" charset="-122"/>
                        </a:rPr>
                        <a:t>减速机工作不平稳</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物料供给不匀</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调节喂料</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592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轴承、齿轮引起振动</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检查齿轮、轴承</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5290">
                <a:tc>
                  <a:txBody>
                    <a:bodyPr/>
                    <a:p>
                      <a:pPr indent="0" algn="ctr">
                        <a:buNone/>
                      </a:pPr>
                      <a:r>
                        <a:rPr lang="en-US" sz="2400" b="0">
                          <a:latin typeface="仿宋" panose="02010609060101010101" charset="-122"/>
                          <a:ea typeface="仿宋" panose="02010609060101010101" charset="-122"/>
                          <a:cs typeface="仿宋" panose="02010609060101010101" charset="-122"/>
                        </a:rPr>
                        <a:t>6</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料斗变形</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挤压、碰撞</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更换</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5925">
                <a:tc rowSpan="3">
                  <a:txBody>
                    <a:bodyPr/>
                    <a:p>
                      <a:pPr indent="0" algn="ctr">
                        <a:buNone/>
                      </a:pPr>
                      <a:r>
                        <a:rPr lang="en-US" sz="2400" b="0">
                          <a:latin typeface="仿宋" panose="02010609060101010101" charset="-122"/>
                          <a:ea typeface="仿宋" panose="02010609060101010101" charset="-122"/>
                          <a:cs typeface="仿宋" panose="02010609060101010101" charset="-122"/>
                        </a:rPr>
                        <a:t>7</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p>
                      <a:pPr indent="0" algn="ctr">
                        <a:buNone/>
                      </a:pPr>
                      <a:r>
                        <a:rPr lang="en-US" sz="2400" b="0">
                          <a:latin typeface="仿宋" panose="02010609060101010101" charset="-122"/>
                          <a:ea typeface="仿宋" panose="02010609060101010101" charset="-122"/>
                          <a:cs typeface="仿宋" panose="02010609060101010101" charset="-122"/>
                        </a:rPr>
                        <a:t>提升机掉道</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尾轮底部积料多</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清除积料</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592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链轮磨损较大</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更换链轮</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592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物料供给不匀</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调节喂料</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31215">
                <a:tc rowSpan="5">
                  <a:txBody>
                    <a:bodyPr/>
                    <a:p>
                      <a:pPr indent="0" algn="ctr">
                        <a:buNone/>
                      </a:pPr>
                      <a:r>
                        <a:rPr lang="en-US" sz="2400" b="0">
                          <a:latin typeface="仿宋" panose="02010609060101010101" charset="-122"/>
                          <a:ea typeface="仿宋" panose="02010609060101010101" charset="-122"/>
                          <a:cs typeface="仿宋" panose="02010609060101010101" charset="-122"/>
                        </a:rPr>
                        <a:t>8</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5">
                  <a:txBody>
                    <a:bodyPr/>
                    <a:p>
                      <a:pPr indent="0" algn="ctr">
                        <a:buNone/>
                      </a:pPr>
                      <a:r>
                        <a:rPr lang="en-US" sz="2400" b="0">
                          <a:latin typeface="仿宋" panose="02010609060101010101" charset="-122"/>
                          <a:ea typeface="仿宋" panose="02010609060101010101" charset="-122"/>
                          <a:cs typeface="仿宋" panose="02010609060101010101" charset="-122"/>
                        </a:rPr>
                        <a:t>提升机落架</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机壳内有异物，料斗卡住</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清除异物</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592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喂料量不匀，料斗卡住</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调节喂料</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3121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链条销钉脱落致使链条单边受力</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停车安装</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529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链板材质差断裂</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停车更换</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592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因掉道引起、料斗卡住</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仿宋" panose="02010609060101010101" charset="-122"/>
                          <a:ea typeface="仿宋" panose="02010609060101010101" charset="-122"/>
                          <a:cs typeface="仿宋" panose="02010609060101010101" charset="-122"/>
                        </a:rPr>
                        <a:t>链轮复位</a:t>
                      </a:r>
                      <a:endParaRPr lang="en-US" altLang="en-US" sz="2400" b="0">
                        <a:latin typeface="仿宋" panose="02010609060101010101" charset="-122"/>
                        <a:ea typeface="仿宋" panose="02010609060101010101" charset="-122"/>
                        <a:cs typeface="仿宋"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330835" y="1610360"/>
            <a:ext cx="5728970" cy="3636645"/>
            <a:chOff x="2972" y="1147"/>
            <a:chExt cx="8112" cy="5052"/>
          </a:xfrm>
        </p:grpSpPr>
        <p:pic>
          <p:nvPicPr>
            <p:cNvPr id="9" name="图片 8" descr="&amp;pky8471109691&amp;"/>
            <p:cNvPicPr>
              <a:picLocks noChangeAspect="1"/>
            </p:cNvPicPr>
            <p:nvPr/>
          </p:nvPicPr>
          <p:blipFill>
            <a:blip r:embed="rId1"/>
            <a:srcRect r="45618"/>
            <a:stretch>
              <a:fillRect/>
            </a:stretch>
          </p:blipFill>
          <p:spPr>
            <a:xfrm>
              <a:off x="2972" y="1147"/>
              <a:ext cx="8112" cy="5053"/>
            </a:xfrm>
            <a:prstGeom prst="rect">
              <a:avLst/>
            </a:prstGeom>
          </p:spPr>
        </p:pic>
        <p:sp>
          <p:nvSpPr>
            <p:cNvPr id="10" name="矩形 9"/>
            <p:cNvSpPr/>
            <p:nvPr/>
          </p:nvSpPr>
          <p:spPr>
            <a:xfrm>
              <a:off x="3325" y="1362"/>
              <a:ext cx="7407" cy="462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1" name="矩形 10"/>
          <p:cNvSpPr/>
          <p:nvPr/>
        </p:nvSpPr>
        <p:spPr>
          <a:xfrm>
            <a:off x="5461000" y="1610360"/>
            <a:ext cx="598805" cy="878205"/>
          </a:xfrm>
          <a:prstGeom prst="rect">
            <a:avLst/>
          </a:prstGeom>
          <a:solidFill>
            <a:srgbClr val="FFC000">
              <a:alpha val="99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结束</a:t>
            </a:r>
            <a:endParaRPr lang="zh-CN" altLang="en-US"/>
          </a:p>
        </p:txBody>
      </p:sp>
      <p:sp>
        <p:nvSpPr>
          <p:cNvPr id="2" name="文本框 1"/>
          <p:cNvSpPr txBox="1"/>
          <p:nvPr/>
        </p:nvSpPr>
        <p:spPr>
          <a:xfrm>
            <a:off x="6209665" y="2611755"/>
            <a:ext cx="3834130" cy="1861185"/>
          </a:xfrm>
          <a:prstGeom prst="rect">
            <a:avLst/>
          </a:prstGeom>
          <a:noFill/>
        </p:spPr>
        <p:txBody>
          <a:bodyPr wrap="none" rtlCol="0">
            <a:spAutoFit/>
          </a:bodyPr>
          <a:p>
            <a:r>
              <a:rPr lang="zh-CN" altLang="en-US" sz="11500"/>
              <a:t>谢谢</a:t>
            </a:r>
            <a:r>
              <a:rPr lang="en-US" altLang="zh-CN" sz="11500"/>
              <a:t>!</a:t>
            </a:r>
            <a:endParaRPr lang="en-US" altLang="zh-CN" sz="11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占位符 1"/>
          <p:cNvSpPr>
            <a:spLocks noGrp="1"/>
          </p:cNvSpPr>
          <p:nvPr>
            <p:custDataLst>
              <p:tags r:id="rId1"/>
            </p:custDataLst>
          </p:nvPr>
        </p:nvSpPr>
        <p:spPr>
          <a:xfrm>
            <a:off x="4572635" y="1316355"/>
            <a:ext cx="5086350" cy="1633220"/>
          </a:xfrm>
          <a:prstGeom prst="rect">
            <a:avLst/>
          </a:prstGeom>
        </p:spPr>
        <p:txBody>
          <a:bodyPr vert="horz" lIns="90170" tIns="46990" rIns="90170" bIns="46990" rtlCol="0">
            <a:normAutofit fontScale="55000"/>
          </a:bodyPr>
          <a:lstStyle>
            <a:lvl1pPr marL="0" indent="0" algn="dist" defTabSz="914400" rtl="0" eaLnBrk="1" fontAlgn="auto" latinLnBrk="0" hangingPunct="1">
              <a:lnSpc>
                <a:spcPct val="130000"/>
              </a:lnSpc>
              <a:spcBef>
                <a:spcPts val="0"/>
              </a:spcBef>
              <a:spcAft>
                <a:spcPts val="1000"/>
              </a:spcAft>
              <a:buFont typeface="Arial" panose="020B0604020202020204" pitchFamily="34" charset="0"/>
              <a:buNone/>
              <a:defRPr sz="3200" u="none" strike="noStrike" kern="1200" cap="none" spc="150" normalizeH="0" baseline="0">
                <a:solidFill>
                  <a:schemeClr val="tx1"/>
                </a:solidFill>
                <a:uFillTx/>
                <a:latin typeface="Arial" panose="020B0604020202020204" pitchFamily="34" charset="0"/>
                <a:ea typeface="汉仪旗黑-85S" panose="00020600040101010101" pitchFamily="18"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9600" dirty="0">
                <a:ln w="22225">
                  <a:solidFill>
                    <a:schemeClr val="accent2"/>
                  </a:solidFill>
                  <a:prstDash val="solid"/>
                </a:ln>
                <a:solidFill>
                  <a:schemeClr val="accent2">
                    <a:lumMod val="40000"/>
                    <a:lumOff val="60000"/>
                  </a:schemeClr>
                </a:solidFill>
                <a:effectLst/>
                <a:ea typeface="幼圆" panose="02010509060101010101" pitchFamily="49" charset="-122"/>
              </a:rPr>
              <a:t>冷渣机基础知识</a:t>
            </a:r>
            <a:r>
              <a:rPr lang="zh-CN" altLang="en-US" dirty="0">
                <a:ea typeface="幼圆" panose="02010509060101010101" pitchFamily="49" charset="-122"/>
              </a:rPr>
              <a:t> </a:t>
            </a:r>
            <a:endParaRPr lang="zh-CN" altLang="en-US" dirty="0">
              <a:ea typeface="幼圆" panose="02010509060101010101" pitchFamily="49" charset="-122"/>
            </a:endParaRPr>
          </a:p>
        </p:txBody>
      </p:sp>
      <p:sp>
        <p:nvSpPr>
          <p:cNvPr id="15" name="文本占位符 2"/>
          <p:cNvSpPr>
            <a:spLocks noGrp="1"/>
          </p:cNvSpPr>
          <p:nvPr>
            <p:custDataLst>
              <p:tags r:id="rId2"/>
            </p:custDataLst>
          </p:nvPr>
        </p:nvSpPr>
        <p:spPr>
          <a:xfrm>
            <a:off x="4909185" y="147955"/>
            <a:ext cx="4413250" cy="1168400"/>
          </a:xfrm>
          <a:prstGeom prst="rect">
            <a:avLst/>
          </a:prstGeom>
        </p:spPr>
        <p:txBody>
          <a:bodyPr vert="horz" lIns="90170" tIns="46990" rIns="90170" bIns="46990" rtlCol="0">
            <a:normAutofit fontScale="97500" lnSpcReduction="20000"/>
          </a:bodyPr>
          <a:lstStyle>
            <a:lvl1pPr marL="0" indent="0" algn="dist" defTabSz="914400" rtl="0" eaLnBrk="1" fontAlgn="auto" latinLnBrk="0" hangingPunct="1">
              <a:lnSpc>
                <a:spcPct val="130000"/>
              </a:lnSpc>
              <a:spcBef>
                <a:spcPts val="0"/>
              </a:spcBef>
              <a:spcAft>
                <a:spcPts val="1000"/>
              </a:spcAft>
              <a:buFont typeface="Arial" panose="020B0604020202020204" pitchFamily="34" charset="0"/>
              <a:buNone/>
              <a:defRPr sz="6600" b="1" u="none" strike="noStrike" kern="1200" cap="none" spc="150" normalizeH="0" baseline="0">
                <a:solidFill>
                  <a:schemeClr val="accent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solidFill>
                  <a:srgbClr val="FFC000"/>
                </a:solidFill>
                <a:ea typeface="幼圆" panose="02010509060101010101" pitchFamily="49" charset="-122"/>
              </a:rPr>
              <a:t>PART 02</a:t>
            </a:r>
            <a:endParaRPr lang="en-US" altLang="zh-CN">
              <a:solidFill>
                <a:srgbClr val="FFC000"/>
              </a:solidFill>
              <a:ea typeface="幼圆" panose="02010509060101010101" pitchFamily="49" charset="-122"/>
            </a:endParaRPr>
          </a:p>
        </p:txBody>
      </p:sp>
      <p:pic>
        <p:nvPicPr>
          <p:cNvPr id="2" name="图片 1" descr="C:/Users/Administrator/AppData/Local/Temp/picturecompress_20211202154821/output_1.pngoutput_1"/>
          <p:cNvPicPr>
            <a:picLocks noChangeAspect="1"/>
          </p:cNvPicPr>
          <p:nvPr/>
        </p:nvPicPr>
        <p:blipFill>
          <a:blip r:embed="rId3"/>
          <a:stretch>
            <a:fillRect/>
          </a:stretch>
        </p:blipFill>
        <p:spPr>
          <a:xfrm>
            <a:off x="3524885" y="2487295"/>
            <a:ext cx="7770495" cy="40379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6145"/>
          <p:cNvSpPr>
            <a:spLocks noGrp="1" noRot="1"/>
          </p:cNvSpPr>
          <p:nvPr>
            <p:ph type="title" idx="4294967295"/>
          </p:nvPr>
        </p:nvSpPr>
        <p:spPr>
          <a:xfrm>
            <a:off x="648335" y="-292100"/>
            <a:ext cx="4477385" cy="1143000"/>
          </a:xfrm>
        </p:spPr>
        <p:txBody>
          <a:bodyPr anchor="ctr"/>
          <a:p>
            <a:br>
              <a:rPr lang="en-US" altLang="zh-CN" sz="2800"/>
            </a:br>
            <a:r>
              <a:rPr lang="zh-CN" altLang="en-US" sz="2800"/>
              <a:t>冷渣机</a:t>
            </a:r>
            <a:r>
              <a:rPr lang="zh-CN" altLang="en-US" sz="2800">
                <a:sym typeface="+mn-ea"/>
              </a:rPr>
              <a:t>的定义</a:t>
            </a:r>
            <a:br>
              <a:rPr lang="zh-CN" altLang="en-US" sz="2800"/>
            </a:br>
            <a:endParaRPr lang="zh-CN" altLang="en-US" sz="2800"/>
          </a:p>
        </p:txBody>
      </p:sp>
      <p:sp>
        <p:nvSpPr>
          <p:cNvPr id="2" name="文本框 1"/>
          <p:cNvSpPr txBox="1"/>
          <p:nvPr/>
        </p:nvSpPr>
        <p:spPr>
          <a:xfrm>
            <a:off x="-77470" y="80010"/>
            <a:ext cx="725805" cy="398780"/>
          </a:xfrm>
          <a:prstGeom prst="rect">
            <a:avLst/>
          </a:prstGeom>
          <a:noFill/>
        </p:spPr>
        <p:txBody>
          <a:bodyPr wrap="square" rtlCol="0">
            <a:spAutoFit/>
          </a:bodyPr>
          <a:p>
            <a:r>
              <a:rPr lang="en-US" altLang="zh-CN" sz="2000">
                <a:solidFill>
                  <a:schemeClr val="bg1"/>
                </a:solidFill>
              </a:rPr>
              <a:t>01</a:t>
            </a:r>
            <a:endParaRPr lang="en-US" altLang="zh-CN" sz="2000">
              <a:solidFill>
                <a:schemeClr val="bg1"/>
              </a:solidFill>
            </a:endParaRPr>
          </a:p>
        </p:txBody>
      </p:sp>
      <p:sp>
        <p:nvSpPr>
          <p:cNvPr id="8195" name="内容占位符 8194"/>
          <p:cNvSpPr>
            <a:spLocks noGrp="1" noRot="1"/>
          </p:cNvSpPr>
          <p:nvPr/>
        </p:nvSpPr>
        <p:spPr>
          <a:xfrm>
            <a:off x="401955" y="478790"/>
            <a:ext cx="11213465" cy="1499235"/>
          </a:xfr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lnSpc>
                <a:spcPct val="130000"/>
              </a:lnSpc>
              <a:spcBef>
                <a:spcPts val="600"/>
              </a:spcBef>
              <a:spcAft>
                <a:spcPts val="600"/>
              </a:spcAft>
            </a:pPr>
            <a:r>
              <a:rPr sz="3200"/>
              <a:t>冷渣机主要由进渣装置、出渣装置、旋转筒体、旋转接头、底架、防窜装置、调心装置、动力传动装置、和电气控制系统组成，筒体和分隔架均采用水冷壁式结构，筒体内壁和分隔架上均焊有导渣片。</a:t>
            </a:r>
            <a:r>
              <a:rPr lang="zh-CN" altLang="en-US" sz="2400"/>
              <a:t> </a:t>
            </a:r>
            <a:endParaRPr lang="zh-CN" altLang="en-US" sz="2400"/>
          </a:p>
        </p:txBody>
      </p:sp>
      <p:grpSp>
        <p:nvGrpSpPr>
          <p:cNvPr id="48" name="Group 47"/>
          <p:cNvGrpSpPr/>
          <p:nvPr/>
        </p:nvGrpSpPr>
        <p:grpSpPr>
          <a:xfrm rot="5400000">
            <a:off x="179070" y="3548380"/>
            <a:ext cx="421640" cy="421640"/>
            <a:chOff x="442225" y="2838100"/>
            <a:chExt cx="266273" cy="266273"/>
          </a:xfrm>
        </p:grpSpPr>
        <p:sp>
          <p:nvSpPr>
            <p:cNvPr id="49" name="Shape 916"/>
            <p:cNvSpPr/>
            <p:nvPr/>
          </p:nvSpPr>
          <p:spPr>
            <a:xfrm rot="10800000">
              <a:off x="442225" y="2838100"/>
              <a:ext cx="266273" cy="26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solidFill>
                <a:schemeClr val="bg1"/>
              </a:solidFill>
              <a:miter lim="400000"/>
            </a:ln>
            <a:effectLst/>
          </p:spPr>
          <p:txBody>
            <a:bodyPr wrap="square" lIns="50797" tIns="50797" rIns="50797" bIns="50797" numCol="1" anchor="ctr">
              <a:noAutofit/>
            </a:bodyPr>
            <a:p>
              <a:pPr lvl="0" algn="l">
                <a:defRPr sz="3100" b="1">
                  <a:latin typeface="Kontrapunkt Bob Bold"/>
                  <a:ea typeface="Kontrapunkt Bob Bold"/>
                  <a:cs typeface="Kontrapunkt Bob Bold"/>
                  <a:sym typeface="Kontrapunkt Bob Bold"/>
                </a:defRPr>
              </a:pPr>
              <a:endParaRPr>
                <a:latin typeface="幼圆" panose="02010509060101010101" pitchFamily="49" charset="-122"/>
                <a:ea typeface="幼圆" panose="02010509060101010101" pitchFamily="49" charset="-122"/>
                <a:cs typeface="幼圆" panose="02010509060101010101" pitchFamily="49" charset="-122"/>
                <a:sym typeface="幼圆" panose="02010509060101010101" pitchFamily="49" charset="-122"/>
              </a:endParaRPr>
            </a:p>
          </p:txBody>
        </p:sp>
        <p:grpSp>
          <p:nvGrpSpPr>
            <p:cNvPr id="50" name="Group 919"/>
            <p:cNvGrpSpPr/>
            <p:nvPr/>
          </p:nvGrpSpPr>
          <p:grpSpPr>
            <a:xfrm rot="5400000">
              <a:off x="510931" y="2898570"/>
              <a:ext cx="143146" cy="145334"/>
              <a:chOff x="-674620" y="1137916"/>
              <a:chExt cx="286039" cy="290411"/>
            </a:xfrm>
          </p:grpSpPr>
          <p:sp>
            <p:nvSpPr>
              <p:cNvPr id="51" name="Shape 917"/>
              <p:cNvSpPr/>
              <p:nvPr/>
            </p:nvSpPr>
            <p:spPr>
              <a:xfrm>
                <a:off x="-674619" y="1137916"/>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38097" tIns="38097" rIns="38097" bIns="38097" numCol="1" anchor="ctr">
                <a:noAutofit/>
              </a:bodyPr>
              <a:p>
                <a:pPr lvl="0">
                  <a:defRPr sz="3200">
                    <a:solidFill>
                      <a:srgbClr val="FFFFFF"/>
                    </a:solidFill>
                    <a:latin typeface="Helvetica Light"/>
                    <a:ea typeface="Helvetica Light"/>
                    <a:cs typeface="Helvetica Light"/>
                    <a:sym typeface="Helvetica Light"/>
                  </a:defRPr>
                </a:pPr>
                <a:endParaRPr>
                  <a:latin typeface="幼圆" panose="02010509060101010101" pitchFamily="49" charset="-122"/>
                  <a:ea typeface="幼圆" panose="02010509060101010101" pitchFamily="49" charset="-122"/>
                  <a:cs typeface="幼圆" panose="02010509060101010101" pitchFamily="49" charset="-122"/>
                  <a:sym typeface="幼圆" panose="02010509060101010101" pitchFamily="49" charset="-122"/>
                </a:endParaRPr>
              </a:p>
            </p:txBody>
          </p:sp>
          <p:sp>
            <p:nvSpPr>
              <p:cNvPr id="52" name="Shape 918"/>
              <p:cNvSpPr/>
              <p:nvPr/>
            </p:nvSpPr>
            <p:spPr>
              <a:xfrm>
                <a:off x="-674620" y="1266634"/>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38097" tIns="38097" rIns="38097" bIns="38097" numCol="1" anchor="ctr">
                <a:noAutofit/>
              </a:bodyPr>
              <a:p>
                <a:pPr lvl="0">
                  <a:defRPr sz="3200">
                    <a:solidFill>
                      <a:srgbClr val="FFFFFF"/>
                    </a:solidFill>
                    <a:latin typeface="Helvetica Light"/>
                    <a:ea typeface="Helvetica Light"/>
                    <a:cs typeface="Helvetica Light"/>
                    <a:sym typeface="Helvetica Light"/>
                  </a:defRPr>
                </a:pPr>
                <a:endParaRPr>
                  <a:latin typeface="幼圆" panose="02010509060101010101" pitchFamily="49" charset="-122"/>
                  <a:ea typeface="幼圆" panose="02010509060101010101" pitchFamily="49" charset="-122"/>
                  <a:cs typeface="幼圆" panose="02010509060101010101" pitchFamily="49" charset="-122"/>
                  <a:sym typeface="幼圆" panose="02010509060101010101" pitchFamily="49" charset="-122"/>
                </a:endParaRPr>
              </a:p>
            </p:txBody>
          </p:sp>
        </p:grpSp>
      </p:grpSp>
      <p:pic>
        <p:nvPicPr>
          <p:cNvPr id="100" name="图片 99"/>
          <p:cNvPicPr/>
          <p:nvPr/>
        </p:nvPicPr>
        <p:blipFill>
          <a:blip r:embed="rId1"/>
          <a:stretch>
            <a:fillRect/>
          </a:stretch>
        </p:blipFill>
        <p:spPr>
          <a:xfrm>
            <a:off x="5232400" y="2626995"/>
            <a:ext cx="6960235" cy="4317365"/>
          </a:xfrm>
          <a:prstGeom prst="rect">
            <a:avLst/>
          </a:prstGeom>
          <a:noFill/>
          <a:ln w="9525">
            <a:noFill/>
          </a:ln>
        </p:spPr>
      </p:pic>
    </p:spTree>
  </p:cSld>
  <p:clrMapOvr>
    <a:masterClrMapping/>
  </p:clrMapOvr>
  <p:transition spd="med"/>
  <p:timing>
    <p:tnLst>
      <p:par>
        <p:cTn id="1" dur="indefinite" restart="never" nodeType="tmRoot"/>
      </p:par>
    </p:tnLst>
    <p:bldLst>
      <p:bldP spid="6146" grpId="0"/>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6145"/>
          <p:cNvSpPr>
            <a:spLocks noGrp="1" noRot="1"/>
          </p:cNvSpPr>
          <p:nvPr>
            <p:ph type="title" idx="4294967295"/>
          </p:nvPr>
        </p:nvSpPr>
        <p:spPr>
          <a:xfrm>
            <a:off x="648335" y="-292100"/>
            <a:ext cx="4477385" cy="1143000"/>
          </a:xfrm>
        </p:spPr>
        <p:txBody>
          <a:bodyPr anchor="ctr"/>
          <a:p>
            <a:br>
              <a:rPr lang="en-US" altLang="zh-CN" sz="2800"/>
            </a:br>
            <a:br>
              <a:rPr lang="zh-CN" altLang="en-US" sz="2800"/>
            </a:br>
            <a:endParaRPr lang="zh-CN" altLang="en-US" sz="2800"/>
          </a:p>
        </p:txBody>
      </p:sp>
      <p:sp>
        <p:nvSpPr>
          <p:cNvPr id="2" name="文本框 1"/>
          <p:cNvSpPr txBox="1"/>
          <p:nvPr/>
        </p:nvSpPr>
        <p:spPr>
          <a:xfrm>
            <a:off x="-77470" y="80010"/>
            <a:ext cx="725805" cy="398780"/>
          </a:xfrm>
          <a:prstGeom prst="rect">
            <a:avLst/>
          </a:prstGeom>
          <a:noFill/>
        </p:spPr>
        <p:txBody>
          <a:bodyPr wrap="square" rtlCol="0">
            <a:spAutoFit/>
          </a:bodyPr>
          <a:p>
            <a:r>
              <a:rPr lang="en-US" altLang="zh-CN" sz="2000">
                <a:solidFill>
                  <a:schemeClr val="bg1"/>
                </a:solidFill>
              </a:rPr>
              <a:t>01</a:t>
            </a:r>
            <a:endParaRPr lang="en-US" altLang="zh-CN" sz="2000">
              <a:solidFill>
                <a:schemeClr val="bg1"/>
              </a:solidFill>
            </a:endParaRPr>
          </a:p>
        </p:txBody>
      </p:sp>
      <p:sp>
        <p:nvSpPr>
          <p:cNvPr id="8195" name="内容占位符 8194"/>
          <p:cNvSpPr>
            <a:spLocks noGrp="1" noRot="1"/>
          </p:cNvSpPr>
          <p:nvPr/>
        </p:nvSpPr>
        <p:spPr>
          <a:xfrm>
            <a:off x="401955" y="478790"/>
            <a:ext cx="5413375" cy="1499235"/>
          </a:xfr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lnSpc>
                <a:spcPct val="130000"/>
              </a:lnSpc>
              <a:spcBef>
                <a:spcPts val="600"/>
              </a:spcBef>
              <a:spcAft>
                <a:spcPts val="600"/>
              </a:spcAft>
            </a:pPr>
            <a:r>
              <a:rPr lang="zh-CN" altLang="en-US" sz="2400"/>
              <a:t> </a:t>
            </a:r>
            <a:endParaRPr lang="zh-CN" altLang="en-US" sz="2400"/>
          </a:p>
        </p:txBody>
      </p:sp>
      <p:sp>
        <p:nvSpPr>
          <p:cNvPr id="8193" name="标题 9217"/>
          <p:cNvSpPr>
            <a:spLocks noGrp="1" noRot="1"/>
          </p:cNvSpPr>
          <p:nvPr/>
        </p:nvSpPr>
        <p:spPr>
          <a:xfrm>
            <a:off x="1491615" y="210820"/>
            <a:ext cx="3726180" cy="673100"/>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a:t>冷渣机的工作原理</a:t>
            </a:r>
            <a:endParaRPr lang="zh-CN" altLang="en-US" sz="2800"/>
          </a:p>
        </p:txBody>
      </p:sp>
      <p:sp>
        <p:nvSpPr>
          <p:cNvPr id="5" name="矩形 4"/>
          <p:cNvSpPr/>
          <p:nvPr/>
        </p:nvSpPr>
        <p:spPr>
          <a:xfrm rot="5400000">
            <a:off x="6311900" y="-6039485"/>
            <a:ext cx="76200" cy="12315190"/>
          </a:xfrm>
          <a:prstGeom prst="rect">
            <a:avLst/>
          </a:prstGeom>
          <a:solidFill>
            <a:srgbClr val="FFD0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8" name="Group 47"/>
          <p:cNvGrpSpPr/>
          <p:nvPr/>
        </p:nvGrpSpPr>
        <p:grpSpPr>
          <a:xfrm rot="5400000">
            <a:off x="8871585" y="48895"/>
            <a:ext cx="421640" cy="421640"/>
            <a:chOff x="442225" y="2838100"/>
            <a:chExt cx="266273" cy="266273"/>
          </a:xfrm>
        </p:grpSpPr>
        <p:sp>
          <p:nvSpPr>
            <p:cNvPr id="49" name="Shape 916"/>
            <p:cNvSpPr/>
            <p:nvPr/>
          </p:nvSpPr>
          <p:spPr>
            <a:xfrm rot="10800000">
              <a:off x="442225" y="2838100"/>
              <a:ext cx="266273" cy="26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solidFill>
                <a:schemeClr val="bg1"/>
              </a:solidFill>
              <a:miter lim="400000"/>
            </a:ln>
            <a:effectLst/>
          </p:spPr>
          <p:txBody>
            <a:bodyPr wrap="square" lIns="50797" tIns="50797" rIns="50797" bIns="50797" numCol="1" anchor="ctr">
              <a:noAutofit/>
            </a:bodyPr>
            <a:p>
              <a:pPr lvl="0" algn="l">
                <a:defRPr sz="3100" b="1">
                  <a:latin typeface="Kontrapunkt Bob Bold"/>
                  <a:ea typeface="Kontrapunkt Bob Bold"/>
                  <a:cs typeface="Kontrapunkt Bob Bold"/>
                  <a:sym typeface="Kontrapunkt Bob Bold"/>
                </a:defRPr>
              </a:pPr>
              <a:endParaRPr sz="1800">
                <a:latin typeface="幼圆" panose="02010509060101010101" pitchFamily="49" charset="-122"/>
                <a:ea typeface="幼圆" panose="02010509060101010101" pitchFamily="49" charset="-122"/>
                <a:cs typeface="幼圆" panose="02010509060101010101" pitchFamily="49" charset="-122"/>
                <a:sym typeface="幼圆" panose="02010509060101010101" pitchFamily="49" charset="-122"/>
              </a:endParaRPr>
            </a:p>
          </p:txBody>
        </p:sp>
        <p:grpSp>
          <p:nvGrpSpPr>
            <p:cNvPr id="50" name="Group 919"/>
            <p:cNvGrpSpPr/>
            <p:nvPr/>
          </p:nvGrpSpPr>
          <p:grpSpPr>
            <a:xfrm rot="5400000">
              <a:off x="510931" y="2898570"/>
              <a:ext cx="143146" cy="145334"/>
              <a:chOff x="-674620" y="1137916"/>
              <a:chExt cx="286039" cy="290411"/>
            </a:xfrm>
          </p:grpSpPr>
          <p:sp>
            <p:nvSpPr>
              <p:cNvPr id="51" name="Shape 917"/>
              <p:cNvSpPr/>
              <p:nvPr/>
            </p:nvSpPr>
            <p:spPr>
              <a:xfrm>
                <a:off x="-674619" y="1137916"/>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38097" tIns="38097" rIns="38097" bIns="38097" numCol="1" anchor="ctr">
                <a:noAutofit/>
              </a:bodyPr>
              <a:p>
                <a:pPr lvl="0">
                  <a:defRPr sz="3200">
                    <a:solidFill>
                      <a:srgbClr val="FFFFFF"/>
                    </a:solidFill>
                    <a:latin typeface="Helvetica Light"/>
                    <a:ea typeface="Helvetica Light"/>
                    <a:cs typeface="Helvetica Light"/>
                    <a:sym typeface="Helvetica Light"/>
                  </a:defRPr>
                </a:pPr>
                <a:endParaRPr sz="1800">
                  <a:latin typeface="幼圆" panose="02010509060101010101" pitchFamily="49" charset="-122"/>
                  <a:ea typeface="幼圆" panose="02010509060101010101" pitchFamily="49" charset="-122"/>
                  <a:cs typeface="幼圆" panose="02010509060101010101" pitchFamily="49" charset="-122"/>
                  <a:sym typeface="幼圆" panose="02010509060101010101" pitchFamily="49" charset="-122"/>
                </a:endParaRPr>
              </a:p>
            </p:txBody>
          </p:sp>
          <p:sp>
            <p:nvSpPr>
              <p:cNvPr id="52" name="Shape 918"/>
              <p:cNvSpPr/>
              <p:nvPr/>
            </p:nvSpPr>
            <p:spPr>
              <a:xfrm>
                <a:off x="-674620" y="1266634"/>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38097" tIns="38097" rIns="38097" bIns="38097" numCol="1" anchor="ctr">
                <a:noAutofit/>
              </a:bodyPr>
              <a:p>
                <a:pPr lvl="0">
                  <a:defRPr sz="3200">
                    <a:solidFill>
                      <a:srgbClr val="FFFFFF"/>
                    </a:solidFill>
                    <a:latin typeface="Helvetica Light"/>
                    <a:ea typeface="Helvetica Light"/>
                    <a:cs typeface="Helvetica Light"/>
                    <a:sym typeface="Helvetica Light"/>
                  </a:defRPr>
                </a:pPr>
                <a:endParaRPr sz="1800">
                  <a:latin typeface="幼圆" panose="02010509060101010101" pitchFamily="49" charset="-122"/>
                  <a:ea typeface="幼圆" panose="02010509060101010101" pitchFamily="49" charset="-122"/>
                  <a:cs typeface="幼圆" panose="02010509060101010101" pitchFamily="49" charset="-122"/>
                  <a:sym typeface="幼圆" panose="02010509060101010101" pitchFamily="49" charset="-122"/>
                </a:endParaRPr>
              </a:p>
            </p:txBody>
          </p:sp>
        </p:grpSp>
      </p:grpSp>
      <p:grpSp>
        <p:nvGrpSpPr>
          <p:cNvPr id="6" name="Group 47"/>
          <p:cNvGrpSpPr/>
          <p:nvPr/>
        </p:nvGrpSpPr>
        <p:grpSpPr>
          <a:xfrm rot="16200000">
            <a:off x="956945" y="297180"/>
            <a:ext cx="421640" cy="421640"/>
            <a:chOff x="442225" y="2838100"/>
            <a:chExt cx="266273" cy="266273"/>
          </a:xfrm>
        </p:grpSpPr>
        <p:sp>
          <p:nvSpPr>
            <p:cNvPr id="7" name="Shape 916"/>
            <p:cNvSpPr/>
            <p:nvPr/>
          </p:nvSpPr>
          <p:spPr>
            <a:xfrm rot="10800000">
              <a:off x="442225" y="2838100"/>
              <a:ext cx="266273" cy="26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solidFill>
                <a:schemeClr val="bg1"/>
              </a:solidFill>
              <a:miter lim="400000"/>
            </a:ln>
            <a:effectLst/>
          </p:spPr>
          <p:txBody>
            <a:bodyPr wrap="square" lIns="50797" tIns="50797" rIns="50797" bIns="50797" numCol="1" anchor="ctr">
              <a:noAutofit/>
            </a:bodyPr>
            <a:p>
              <a:pPr lvl="0" algn="l">
                <a:defRPr sz="3100" b="1">
                  <a:latin typeface="Kontrapunkt Bob Bold"/>
                  <a:ea typeface="Kontrapunkt Bob Bold"/>
                  <a:cs typeface="Kontrapunkt Bob Bold"/>
                  <a:sym typeface="Kontrapunkt Bob Bold"/>
                </a:defRPr>
              </a:pPr>
              <a:endParaRPr sz="1800">
                <a:latin typeface="幼圆" panose="02010509060101010101" pitchFamily="49" charset="-122"/>
                <a:ea typeface="幼圆" panose="02010509060101010101" pitchFamily="49" charset="-122"/>
                <a:cs typeface="幼圆" panose="02010509060101010101" pitchFamily="49" charset="-122"/>
                <a:sym typeface="幼圆" panose="02010509060101010101" pitchFamily="49" charset="-122"/>
              </a:endParaRPr>
            </a:p>
          </p:txBody>
        </p:sp>
        <p:grpSp>
          <p:nvGrpSpPr>
            <p:cNvPr id="8" name="Group 919"/>
            <p:cNvGrpSpPr/>
            <p:nvPr/>
          </p:nvGrpSpPr>
          <p:grpSpPr>
            <a:xfrm rot="5400000">
              <a:off x="510931" y="2898570"/>
              <a:ext cx="143146" cy="145334"/>
              <a:chOff x="-674620" y="1137916"/>
              <a:chExt cx="286039" cy="290411"/>
            </a:xfrm>
          </p:grpSpPr>
          <p:sp>
            <p:nvSpPr>
              <p:cNvPr id="9" name="Shape 917"/>
              <p:cNvSpPr/>
              <p:nvPr/>
            </p:nvSpPr>
            <p:spPr>
              <a:xfrm>
                <a:off x="-674619" y="1137916"/>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38097" tIns="38097" rIns="38097" bIns="38097" numCol="1" anchor="ctr">
                <a:noAutofit/>
              </a:bodyPr>
              <a:p>
                <a:pPr lvl="0">
                  <a:defRPr sz="3200">
                    <a:solidFill>
                      <a:srgbClr val="FFFFFF"/>
                    </a:solidFill>
                    <a:latin typeface="Helvetica Light"/>
                    <a:ea typeface="Helvetica Light"/>
                    <a:cs typeface="Helvetica Light"/>
                    <a:sym typeface="Helvetica Light"/>
                  </a:defRPr>
                </a:pPr>
                <a:endParaRPr sz="1800">
                  <a:latin typeface="幼圆" panose="02010509060101010101" pitchFamily="49" charset="-122"/>
                  <a:ea typeface="幼圆" panose="02010509060101010101" pitchFamily="49" charset="-122"/>
                  <a:cs typeface="幼圆" panose="02010509060101010101" pitchFamily="49" charset="-122"/>
                  <a:sym typeface="幼圆" panose="02010509060101010101" pitchFamily="49" charset="-122"/>
                </a:endParaRPr>
              </a:p>
            </p:txBody>
          </p:sp>
          <p:sp>
            <p:nvSpPr>
              <p:cNvPr id="10" name="Shape 918"/>
              <p:cNvSpPr/>
              <p:nvPr/>
            </p:nvSpPr>
            <p:spPr>
              <a:xfrm>
                <a:off x="-674620" y="1266634"/>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38097" tIns="38097" rIns="38097" bIns="38097" numCol="1" anchor="ctr">
                <a:noAutofit/>
              </a:bodyPr>
              <a:p>
                <a:pPr lvl="0">
                  <a:defRPr sz="3200">
                    <a:solidFill>
                      <a:srgbClr val="FFFFFF"/>
                    </a:solidFill>
                    <a:latin typeface="Helvetica Light"/>
                    <a:ea typeface="Helvetica Light"/>
                    <a:cs typeface="Helvetica Light"/>
                    <a:sym typeface="Helvetica Light"/>
                  </a:defRPr>
                </a:pPr>
                <a:endParaRPr sz="1800">
                  <a:latin typeface="幼圆" panose="02010509060101010101" pitchFamily="49" charset="-122"/>
                  <a:ea typeface="幼圆" panose="02010509060101010101" pitchFamily="49" charset="-122"/>
                  <a:cs typeface="幼圆" panose="02010509060101010101" pitchFamily="49" charset="-122"/>
                  <a:sym typeface="幼圆" panose="02010509060101010101" pitchFamily="49" charset="-122"/>
                </a:endParaRPr>
              </a:p>
            </p:txBody>
          </p:sp>
        </p:grpSp>
      </p:grpSp>
      <p:sp>
        <p:nvSpPr>
          <p:cNvPr id="9219" name="内容占位符 9218"/>
          <p:cNvSpPr>
            <a:spLocks noGrp="1" noRot="1"/>
          </p:cNvSpPr>
          <p:nvPr/>
        </p:nvSpPr>
        <p:spPr>
          <a:xfrm>
            <a:off x="648335" y="939165"/>
            <a:ext cx="11318240" cy="1725295"/>
          </a:xfr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lnSpc>
                <a:spcPct val="130000"/>
              </a:lnSpc>
              <a:spcBef>
                <a:spcPts val="600"/>
              </a:spcBef>
              <a:spcAft>
                <a:spcPts val="600"/>
              </a:spcAft>
            </a:pPr>
            <a:r>
              <a:rPr sz="3200"/>
              <a:t>工作过程是高温换热器，要在一定时间内把大量的渣冷却到一定温度，必须有足够的换热面积。换热面积与换热量正相关。通渣截面积越大每小时能够排出的渣也就越多。通渣截面积与通渣能力正相关。在筒体直径和长度一定的情况下，能够尽可能扩大通渣截面积对提高排渣能力和换热面积都是有利的。渣从红渣进去到排出100℃以内的冷渣，一定要有足够的停留时间，渣的停留时间要足够长，转速要足够低；同时转速低对控制换热面和机械磨损都是有利的。转速高则渣停留时间短，对冷却是不利的</a:t>
            </a:r>
            <a:r>
              <a:rPr lang="zh-CN" altLang="en-US" sz="3200"/>
              <a:t>。</a:t>
            </a:r>
            <a:endParaRPr lang="zh-CN" altLang="en-US" sz="3200"/>
          </a:p>
          <a:p>
            <a:pPr algn="just" fontAlgn="auto">
              <a:lnSpc>
                <a:spcPct val="130000"/>
              </a:lnSpc>
              <a:spcBef>
                <a:spcPts val="600"/>
              </a:spcBef>
              <a:spcAft>
                <a:spcPts val="600"/>
              </a:spcAft>
              <a:buNone/>
            </a:pPr>
            <a:endParaRPr lang="zh-CN" altLang="en-US" sz="1800"/>
          </a:p>
          <a:p>
            <a:pPr algn="just"/>
            <a:endParaRPr lang="zh-CN" altLang="en-US" sz="1800"/>
          </a:p>
        </p:txBody>
      </p:sp>
    </p:spTree>
  </p:cSld>
  <p:clrMapOvr>
    <a:masterClrMapping/>
  </p:clrMapOvr>
  <p:transition spd="med"/>
  <p:timing>
    <p:tnLst>
      <p:par>
        <p:cTn id="1" dur="indefinite" restart="never" nodeType="tmRoot"/>
      </p:par>
    </p:tnLst>
    <p:bldLst>
      <p:bldP spid="6146" grpId="0"/>
      <p:bldP spid="8195" grpId="0" build="p"/>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1265"/>
          <p:cNvSpPr>
            <a:spLocks noGrp="1" noRot="1"/>
          </p:cNvSpPr>
          <p:nvPr>
            <p:ph type="title" idx="4294967295"/>
          </p:nvPr>
        </p:nvSpPr>
        <p:spPr>
          <a:xfrm>
            <a:off x="466725" y="0"/>
            <a:ext cx="3875405" cy="906780"/>
          </a:xfrm>
        </p:spPr>
        <p:txBody>
          <a:bodyPr anchor="ctr"/>
          <a:p>
            <a:r>
              <a:rPr lang="zh-CN" altLang="en-US" sz="2800"/>
              <a:t>冷渣机结构</a:t>
            </a:r>
            <a:endParaRPr lang="zh-CN" altLang="en-US" sz="2800"/>
          </a:p>
        </p:txBody>
      </p:sp>
      <p:sp>
        <p:nvSpPr>
          <p:cNvPr id="2" name="文本框 1"/>
          <p:cNvSpPr txBox="1"/>
          <p:nvPr/>
        </p:nvSpPr>
        <p:spPr>
          <a:xfrm>
            <a:off x="-77470" y="80010"/>
            <a:ext cx="544195" cy="398780"/>
          </a:xfrm>
          <a:prstGeom prst="rect">
            <a:avLst/>
          </a:prstGeom>
          <a:noFill/>
        </p:spPr>
        <p:txBody>
          <a:bodyPr wrap="square" rtlCol="0">
            <a:spAutoFit/>
          </a:bodyPr>
          <a:p>
            <a:r>
              <a:rPr lang="en-US" altLang="zh-CN" sz="2000">
                <a:solidFill>
                  <a:schemeClr val="bg1"/>
                </a:solidFill>
              </a:rPr>
              <a:t>01</a:t>
            </a:r>
            <a:endParaRPr lang="en-US" altLang="zh-CN" sz="2000">
              <a:solidFill>
                <a:schemeClr val="bg1"/>
              </a:solidFill>
            </a:endParaRPr>
          </a:p>
        </p:txBody>
      </p:sp>
      <p:pic>
        <p:nvPicPr>
          <p:cNvPr id="7" name="图片 6"/>
          <p:cNvPicPr/>
          <p:nvPr/>
        </p:nvPicPr>
        <p:blipFill>
          <a:blip r:embed="rId1"/>
          <a:stretch>
            <a:fillRect/>
          </a:stretch>
        </p:blipFill>
        <p:spPr>
          <a:xfrm>
            <a:off x="144145" y="-209550"/>
            <a:ext cx="12192635" cy="6858000"/>
          </a:xfrm>
          <a:prstGeom prst="rect">
            <a:avLst/>
          </a:prstGeom>
          <a:noFill/>
          <a:ln w="9525">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1265"/>
          <p:cNvSpPr>
            <a:spLocks noGrp="1" noRot="1"/>
          </p:cNvSpPr>
          <p:nvPr>
            <p:ph type="title" idx="4294967295"/>
          </p:nvPr>
        </p:nvSpPr>
        <p:spPr>
          <a:xfrm>
            <a:off x="466725" y="0"/>
            <a:ext cx="3875405" cy="906780"/>
          </a:xfrm>
        </p:spPr>
        <p:txBody>
          <a:bodyPr anchor="ctr"/>
          <a:p>
            <a:r>
              <a:rPr lang="zh-CN" altLang="en-US" sz="2800"/>
              <a:t>冷渣机结构</a:t>
            </a:r>
            <a:endParaRPr lang="zh-CN" altLang="en-US" sz="2800"/>
          </a:p>
        </p:txBody>
      </p:sp>
      <p:sp>
        <p:nvSpPr>
          <p:cNvPr id="2" name="文本框 1"/>
          <p:cNvSpPr txBox="1"/>
          <p:nvPr/>
        </p:nvSpPr>
        <p:spPr>
          <a:xfrm>
            <a:off x="-77470" y="80010"/>
            <a:ext cx="544195" cy="398780"/>
          </a:xfrm>
          <a:prstGeom prst="rect">
            <a:avLst/>
          </a:prstGeom>
          <a:noFill/>
        </p:spPr>
        <p:txBody>
          <a:bodyPr wrap="square" rtlCol="0">
            <a:spAutoFit/>
          </a:bodyPr>
          <a:p>
            <a:r>
              <a:rPr lang="en-US" altLang="zh-CN" sz="2000">
                <a:solidFill>
                  <a:schemeClr val="bg1"/>
                </a:solidFill>
              </a:rPr>
              <a:t>01</a:t>
            </a:r>
            <a:endParaRPr lang="en-US" altLang="zh-CN" sz="2000">
              <a:solidFill>
                <a:schemeClr val="bg1"/>
              </a:solidFill>
            </a:endParaRPr>
          </a:p>
        </p:txBody>
      </p:sp>
      <p:sp>
        <p:nvSpPr>
          <p:cNvPr id="4" name="圆角矩形 3"/>
          <p:cNvSpPr/>
          <p:nvPr/>
        </p:nvSpPr>
        <p:spPr>
          <a:xfrm>
            <a:off x="534035" y="1532255"/>
            <a:ext cx="789940" cy="1964055"/>
          </a:xfrm>
          <a:prstGeom prst="roundRect">
            <a:avLst/>
          </a:prstGeom>
          <a:solidFill>
            <a:srgbClr val="FFC619"/>
          </a:solidFill>
          <a:ln>
            <a:solidFill>
              <a:srgbClr val="FFE9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601980" y="1681480"/>
            <a:ext cx="654685" cy="1814830"/>
          </a:xfrm>
          <a:prstGeom prst="rect">
            <a:avLst/>
          </a:prstGeom>
          <a:noFill/>
        </p:spPr>
        <p:txBody>
          <a:bodyPr wrap="square" rtlCol="0">
            <a:spAutoFit/>
          </a:bodyPr>
          <a:p>
            <a:r>
              <a:rPr lang="zh-CN" altLang="en-US" sz="2800"/>
              <a:t>内部结构</a:t>
            </a:r>
            <a:endParaRPr lang="zh-CN" altLang="en-US" sz="2800"/>
          </a:p>
        </p:txBody>
      </p:sp>
      <p:sp>
        <p:nvSpPr>
          <p:cNvPr id="6" name="文本框 5"/>
          <p:cNvSpPr txBox="1"/>
          <p:nvPr/>
        </p:nvSpPr>
        <p:spPr>
          <a:xfrm>
            <a:off x="1256665" y="478790"/>
            <a:ext cx="10494010" cy="4009390"/>
          </a:xfrm>
          <a:prstGeom prst="rect">
            <a:avLst/>
          </a:prstGeom>
          <a:noFill/>
        </p:spPr>
        <p:txBody>
          <a:bodyPr wrap="square" rtlCol="0">
            <a:spAutoFit/>
          </a:bodyPr>
          <a:p>
            <a:pPr algn="just" fontAlgn="auto">
              <a:lnSpc>
                <a:spcPct val="130000"/>
              </a:lnSpc>
              <a:spcBef>
                <a:spcPts val="600"/>
              </a:spcBef>
              <a:spcAft>
                <a:spcPts val="600"/>
              </a:spcAft>
            </a:pPr>
            <a:r>
              <a:rPr lang="zh-CN" altLang="en-US" sz="2800">
                <a:sym typeface="+mn-ea"/>
              </a:rPr>
              <a:t>冷渣机的内部结构主要由筒外焊有传动装置的外筒和焊有固定螺旋导向叶片的内筒组成，冷渣机内筒是多管型内筒内的固定螺旋导向叶片之间焊有导渣板，当冷渣机由传动装置驱动缓慢旋转时，高温炉渣在套筒的内筒由螺旋叶片导向前进，同时在旋转时，导渣板带动炉渣向上提升，到一定高度后，向下抛撒，冷却水在内、外筒之间的夹套内逆向流动带走热量，冷却风在内筒内将导渣板提起后抛撒炉渣加热的热空气带走，使热态炉渣逐步冷却。</a:t>
            </a:r>
            <a:endParaRPr lang="zh-CN" altLang="en-US" sz="2800">
              <a:sym typeface="+mn-ea"/>
            </a:endParaRPr>
          </a:p>
        </p:txBody>
      </p:sp>
      <p:pic>
        <p:nvPicPr>
          <p:cNvPr id="101" name="图片 100"/>
          <p:cNvPicPr/>
          <p:nvPr/>
        </p:nvPicPr>
        <p:blipFill>
          <a:blip r:embed="rId1"/>
          <a:stretch>
            <a:fillRect/>
          </a:stretch>
        </p:blipFill>
        <p:spPr>
          <a:xfrm>
            <a:off x="7305675" y="4391025"/>
            <a:ext cx="4632960" cy="2566035"/>
          </a:xfrm>
          <a:prstGeom prst="rect">
            <a:avLst/>
          </a:prstGeom>
          <a:noFill/>
          <a:ln w="9525">
            <a:noFill/>
          </a:ln>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0"/>
  <p:tag name="KSO_WM_UNIT_TYPE" val="a"/>
  <p:tag name="KSO_WM_UNIT_INDEX" val="1"/>
  <p:tag name="KSO_WM_TEMPLATE_CATEGORY" val="custom"/>
  <p:tag name="KSO_WM_TEMPLATE_INDEX" val="20204281"/>
  <p:tag name="KSO_WM_UNIT_ID" val="custom20204281_1*a*1"/>
  <p:tag name="KSO_WM_UNIT_PRESET_TEXT" val="个人工作汇报"/>
  <p:tag name="KSO_WM_UNIT_ISNUMDGMTITLE" val="0"/>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01294_5*l_h_i*1_3_2"/>
  <p:tag name="KSO_WM_TEMPLATE_CATEGORY" val="custom"/>
  <p:tag name="KSO_WM_TEMPLATE_INDEX" val="2020129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01294_5*l_h_i*1_4_1"/>
  <p:tag name="KSO_WM_TEMPLATE_CATEGORY" val="custom"/>
  <p:tag name="KSO_WM_TEMPLATE_INDEX" val="20201294"/>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2.xml><?xml version="1.0" encoding="utf-8"?>
<p:tagLst xmlns:p="http://schemas.openxmlformats.org/presentationml/2006/main">
  <p:tag name="KSO_WM_UNIT_ISCONTENTSTITLE" val="0"/>
  <p:tag name="KSO_WM_UNIT_PRESET_TEXT" val="点击此处添加小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1294_5*l_h_a*1_4_1"/>
  <p:tag name="KSO_WM_TEMPLATE_CATEGORY" val="custom"/>
  <p:tag name="KSO_WM_TEMPLATE_INDEX" val="20201294"/>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custom20201294_5*l_h_i*1_4_2"/>
  <p:tag name="KSO_WM_TEMPLATE_CATEGORY" val="custom"/>
  <p:tag name="KSO_WM_TEMPLATE_INDEX" val="2020129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1291_5*i*1"/>
  <p:tag name="KSO_WM_TEMPLATE_CATEGORY" val="custom"/>
  <p:tag name="KSO_WM_TEMPLATE_INDEX" val="20201291"/>
  <p:tag name="KSO_WM_UNIT_LAYERLEVEL" val="1"/>
  <p:tag name="KSO_WM_TAG_VERSION" val="1.0"/>
  <p:tag name="KSO_WM_BEAUTIFY_FLAG" val="#wm#"/>
  <p:tag name="KSO_WM_UNIT_LINE_FORE_SCHEMECOLOR_INDEX" val="6"/>
  <p:tag name="KSO_WM_UNIT_LINE_FILL_TYPE" val="2"/>
  <p:tag name="KSO_WM_UNIT_TEXT_FILL_FORE_SCHEMECOLOR_INDEX" val="2"/>
  <p:tag name="KSO_WM_UNIT_TEX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1291_5*i*2"/>
  <p:tag name="KSO_WM_TEMPLATE_CATEGORY" val="custom"/>
  <p:tag name="KSO_WM_TEMPLATE_INDEX" val="20201291"/>
  <p:tag name="KSO_WM_UNIT_LAYERLEVEL" val="1"/>
  <p:tag name="KSO_WM_TAG_VERSION" val="1.0"/>
  <p:tag name="KSO_WM_BEAUTIFY_FLAG" val="#wm#"/>
  <p:tag name="KSO_WM_UNIT_FILL_FORE_SCHEMECOLOR_INDEX" val="16"/>
  <p:tag name="KSO_WM_UNIT_FILL_TYPE" val="1"/>
  <p:tag name="KSO_WM_UNIT_LINE_FORE_SCHEMECOLOR_INDEX" val="15"/>
  <p:tag name="KSO_WM_UNIT_LINE_FILL_TYPE" val="2"/>
  <p:tag name="KSO_WM_UNIT_TEXT_FILL_FORE_SCHEMECOLOR_INDEX" val="2"/>
  <p:tag name="KSO_WM_UNIT_TEXT_FILL_TYPE" val="1"/>
  <p:tag name="KSO_WM_UNIT_USESOURCEFORMAT_APPLY" val="1"/>
</p:tagLst>
</file>

<file path=ppt/tags/tag16.xml><?xml version="1.0" encoding="utf-8"?>
<p:tagLst xmlns:p="http://schemas.openxmlformats.org/presentationml/2006/main">
  <p:tag name="KSO_WM_UNIT_ISCONTENTSTITLE" val="1"/>
  <p:tag name="KSO_WM_UNIT_PRESET_TEXT" val="目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1291_5*a*1"/>
  <p:tag name="KSO_WM_TEMPLATE_CATEGORY" val="custom"/>
  <p:tag name="KSO_WM_TEMPLATE_INDEX" val="20201291"/>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17.xml><?xml version="1.0" encoding="utf-8"?>
<p:tagLst xmlns:p="http://schemas.openxmlformats.org/presentationml/2006/main">
  <p:tag name="KSO_WM_UNIT_ISCONTENTSTITLE" val="0"/>
  <p:tag name="KSO_WM_UNIT_PRESET_TEXT" val="单机此处添加大标题"/>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204177_7*a*1"/>
  <p:tag name="KSO_WM_TEMPLATE_CATEGORY" val="custom"/>
  <p:tag name="KSO_WM_TEMPLATE_INDEX" val="2020417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04177_7*e*1"/>
  <p:tag name="KSO_WM_TEMPLATE_CATEGORY" val="custom"/>
  <p:tag name="KSO_WM_TEMPLATE_INDEX" val="20204177"/>
  <p:tag name="KSO_WM_UNIT_LAYERLEVEL" val="1"/>
  <p:tag name="KSO_WM_TAG_VERSION" val="1.0"/>
  <p:tag name="KSO_WM_BEAUTIFY_FLAG" val="#wm#"/>
  <p:tag name="KSO_WM_UNIT_NOCLEAR" val="0"/>
  <p:tag name="KSO_WM_UNIT_VALUE" val="5"/>
  <p:tag name="KSO_WM_UNIT_TYPE" val="e"/>
  <p:tag name="KSO_WM_UNIT_INDEX" val="1"/>
  <p:tag name="KSO_WM_UNIT_PRESET_TEXT" val="PART 01"/>
</p:tagLst>
</file>

<file path=ppt/tags/tag19.xml><?xml version="1.0" encoding="utf-8"?>
<p:tagLst xmlns:p="http://schemas.openxmlformats.org/presentationml/2006/main">
  <p:tag name="KSO_WM_UNIT_ISCONTENTSTITLE" val="0"/>
  <p:tag name="KSO_WM_UNIT_PRESET_TEXT" val="单机此处添加大标题"/>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204177_7*a*1"/>
  <p:tag name="KSO_WM_TEMPLATE_CATEGORY" val="custom"/>
  <p:tag name="KSO_WM_TEMPLATE_INDEX" val="20204177"/>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1294_5*l_h_i*1_1_1"/>
  <p:tag name="KSO_WM_TEMPLATE_CATEGORY" val="custom"/>
  <p:tag name="KSO_WM_TEMPLATE_INDEX" val="20201294"/>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2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04177_7*e*1"/>
  <p:tag name="KSO_WM_TEMPLATE_CATEGORY" val="custom"/>
  <p:tag name="KSO_WM_TEMPLATE_INDEX" val="20204177"/>
  <p:tag name="KSO_WM_UNIT_LAYERLEVEL" val="1"/>
  <p:tag name="KSO_WM_TAG_VERSION" val="1.0"/>
  <p:tag name="KSO_WM_BEAUTIFY_FLAG" val="#wm#"/>
  <p:tag name="KSO_WM_UNIT_NOCLEAR" val="0"/>
  <p:tag name="KSO_WM_UNIT_VALUE" val="5"/>
  <p:tag name="KSO_WM_UNIT_TYPE" val="e"/>
  <p:tag name="KSO_WM_UNIT_INDEX" val="1"/>
  <p:tag name="KSO_WM_UNIT_PRESET_TEXT" val="PART 01"/>
</p:tagLst>
</file>

<file path=ppt/tags/tag21.xml><?xml version="1.0" encoding="utf-8"?>
<p:tagLst xmlns:p="http://schemas.openxmlformats.org/presentationml/2006/main">
  <p:tag name="KSO_WM_UNIT_PLACING_PICTURE_USER_VIEWPORT" val="{&quot;height&quot;:5152,&quot;width&quot;:9629}"/>
</p:tagLst>
</file>

<file path=ppt/tags/tag22.xml><?xml version="1.0" encoding="utf-8"?>
<p:tagLst xmlns:p="http://schemas.openxmlformats.org/presentationml/2006/main">
  <p:tag name="KSO_WM_UNIT_TABLE_BEAUTIFY" val="smartTable{4acd3685-7516-4e28-a08d-6ae82830f1b6}"/>
  <p:tag name="TABLE_ENDDRAG_ORIGIN_RECT" val="959*307"/>
  <p:tag name="TABLE_ENDDRAG_RECT" val="0*50*959*307"/>
</p:tagLst>
</file>

<file path=ppt/tags/tag23.xml><?xml version="1.0" encoding="utf-8"?>
<p:tagLst xmlns:p="http://schemas.openxmlformats.org/presentationml/2006/main">
  <p:tag name="KSO_WM_UNIT_ISCONTENTSTITLE" val="0"/>
  <p:tag name="KSO_WM_UNIT_PRESET_TEXT" val="单机此处添加大标题"/>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204177_7*a*1"/>
  <p:tag name="KSO_WM_TEMPLATE_CATEGORY" val="custom"/>
  <p:tag name="KSO_WM_TEMPLATE_INDEX" val="20204177"/>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04177_7*e*1"/>
  <p:tag name="KSO_WM_TEMPLATE_CATEGORY" val="custom"/>
  <p:tag name="KSO_WM_TEMPLATE_INDEX" val="20204177"/>
  <p:tag name="KSO_WM_UNIT_LAYERLEVEL" val="1"/>
  <p:tag name="KSO_WM_TAG_VERSION" val="1.0"/>
  <p:tag name="KSO_WM_BEAUTIFY_FLAG" val="#wm#"/>
  <p:tag name="KSO_WM_UNIT_NOCLEAR" val="0"/>
  <p:tag name="KSO_WM_UNIT_VALUE" val="5"/>
  <p:tag name="KSO_WM_UNIT_TYPE" val="e"/>
  <p:tag name="KSO_WM_UNIT_INDEX" val="1"/>
  <p:tag name="KSO_WM_UNIT_PRESET_TEXT" val="PART 01"/>
</p:tagLst>
</file>

<file path=ppt/tags/tag25.xml><?xml version="1.0" encoding="utf-8"?>
<p:tagLst xmlns:p="http://schemas.openxmlformats.org/presentationml/2006/main">
  <p:tag name="KSO_WM_UNIT_TABLE_BEAUTIFY" val="smartTable{775271d0-f600-4821-a5ff-f195c47eff3d}"/>
  <p:tag name="TABLE_ENDDRAG_ORIGIN_RECT" val="887*430"/>
  <p:tag name="TABLE_ENDDRAG_RECT" val="47*71*887*430"/>
</p:tagLst>
</file>

<file path=ppt/tags/tag26.xml><?xml version="1.0" encoding="utf-8"?>
<p:tagLst xmlns:p="http://schemas.openxmlformats.org/presentationml/2006/main">
  <p:tag name="KSO_WM_UNIT_TABLE_BEAUTIFY" val="smartTable{775271d0-f600-4821-a5ff-f195c47eff3d}"/>
  <p:tag name="TABLE_ENDDRAG_ORIGIN_RECT" val="887*430"/>
  <p:tag name="TABLE_ENDDRAG_RECT" val="47*71*887*430"/>
</p:tagLst>
</file>

<file path=ppt/tags/tag27.xml><?xml version="1.0" encoding="utf-8"?>
<p:tagLst xmlns:p="http://schemas.openxmlformats.org/presentationml/2006/main">
  <p:tag name="KSO_WM_UNIT_TABLE_BEAUTIFY" val="smartTable{775271d0-f600-4821-a5ff-f195c47eff3d}"/>
  <p:tag name="TABLE_ENDDRAG_ORIGIN_RECT" val="887*430"/>
  <p:tag name="TABLE_ENDDRAG_RECT" val="47*71*887*430"/>
</p:tagLst>
</file>

<file path=ppt/tags/tag28.xml><?xml version="1.0" encoding="utf-8"?>
<p:tagLst xmlns:p="http://schemas.openxmlformats.org/presentationml/2006/main">
  <p:tag name="KSO_WM_UNIT_TABLE_BEAUTIFY" val="smartTable{775271d0-f600-4821-a5ff-f195c47eff3d}"/>
  <p:tag name="TABLE_ENDDRAG_ORIGIN_RECT" val="887*430"/>
  <p:tag name="TABLE_ENDDRAG_RECT" val="47*71*887*430"/>
</p:tagLst>
</file>

<file path=ppt/tags/tag29.xml><?xml version="1.0" encoding="utf-8"?>
<p:tagLst xmlns:p="http://schemas.openxmlformats.org/presentationml/2006/main">
  <p:tag name="KSO_WM_UNIT_ISCONTENTSTITLE" val="0"/>
  <p:tag name="KSO_WM_UNIT_PRESET_TEXT" val="单机此处添加大标题"/>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204177_7*a*1"/>
  <p:tag name="KSO_WM_TEMPLATE_CATEGORY" val="custom"/>
  <p:tag name="KSO_WM_TEMPLATE_INDEX" val="20204177"/>
  <p:tag name="KSO_WM_UNIT_LAYERLEVEL" val="1"/>
  <p:tag name="KSO_WM_TAG_VERSION" val="1.0"/>
  <p:tag name="KSO_WM_BEAUTIFY_FLAG" val="#wm#"/>
</p:tagLst>
</file>

<file path=ppt/tags/tag3.xml><?xml version="1.0" encoding="utf-8"?>
<p:tagLst xmlns:p="http://schemas.openxmlformats.org/presentationml/2006/main">
  <p:tag name="KSO_WM_UNIT_ISCONTENTSTITLE" val="0"/>
  <p:tag name="KSO_WM_UNIT_PRESET_TEXT" val="点击此处添加小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1294_5*l_h_a*1_1_1"/>
  <p:tag name="KSO_WM_TEMPLATE_CATEGORY" val="custom"/>
  <p:tag name="KSO_WM_TEMPLATE_INDEX" val="20201294"/>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3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04177_7*e*1"/>
  <p:tag name="KSO_WM_TEMPLATE_CATEGORY" val="custom"/>
  <p:tag name="KSO_WM_TEMPLATE_INDEX" val="20204177"/>
  <p:tag name="KSO_WM_UNIT_LAYERLEVEL" val="1"/>
  <p:tag name="KSO_WM_TAG_VERSION" val="1.0"/>
  <p:tag name="KSO_WM_BEAUTIFY_FLAG" val="#wm#"/>
  <p:tag name="KSO_WM_UNIT_NOCLEAR" val="0"/>
  <p:tag name="KSO_WM_UNIT_VALUE" val="5"/>
  <p:tag name="KSO_WM_UNIT_TYPE" val="e"/>
  <p:tag name="KSO_WM_UNIT_INDEX" val="1"/>
  <p:tag name="KSO_WM_UNIT_PRESET_TEXT" val="PART 01"/>
</p:tagLst>
</file>

<file path=ppt/tags/tag31.xml><?xml version="1.0" encoding="utf-8"?>
<p:tagLst xmlns:p="http://schemas.openxmlformats.org/presentationml/2006/main">
  <p:tag name="KSO_WM_UNIT_PLACING_PICTURE_USER_VIEWPORT" val="{&quot;height&quot;:10800,&quot;width&quot;:14400}"/>
</p:tagLst>
</file>

<file path=ppt/tags/tag32.xml><?xml version="1.0" encoding="utf-8"?>
<p:tagLst xmlns:p="http://schemas.openxmlformats.org/presentationml/2006/main">
  <p:tag name="KSO_WM_UNIT_PLACING_PICTURE_USER_VIEWPORT" val="{&quot;height&quot;:8551,&quot;width&quot;:8162}"/>
</p:tagLst>
</file>

<file path=ppt/tags/tag33.xml><?xml version="1.0" encoding="utf-8"?>
<p:tagLst xmlns:p="http://schemas.openxmlformats.org/presentationml/2006/main">
  <p:tag name="KSO_WM_UNIT_TABLE_BEAUTIFY" val="smartTable{dfbcb985-2f20-4603-b957-edbfcd0e240b}"/>
  <p:tag name="TABLE_ENDDRAG_ORIGIN_RECT" val="892*434"/>
  <p:tag name="TABLE_ENDDRAG_RECT" val="67*92*892*434"/>
</p:tagLst>
</file>

<file path=ppt/tags/tag34.xml><?xml version="1.0" encoding="utf-8"?>
<p:tagLst xmlns:p="http://schemas.openxmlformats.org/presentationml/2006/main">
  <p:tag name="KSO_WM_UNIT_TABLE_BEAUTIFY" val="smartTable{dfbcb985-2f20-4603-b957-edbfcd0e240b}"/>
  <p:tag name="TABLE_ENDDRAG_ORIGIN_RECT" val="885*459"/>
  <p:tag name="TABLE_ENDDRAG_RECT" val="74*66*885*459"/>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1294_5*l_h_i*1_1_2"/>
  <p:tag name="KSO_WM_TEMPLATE_CATEGORY" val="custom"/>
  <p:tag name="KSO_WM_TEMPLATE_INDEX" val="2020129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1294_5*l_h_i*1_2_1"/>
  <p:tag name="KSO_WM_TEMPLATE_CATEGORY" val="custom"/>
  <p:tag name="KSO_WM_TEMPLATE_INDEX" val="20201294"/>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6.xml><?xml version="1.0" encoding="utf-8"?>
<p:tagLst xmlns:p="http://schemas.openxmlformats.org/presentationml/2006/main">
  <p:tag name="KSO_WM_UNIT_ISCONTENTSTITLE" val="0"/>
  <p:tag name="KSO_WM_UNIT_PRESET_TEXT" val="点击此处添加小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1294_5*l_h_a*1_2_1"/>
  <p:tag name="KSO_WM_TEMPLATE_CATEGORY" val="custom"/>
  <p:tag name="KSO_WM_TEMPLATE_INDEX" val="20201294"/>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1294_5*l_h_i*1_2_2"/>
  <p:tag name="KSO_WM_TEMPLATE_CATEGORY" val="custom"/>
  <p:tag name="KSO_WM_TEMPLATE_INDEX" val="2020129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1294_5*l_h_i*1_3_1"/>
  <p:tag name="KSO_WM_TEMPLATE_CATEGORY" val="custom"/>
  <p:tag name="KSO_WM_TEMPLATE_INDEX" val="20201294"/>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9.xml><?xml version="1.0" encoding="utf-8"?>
<p:tagLst xmlns:p="http://schemas.openxmlformats.org/presentationml/2006/main">
  <p:tag name="KSO_WM_UNIT_ISCONTENTSTITLE" val="0"/>
  <p:tag name="KSO_WM_UNIT_PRESET_TEXT" val="点击此处添加小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1294_5*l_h_a*1_3_1"/>
  <p:tag name="KSO_WM_TEMPLATE_CATEGORY" val="custom"/>
  <p:tag name="KSO_WM_TEMPLATE_INDEX" val="20201294"/>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幼圆"/>
        <a:ea typeface=""/>
        <a:cs typeface=""/>
        <a:font script="Jpan" typeface="ＭＳ Ｐゴシック"/>
        <a:font script="Hang" typeface="맑은 고딕"/>
        <a:font script="Hans" typeface="幼圆"/>
        <a:font script="Hant" typeface="新細明體"/>
        <a:font script="Arab" typeface="幼圆"/>
        <a:font script="Hebr" typeface="幼圆"/>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幼圆"/>
        <a:font script="Uigh" typeface="Microsoft Uighur"/>
        <a:font script="Geor" typeface="Sylfaen"/>
      </a:majorFont>
      <a:minorFont>
        <a:latin typeface="幼圆"/>
        <a:ea typeface=""/>
        <a:cs typeface=""/>
        <a:font script="Jpan" typeface="ＭＳ Ｐゴシック"/>
        <a:font script="Hang" typeface="맑은 고딕"/>
        <a:font script="Hans" typeface="幼圆"/>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幼圆"/>
        <a:font script="Hant" typeface="新細明體"/>
        <a:font script="Arab" typeface="幼圆"/>
        <a:font script="Hebr" typeface="幼圆"/>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幼圆"/>
        <a:font script="Uigh" typeface="Microsoft Uighur"/>
        <a:font script="Geor" typeface="Sylfaen"/>
      </a:majorFont>
      <a:minorFont>
        <a:latin typeface="幼圆"/>
        <a:ea typeface=""/>
        <a:cs typeface=""/>
        <a:font script="Jpan" typeface="ＭＳ Ｐゴシック"/>
        <a:font script="Hang" typeface="맑은 고딕"/>
        <a:font script="Hans" typeface="幼圆"/>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幼圆"/>
        <a:font script="Hant" typeface="新細明體"/>
        <a:font script="Arab" typeface="幼圆"/>
        <a:font script="Hebr" typeface="幼圆"/>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幼圆"/>
        <a:font script="Uigh" typeface="Microsoft Uighur"/>
        <a:font script="Geor" typeface="Sylfaen"/>
      </a:majorFont>
      <a:minorFont>
        <a:latin typeface="幼圆"/>
        <a:ea typeface=""/>
        <a:cs typeface=""/>
        <a:font script="Jpan" typeface="ＭＳ Ｐゴシック"/>
        <a:font script="Hang" typeface="맑은 고딕"/>
        <a:font script="Hans" typeface="幼圆"/>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5719</Words>
  <Application>WPS 演示</Application>
  <PresentationFormat>宽屏</PresentationFormat>
  <Paragraphs>605</Paragraphs>
  <Slides>44</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44</vt:i4>
      </vt:variant>
    </vt:vector>
  </HeadingPairs>
  <TitlesOfParts>
    <vt:vector size="58" baseType="lpstr">
      <vt:lpstr>Arial</vt:lpstr>
      <vt:lpstr>宋体</vt:lpstr>
      <vt:lpstr>Wingdings</vt:lpstr>
      <vt:lpstr>幼圆</vt:lpstr>
      <vt:lpstr>汉仪旗黑-85S</vt:lpstr>
      <vt:lpstr>黑体</vt:lpstr>
      <vt:lpstr>微软雅黑</vt:lpstr>
      <vt:lpstr>Kontrapunkt Bob Bold</vt:lpstr>
      <vt:lpstr>Helvetica Light</vt:lpstr>
      <vt:lpstr>Arial Unicode MS</vt:lpstr>
      <vt:lpstr>仿宋</vt:lpstr>
      <vt:lpstr>华文楷体</vt:lpstr>
      <vt:lpstr>AMGDT</vt:lpstr>
      <vt:lpstr>Office 主题</vt:lpstr>
      <vt:lpstr>PowerPoint 演示文稿</vt:lpstr>
      <vt:lpstr>PowerPoint 演示文稿</vt:lpstr>
      <vt:lpstr>PowerPoint 演示文稿</vt:lpstr>
      <vt:lpstr> 热电输渣系统 </vt:lpstr>
      <vt:lpstr>PowerPoint 演示文稿</vt:lpstr>
      <vt:lpstr> 冷渣机的定义 </vt:lpstr>
      <vt:lpstr>  </vt:lpstr>
      <vt:lpstr>冷渣机结构</vt:lpstr>
      <vt:lpstr>冷渣机结构</vt:lpstr>
      <vt:lpstr>冷渣机结构</vt:lpstr>
      <vt:lpstr>冷渣机结构</vt:lpstr>
      <vt:lpstr>冷渣机结构</vt:lpstr>
      <vt:lpstr>冷渣机特点</vt:lpstr>
      <vt:lpstr>冷渣机特点</vt:lpstr>
      <vt:lpstr>冷渣机特点</vt:lpstr>
      <vt:lpstr>维护与故障处理</vt:lpstr>
      <vt:lpstr>PowerPoint 演示文稿</vt:lpstr>
      <vt:lpstr>PowerPoint 演示文稿</vt:lpstr>
      <vt:lpstr>刮板输送机类型</vt:lpstr>
      <vt:lpstr>刮板机结构</vt:lpstr>
      <vt:lpstr>PowerPoint 演示文稿</vt:lpstr>
      <vt:lpstr>刮板机的安装基本要求</vt:lpstr>
      <vt:lpstr>PowerPoint 演示文稿</vt:lpstr>
      <vt:lpstr>PowerPoint 演示文稿</vt:lpstr>
      <vt:lpstr>刮板机—常见故障及其处理方法</vt:lpstr>
      <vt:lpstr>刮板机—常见故障及其处理方法</vt:lpstr>
      <vt:lpstr>刮板机—常见故障及其处理方法</vt:lpstr>
      <vt:lpstr>刮板机—常见故障及其处理方法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周小云</cp:lastModifiedBy>
  <cp:revision>8</cp:revision>
  <dcterms:created xsi:type="dcterms:W3CDTF">2021-12-02T00:47:00Z</dcterms:created>
  <dcterms:modified xsi:type="dcterms:W3CDTF">2022-01-03T14:59:55Z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KSOTemplateUUID">
    <vt:lpwstr>v1.0_mb_g59o6B6RK44N+7eUupbBhg==</vt:lpwstr>
  </property>
  <property fmtid="{D5CDD505-2E9C-101B-9397-08002B2CF9AE}" pid="4" name="ICV">
    <vt:lpwstr>898A341380B948ADACDEF3A46BC4F0B8</vt:lpwstr>
  </property>
</Properties>
</file>